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6"/>
  </p:notesMasterIdLst>
  <p:sldIdLst>
    <p:sldId id="259"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566" r:id="rId16"/>
    <p:sldId id="650" r:id="rId17"/>
    <p:sldId id="651" r:id="rId18"/>
    <p:sldId id="652" r:id="rId19"/>
    <p:sldId id="653" r:id="rId20"/>
    <p:sldId id="654" r:id="rId21"/>
    <p:sldId id="655" r:id="rId22"/>
    <p:sldId id="656" r:id="rId23"/>
    <p:sldId id="657" r:id="rId24"/>
    <p:sldId id="658" r:id="rId25"/>
    <p:sldId id="659" r:id="rId26"/>
    <p:sldId id="660" r:id="rId27"/>
    <p:sldId id="661" r:id="rId28"/>
    <p:sldId id="663" r:id="rId29"/>
    <p:sldId id="667" r:id="rId30"/>
    <p:sldId id="668" r:id="rId31"/>
    <p:sldId id="301" r:id="rId32"/>
    <p:sldId id="274" r:id="rId33"/>
    <p:sldId id="275" r:id="rId34"/>
    <p:sldId id="276" r:id="rId35"/>
    <p:sldId id="277" r:id="rId36"/>
    <p:sldId id="278" r:id="rId37"/>
    <p:sldId id="279" r:id="rId38"/>
    <p:sldId id="319" r:id="rId39"/>
    <p:sldId id="320" r:id="rId40"/>
    <p:sldId id="321" r:id="rId41"/>
    <p:sldId id="322" r:id="rId42"/>
    <p:sldId id="280" r:id="rId43"/>
    <p:sldId id="302" r:id="rId44"/>
    <p:sldId id="303" r:id="rId45"/>
    <p:sldId id="304" r:id="rId46"/>
    <p:sldId id="323" r:id="rId47"/>
    <p:sldId id="325" r:id="rId48"/>
    <p:sldId id="326" r:id="rId49"/>
    <p:sldId id="327" r:id="rId50"/>
    <p:sldId id="328" r:id="rId51"/>
    <p:sldId id="329" r:id="rId52"/>
    <p:sldId id="330" r:id="rId53"/>
    <p:sldId id="331" r:id="rId54"/>
    <p:sldId id="332" r:id="rId55"/>
    <p:sldId id="333" r:id="rId56"/>
    <p:sldId id="334" r:id="rId57"/>
    <p:sldId id="335" r:id="rId58"/>
    <p:sldId id="336" r:id="rId59"/>
    <p:sldId id="337" r:id="rId60"/>
    <p:sldId id="338" r:id="rId61"/>
    <p:sldId id="339" r:id="rId62"/>
    <p:sldId id="340" r:id="rId63"/>
    <p:sldId id="341" r:id="rId64"/>
    <p:sldId id="342" r:id="rId65"/>
    <p:sldId id="343" r:id="rId66"/>
    <p:sldId id="344" r:id="rId67"/>
    <p:sldId id="345" r:id="rId68"/>
    <p:sldId id="352" r:id="rId69"/>
    <p:sldId id="353" r:id="rId70"/>
    <p:sldId id="354" r:id="rId71"/>
    <p:sldId id="355" r:id="rId72"/>
    <p:sldId id="356" r:id="rId73"/>
    <p:sldId id="357" r:id="rId74"/>
    <p:sldId id="358" r:id="rId75"/>
    <p:sldId id="359" r:id="rId76"/>
    <p:sldId id="360" r:id="rId77"/>
    <p:sldId id="361" r:id="rId78"/>
    <p:sldId id="362" r:id="rId79"/>
    <p:sldId id="363" r:id="rId80"/>
    <p:sldId id="364" r:id="rId81"/>
    <p:sldId id="365" r:id="rId82"/>
    <p:sldId id="366" r:id="rId83"/>
    <p:sldId id="367" r:id="rId84"/>
    <p:sldId id="368" r:id="rId85"/>
    <p:sldId id="369" r:id="rId86"/>
    <p:sldId id="370" r:id="rId87"/>
    <p:sldId id="371" r:id="rId88"/>
    <p:sldId id="372" r:id="rId89"/>
    <p:sldId id="373" r:id="rId90"/>
    <p:sldId id="374" r:id="rId91"/>
    <p:sldId id="375" r:id="rId92"/>
    <p:sldId id="376" r:id="rId93"/>
    <p:sldId id="377" r:id="rId94"/>
    <p:sldId id="378" r:id="rId95"/>
    <p:sldId id="379" r:id="rId96"/>
    <p:sldId id="380" r:id="rId97"/>
    <p:sldId id="381" r:id="rId98"/>
    <p:sldId id="382" r:id="rId99"/>
    <p:sldId id="383" r:id="rId100"/>
    <p:sldId id="384" r:id="rId101"/>
    <p:sldId id="385" r:id="rId102"/>
    <p:sldId id="386" r:id="rId103"/>
    <p:sldId id="387" r:id="rId104"/>
    <p:sldId id="388" r:id="rId105"/>
    <p:sldId id="389" r:id="rId106"/>
    <p:sldId id="390" r:id="rId107"/>
    <p:sldId id="391" r:id="rId108"/>
    <p:sldId id="392" r:id="rId109"/>
    <p:sldId id="393" r:id="rId110"/>
    <p:sldId id="394" r:id="rId111"/>
    <p:sldId id="395" r:id="rId112"/>
    <p:sldId id="396" r:id="rId113"/>
    <p:sldId id="397" r:id="rId114"/>
    <p:sldId id="398" r:id="rId115"/>
    <p:sldId id="399" r:id="rId116"/>
    <p:sldId id="400" r:id="rId117"/>
    <p:sldId id="401" r:id="rId118"/>
    <p:sldId id="402" r:id="rId119"/>
    <p:sldId id="403" r:id="rId120"/>
    <p:sldId id="404" r:id="rId121"/>
    <p:sldId id="405" r:id="rId122"/>
    <p:sldId id="406" r:id="rId123"/>
    <p:sldId id="407" r:id="rId124"/>
    <p:sldId id="408" r:id="rId125"/>
    <p:sldId id="409" r:id="rId126"/>
    <p:sldId id="410" r:id="rId127"/>
    <p:sldId id="411" r:id="rId128"/>
    <p:sldId id="412" r:id="rId129"/>
    <p:sldId id="413" r:id="rId130"/>
    <p:sldId id="414" r:id="rId131"/>
    <p:sldId id="415" r:id="rId132"/>
    <p:sldId id="422" r:id="rId133"/>
    <p:sldId id="423" r:id="rId134"/>
    <p:sldId id="424" r:id="rId135"/>
    <p:sldId id="425" r:id="rId136"/>
    <p:sldId id="426" r:id="rId137"/>
    <p:sldId id="427" r:id="rId138"/>
    <p:sldId id="428" r:id="rId139"/>
    <p:sldId id="583" r:id="rId140"/>
    <p:sldId id="567" r:id="rId141"/>
    <p:sldId id="582" r:id="rId142"/>
    <p:sldId id="584" r:id="rId143"/>
    <p:sldId id="585" r:id="rId144"/>
    <p:sldId id="593" r:id="rId145"/>
    <p:sldId id="594" r:id="rId146"/>
    <p:sldId id="595" r:id="rId147"/>
    <p:sldId id="596" r:id="rId148"/>
    <p:sldId id="597" r:id="rId149"/>
    <p:sldId id="598" r:id="rId150"/>
    <p:sldId id="599" r:id="rId151"/>
    <p:sldId id="600" r:id="rId152"/>
    <p:sldId id="601" r:id="rId153"/>
    <p:sldId id="429" r:id="rId154"/>
    <p:sldId id="430" r:id="rId155"/>
    <p:sldId id="431" r:id="rId156"/>
    <p:sldId id="602" r:id="rId157"/>
    <p:sldId id="603" r:id="rId158"/>
    <p:sldId id="604" r:id="rId159"/>
    <p:sldId id="605" r:id="rId160"/>
    <p:sldId id="606" r:id="rId161"/>
    <p:sldId id="438" r:id="rId162"/>
    <p:sldId id="439" r:id="rId163"/>
    <p:sldId id="440" r:id="rId164"/>
    <p:sldId id="441" r:id="rId165"/>
    <p:sldId id="442" r:id="rId166"/>
    <p:sldId id="443" r:id="rId167"/>
    <p:sldId id="444" r:id="rId168"/>
    <p:sldId id="445" r:id="rId169"/>
    <p:sldId id="446" r:id="rId170"/>
    <p:sldId id="447" r:id="rId171"/>
    <p:sldId id="448" r:id="rId172"/>
    <p:sldId id="449" r:id="rId173"/>
    <p:sldId id="450" r:id="rId174"/>
    <p:sldId id="451" r:id="rId175"/>
    <p:sldId id="452" r:id="rId176"/>
    <p:sldId id="453" r:id="rId177"/>
    <p:sldId id="454" r:id="rId178"/>
    <p:sldId id="455" r:id="rId179"/>
    <p:sldId id="456" r:id="rId180"/>
    <p:sldId id="457" r:id="rId181"/>
    <p:sldId id="462" r:id="rId182"/>
    <p:sldId id="463" r:id="rId183"/>
    <p:sldId id="458" r:id="rId184"/>
    <p:sldId id="459" r:id="rId185"/>
    <p:sldId id="464" r:id="rId186"/>
    <p:sldId id="465" r:id="rId187"/>
    <p:sldId id="466" r:id="rId188"/>
    <p:sldId id="467" r:id="rId189"/>
    <p:sldId id="460" r:id="rId190"/>
    <p:sldId id="461" r:id="rId191"/>
    <p:sldId id="468" r:id="rId192"/>
    <p:sldId id="469" r:id="rId193"/>
    <p:sldId id="470" r:id="rId194"/>
    <p:sldId id="471" r:id="rId195"/>
    <p:sldId id="472" r:id="rId196"/>
    <p:sldId id="473" r:id="rId197"/>
    <p:sldId id="474" r:id="rId198"/>
    <p:sldId id="492" r:id="rId199"/>
    <p:sldId id="475" r:id="rId200"/>
    <p:sldId id="476" r:id="rId201"/>
    <p:sldId id="477" r:id="rId202"/>
    <p:sldId id="478" r:id="rId203"/>
    <p:sldId id="479" r:id="rId204"/>
    <p:sldId id="480" r:id="rId205"/>
    <p:sldId id="481" r:id="rId206"/>
    <p:sldId id="482" r:id="rId207"/>
    <p:sldId id="483" r:id="rId208"/>
    <p:sldId id="484" r:id="rId209"/>
    <p:sldId id="485" r:id="rId210"/>
    <p:sldId id="493" r:id="rId211"/>
    <p:sldId id="494" r:id="rId212"/>
    <p:sldId id="495" r:id="rId213"/>
    <p:sldId id="496" r:id="rId214"/>
    <p:sldId id="502" r:id="rId215"/>
    <p:sldId id="503" r:id="rId216"/>
    <p:sldId id="504" r:id="rId217"/>
    <p:sldId id="505" r:id="rId218"/>
    <p:sldId id="506" r:id="rId219"/>
    <p:sldId id="507" r:id="rId220"/>
    <p:sldId id="497" r:id="rId221"/>
    <p:sldId id="498" r:id="rId222"/>
    <p:sldId id="499" r:id="rId223"/>
    <p:sldId id="500" r:id="rId224"/>
    <p:sldId id="501" r:id="rId225"/>
    <p:sldId id="508" r:id="rId226"/>
    <p:sldId id="509" r:id="rId227"/>
    <p:sldId id="510" r:id="rId228"/>
    <p:sldId id="511" r:id="rId229"/>
    <p:sldId id="513" r:id="rId230"/>
    <p:sldId id="514" r:id="rId231"/>
    <p:sldId id="515" r:id="rId232"/>
    <p:sldId id="516" r:id="rId233"/>
    <p:sldId id="517" r:id="rId234"/>
    <p:sldId id="518" r:id="rId235"/>
    <p:sldId id="519" r:id="rId236"/>
    <p:sldId id="520" r:id="rId237"/>
    <p:sldId id="521" r:id="rId238"/>
    <p:sldId id="522" r:id="rId239"/>
    <p:sldId id="552" r:id="rId240"/>
    <p:sldId id="607" r:id="rId241"/>
    <p:sldId id="608" r:id="rId242"/>
    <p:sldId id="609" r:id="rId243"/>
    <p:sldId id="610" r:id="rId244"/>
    <p:sldId id="611" r:id="rId245"/>
    <p:sldId id="612" r:id="rId246"/>
    <p:sldId id="613" r:id="rId247"/>
    <p:sldId id="614" r:id="rId248"/>
    <p:sldId id="615" r:id="rId249"/>
    <p:sldId id="616" r:id="rId250"/>
    <p:sldId id="617" r:id="rId251"/>
    <p:sldId id="618" r:id="rId252"/>
    <p:sldId id="619" r:id="rId253"/>
    <p:sldId id="620" r:id="rId254"/>
    <p:sldId id="622" r:id="rId255"/>
    <p:sldId id="623" r:id="rId256"/>
    <p:sldId id="624" r:id="rId257"/>
    <p:sldId id="625" r:id="rId258"/>
    <p:sldId id="626" r:id="rId259"/>
    <p:sldId id="627" r:id="rId260"/>
    <p:sldId id="628" r:id="rId261"/>
    <p:sldId id="629" r:id="rId262"/>
    <p:sldId id="630" r:id="rId263"/>
    <p:sldId id="631" r:id="rId264"/>
    <p:sldId id="632" r:id="rId265"/>
    <p:sldId id="633" r:id="rId266"/>
    <p:sldId id="621" r:id="rId267"/>
    <p:sldId id="634" r:id="rId268"/>
    <p:sldId id="635" r:id="rId269"/>
    <p:sldId id="636" r:id="rId270"/>
    <p:sldId id="637" r:id="rId271"/>
    <p:sldId id="638" r:id="rId272"/>
    <p:sldId id="639" r:id="rId273"/>
    <p:sldId id="640" r:id="rId274"/>
    <p:sldId id="641" r:id="rId275"/>
    <p:sldId id="642" r:id="rId276"/>
    <p:sldId id="649" r:id="rId277"/>
    <p:sldId id="669" r:id="rId278"/>
    <p:sldId id="670" r:id="rId279"/>
    <p:sldId id="671" r:id="rId280"/>
    <p:sldId id="672" r:id="rId281"/>
    <p:sldId id="673" r:id="rId282"/>
    <p:sldId id="685" r:id="rId283"/>
    <p:sldId id="686" r:id="rId284"/>
    <p:sldId id="687" r:id="rId28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79" autoAdjust="0"/>
    <p:restoredTop sz="94659" autoAdjust="0"/>
  </p:normalViewPr>
  <p:slideViewPr>
    <p:cSldViewPr>
      <p:cViewPr>
        <p:scale>
          <a:sx n="80" d="100"/>
          <a:sy n="80" d="100"/>
        </p:scale>
        <p:origin x="-1218"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tableStyles" Target="tableStyles.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F5D3C8-F967-42A3-9B20-CD86DE0A8189}" type="datetimeFigureOut">
              <a:rPr lang="zh-CN" altLang="en-US" smtClean="0"/>
              <a:pPr/>
              <a:t>2013/5/3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BC19FA-D635-4DC9-850B-AE52E52B3EA8}" type="slidenum">
              <a:rPr lang="zh-CN" altLang="en-US" smtClean="0"/>
              <a:pPr/>
              <a:t>‹#›</a:t>
            </a:fld>
            <a:endParaRPr lang="zh-CN" altLang="en-US"/>
          </a:p>
        </p:txBody>
      </p:sp>
    </p:spTree>
    <p:extLst>
      <p:ext uri="{BB962C8B-B14F-4D97-AF65-F5344CB8AC3E}">
        <p14:creationId xmlns:p14="http://schemas.microsoft.com/office/powerpoint/2010/main" val="634249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9BC19FA-D635-4DC9-850B-AE52E52B3EA8}" type="slidenum">
              <a:rPr lang="zh-CN" altLang="en-US" smtClean="0"/>
              <a:pPr/>
              <a:t>99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0" descr="Windchill"/>
          <p:cNvPicPr>
            <a:picLocks noChangeAspect="1" noChangeArrowheads="1"/>
          </p:cNvPicPr>
          <p:nvPr/>
        </p:nvPicPr>
        <p:blipFill>
          <a:blip r:embed="rId2" cstate="print"/>
          <a:srcRect/>
          <a:stretch>
            <a:fillRect/>
          </a:stretch>
        </p:blipFill>
        <p:spPr bwMode="auto">
          <a:xfrm>
            <a:off x="474663" y="2289175"/>
            <a:ext cx="3233737" cy="4127500"/>
          </a:xfrm>
          <a:prstGeom prst="rect">
            <a:avLst/>
          </a:prstGeom>
          <a:noFill/>
          <a:ln w="9525">
            <a:noFill/>
            <a:miter lim="800000"/>
            <a:headEnd/>
            <a:tailEnd/>
          </a:ln>
        </p:spPr>
      </p:pic>
      <p:pic>
        <p:nvPicPr>
          <p:cNvPr id="5" name="Picture 11"/>
          <p:cNvPicPr>
            <a:picLocks noChangeAspect="1" noChangeArrowheads="1"/>
          </p:cNvPicPr>
          <p:nvPr/>
        </p:nvPicPr>
        <p:blipFill>
          <a:blip r:embed="rId3" cstate="print"/>
          <a:srcRect/>
          <a:stretch>
            <a:fillRect/>
          </a:stretch>
        </p:blipFill>
        <p:spPr bwMode="auto">
          <a:xfrm>
            <a:off x="417513" y="5505450"/>
            <a:ext cx="1368425" cy="715963"/>
          </a:xfrm>
          <a:prstGeom prst="rect">
            <a:avLst/>
          </a:prstGeom>
          <a:noFill/>
          <a:ln w="9525" algn="ctr">
            <a:noFill/>
            <a:miter lim="800000"/>
            <a:headEnd/>
            <a:tailEnd/>
          </a:ln>
        </p:spPr>
      </p:pic>
      <p:pic>
        <p:nvPicPr>
          <p:cNvPr id="6" name="Picture 18"/>
          <p:cNvPicPr>
            <a:picLocks noChangeAspect="1" noChangeArrowheads="1"/>
          </p:cNvPicPr>
          <p:nvPr/>
        </p:nvPicPr>
        <p:blipFill>
          <a:blip r:embed="rId4" cstate="print"/>
          <a:srcRect/>
          <a:stretch>
            <a:fillRect/>
          </a:stretch>
        </p:blipFill>
        <p:spPr bwMode="auto">
          <a:xfrm>
            <a:off x="4738688" y="2981325"/>
            <a:ext cx="3213100" cy="1198563"/>
          </a:xfrm>
          <a:prstGeom prst="rect">
            <a:avLst/>
          </a:prstGeom>
          <a:noFill/>
          <a:ln w="9525">
            <a:noFill/>
            <a:miter lim="800000"/>
            <a:headEnd/>
            <a:tailEnd/>
          </a:ln>
        </p:spPr>
      </p:pic>
      <p:sp>
        <p:nvSpPr>
          <p:cNvPr id="7" name="Rectangle 2"/>
          <p:cNvSpPr>
            <a:spLocks noChangeArrowheads="1"/>
          </p:cNvSpPr>
          <p:nvPr/>
        </p:nvSpPr>
        <p:spPr bwMode="auto">
          <a:xfrm>
            <a:off x="4773613" y="4441825"/>
            <a:ext cx="3230562" cy="676275"/>
          </a:xfrm>
          <a:prstGeom prst="rect">
            <a:avLst/>
          </a:prstGeom>
          <a:noFill/>
          <a:ln w="9525">
            <a:noFill/>
            <a:miter lim="800000"/>
            <a:headEnd/>
            <a:tailEnd/>
          </a:ln>
          <a:effectLst/>
        </p:spPr>
        <p:txBody>
          <a:bodyPr anchor="b">
            <a:spAutoFit/>
          </a:bodyPr>
          <a:lstStyle/>
          <a:p>
            <a:pPr fontAlgn="auto">
              <a:spcBef>
                <a:spcPts val="0"/>
              </a:spcBef>
              <a:spcAft>
                <a:spcPts val="0"/>
              </a:spcAft>
              <a:defRPr/>
            </a:pPr>
            <a:r>
              <a:rPr lang="zh-CN" altLang="en-US" sz="1400" b="1" dirty="0">
                <a:solidFill>
                  <a:srgbClr val="747678"/>
                </a:solidFill>
                <a:latin typeface="+mn-lt"/>
                <a:ea typeface="宋体" charset="-122"/>
              </a:rPr>
              <a:t>上海易立德企业管理咨询有限公司</a:t>
            </a:r>
            <a:endParaRPr lang="en-US" altLang="zh-CN" sz="1400" b="1" dirty="0">
              <a:solidFill>
                <a:srgbClr val="747678"/>
              </a:solidFill>
              <a:latin typeface="+mn-lt"/>
              <a:ea typeface="宋体" charset="-122"/>
            </a:endParaRPr>
          </a:p>
          <a:p>
            <a:pPr fontAlgn="auto">
              <a:spcBef>
                <a:spcPts val="0"/>
              </a:spcBef>
              <a:spcAft>
                <a:spcPts val="0"/>
              </a:spcAft>
              <a:defRPr/>
            </a:pPr>
            <a:endParaRPr lang="en-US" altLang="zh-CN" sz="1200" b="1" dirty="0">
              <a:solidFill>
                <a:srgbClr val="747678"/>
              </a:solidFill>
              <a:latin typeface="+mn-lt"/>
              <a:ea typeface="宋体" charset="-122"/>
            </a:endParaRPr>
          </a:p>
          <a:p>
            <a:pPr fontAlgn="auto">
              <a:spcBef>
                <a:spcPts val="0"/>
              </a:spcBef>
              <a:spcAft>
                <a:spcPts val="0"/>
              </a:spcAft>
              <a:defRPr/>
            </a:pPr>
            <a:r>
              <a:rPr lang="en-US" altLang="zh-CN" sz="1200" b="1" dirty="0">
                <a:solidFill>
                  <a:srgbClr val="747678"/>
                </a:solidFill>
                <a:latin typeface="+mn-lt"/>
                <a:ea typeface="宋体" charset="-122"/>
              </a:rPr>
              <a:t>Shanghai E-LEAD Consulting Co., Ltd.</a:t>
            </a:r>
          </a:p>
        </p:txBody>
      </p:sp>
      <p:sp>
        <p:nvSpPr>
          <p:cNvPr id="611331" name="Rectangle 3"/>
          <p:cNvSpPr>
            <a:spLocks noGrp="1" noChangeArrowheads="1"/>
          </p:cNvSpPr>
          <p:nvPr>
            <p:ph type="ctrTitle" sz="quarter"/>
          </p:nvPr>
        </p:nvSpPr>
        <p:spPr>
          <a:xfrm>
            <a:off x="609600" y="851700"/>
            <a:ext cx="7772400" cy="533400"/>
          </a:xfrm>
        </p:spPr>
        <p:txBody>
          <a:bodyPr/>
          <a:lstStyle>
            <a:lvl1pPr>
              <a:defRPr>
                <a:solidFill>
                  <a:schemeClr val="tx1"/>
                </a:solidFill>
              </a:defRPr>
            </a:lvl1pPr>
          </a:lstStyle>
          <a:p>
            <a:r>
              <a:rPr lang="zh-CN" altLang="en-US" smtClean="0"/>
              <a:t>单击此处编辑母版标题样式</a:t>
            </a:r>
            <a:endParaRPr lang="en-US" altLang="zh-CN" dirty="0"/>
          </a:p>
        </p:txBody>
      </p:sp>
      <p:sp>
        <p:nvSpPr>
          <p:cNvPr id="611332" name="Rectangle 4"/>
          <p:cNvSpPr>
            <a:spLocks noGrp="1" noChangeArrowheads="1"/>
          </p:cNvSpPr>
          <p:nvPr>
            <p:ph type="subTitle" sz="quarter" idx="1"/>
          </p:nvPr>
        </p:nvSpPr>
        <p:spPr>
          <a:xfrm>
            <a:off x="609600" y="1620625"/>
            <a:ext cx="7772400" cy="457200"/>
          </a:xfrm>
        </p:spPr>
        <p:txBody>
          <a:bodyPr/>
          <a:lstStyle>
            <a:lvl1pPr marL="0" indent="0">
              <a:buFont typeface="Wingdings" pitchFamily="2" charset="2"/>
              <a:buNone/>
              <a:defRPr b="1">
                <a:solidFill>
                  <a:schemeClr val="tx2"/>
                </a:solidFill>
              </a:defRPr>
            </a:lvl1pPr>
          </a:lstStyle>
          <a:p>
            <a:r>
              <a:rPr lang="zh-CN" altLang="en-US" smtClean="0"/>
              <a:t>单击此处编辑母版副标题样式</a:t>
            </a:r>
            <a:endParaRPr lang="en-US" altLang="zh-CN"/>
          </a:p>
        </p:txBody>
      </p:sp>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zh-CN" alt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4313" y="323850"/>
            <a:ext cx="1984375" cy="5543550"/>
          </a:xfrm>
        </p:spPr>
        <p:txBody>
          <a:bodyPr vert="eaVert"/>
          <a:lstStyle/>
          <a:p>
            <a:r>
              <a:rPr lang="zh-CN" altLang="en-US" smtClean="0"/>
              <a:t>单击此处编辑母版标题样式</a:t>
            </a:r>
            <a:endParaRPr lang="zh-CN" altLang="en-US"/>
          </a:p>
        </p:txBody>
      </p:sp>
      <p:sp>
        <p:nvSpPr>
          <p:cNvPr id="3" name="Vertical Text Placeholder 2"/>
          <p:cNvSpPr>
            <a:spLocks noGrp="1"/>
          </p:cNvSpPr>
          <p:nvPr>
            <p:ph type="body" orient="vert" idx="1"/>
          </p:nvPr>
        </p:nvSpPr>
        <p:spPr>
          <a:xfrm>
            <a:off x="611188" y="323850"/>
            <a:ext cx="5800725" cy="55435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490537"/>
          </a:xfrm>
        </p:spPr>
        <p:txBody>
          <a:bodyPr/>
          <a:lstStyle>
            <a:lvl1pPr>
              <a:defRPr>
                <a:ea typeface="幼圆" pitchFamily="49" charset="-122"/>
              </a:defRPr>
            </a:lvl1pPr>
          </a:lstStyle>
          <a:p>
            <a:r>
              <a:rPr lang="zh-CN" altLang="en-US" smtClean="0"/>
              <a:t>单击此处编辑母版标题样式</a:t>
            </a:r>
            <a:endParaRPr lang="zh-CN" altLang="en-US" dirty="0"/>
          </a:p>
        </p:txBody>
      </p:sp>
      <p:sp>
        <p:nvSpPr>
          <p:cNvPr id="3" name="表格占位符 2"/>
          <p:cNvSpPr>
            <a:spLocks noGrp="1"/>
          </p:cNvSpPr>
          <p:nvPr>
            <p:ph type="tbl" idx="1"/>
          </p:nvPr>
        </p:nvSpPr>
        <p:spPr>
          <a:xfrm>
            <a:off x="468313" y="1125538"/>
            <a:ext cx="8229600" cy="5183187"/>
          </a:xfrm>
        </p:spPr>
        <p:txBody>
          <a:bodyPr/>
          <a:lstStyle>
            <a:lvl1pPr>
              <a:defRPr>
                <a:ea typeface="幼圆" pitchFamily="49" charset="-122"/>
              </a:defRPr>
            </a:lvl1pPr>
          </a:lstStyle>
          <a:p>
            <a:pPr lvl="0"/>
            <a:r>
              <a:rPr lang="zh-CN" altLang="en-US" noProof="0" smtClean="0"/>
              <a:t>单击图标添加表格</a:t>
            </a:r>
            <a:endParaRPr lang="zh-CN" altLang="en-US" noProof="0" dirty="0" smtClean="0"/>
          </a:p>
        </p:txBody>
      </p:sp>
      <p:sp>
        <p:nvSpPr>
          <p:cNvPr id="4" name="页脚占位符 3"/>
          <p:cNvSpPr>
            <a:spLocks noGrp="1"/>
          </p:cNvSpPr>
          <p:nvPr>
            <p:ph type="ftr" sz="quarter" idx="10"/>
          </p:nvPr>
        </p:nvSpPr>
        <p:spPr>
          <a:xfrm>
            <a:off x="2819400" y="6477000"/>
            <a:ext cx="5670550" cy="225425"/>
          </a:xfrm>
          <a:prstGeom prst="rect">
            <a:avLst/>
          </a:prstGeom>
        </p:spPr>
        <p:txBody>
          <a:bodyPr/>
          <a:lstStyle>
            <a:lvl1pPr fontAlgn="auto">
              <a:spcBef>
                <a:spcPts val="0"/>
              </a:spcBef>
              <a:spcAft>
                <a:spcPts val="0"/>
              </a:spcAft>
              <a:defRPr>
                <a:latin typeface="+mn-lt"/>
                <a:ea typeface="+mn-ea"/>
              </a:defRPr>
            </a:lvl1pPr>
          </a:lstStyle>
          <a:p>
            <a:pPr>
              <a:defRPr/>
            </a:pPr>
            <a:r>
              <a:rPr lang="en-US" altLang="zh-CN"/>
              <a:t>© Origin Enterprise Solutions Ltd</a:t>
            </a:r>
            <a:r>
              <a:rPr lang="en-US" altLang="zh-CN">
                <a:solidFill>
                  <a:srgbClr val="7896B6"/>
                </a:solidFill>
              </a:rPr>
              <a:t>. </a:t>
            </a:r>
            <a:r>
              <a:rPr lang="en-US" altLang="zh-CN" b="1">
                <a:solidFill>
                  <a:srgbClr val="7896B6"/>
                </a:solidFill>
              </a:rPr>
              <a:t>|</a:t>
            </a:r>
            <a:r>
              <a:rPr lang="en-US" altLang="zh-CN" b="1">
                <a:solidFill>
                  <a:srgbClr val="FFC000"/>
                </a:solidFill>
              </a:rPr>
              <a:t> </a:t>
            </a:r>
            <a:r>
              <a:rPr lang="en-US" altLang="zh-CN" b="1"/>
              <a:t> </a:t>
            </a:r>
            <a:r>
              <a:rPr lang="en-US" altLang="zh-CN"/>
              <a:t>www.origin.com.cn</a:t>
            </a:r>
          </a:p>
        </p:txBody>
      </p:sp>
      <p:sp>
        <p:nvSpPr>
          <p:cNvPr id="5" name="灯片编号占位符 4"/>
          <p:cNvSpPr>
            <a:spLocks noGrp="1"/>
          </p:cNvSpPr>
          <p:nvPr>
            <p:ph type="sldNum" sz="quarter" idx="11"/>
          </p:nvPr>
        </p:nvSpPr>
        <p:spPr>
          <a:xfrm>
            <a:off x="8548688" y="6472238"/>
            <a:ext cx="473075" cy="228600"/>
          </a:xfrm>
          <a:prstGeom prst="rect">
            <a:avLst/>
          </a:prstGeom>
        </p:spPr>
        <p:txBody>
          <a:bodyPr/>
          <a:lstStyle>
            <a:lvl1pPr fontAlgn="auto">
              <a:spcBef>
                <a:spcPts val="0"/>
              </a:spcBef>
              <a:spcAft>
                <a:spcPts val="0"/>
              </a:spcAft>
              <a:defRPr>
                <a:latin typeface="+mn-lt"/>
                <a:ea typeface="幼圆" pitchFamily="49" charset="-122"/>
              </a:defRPr>
            </a:lvl1pPr>
          </a:lstStyle>
          <a:p>
            <a:pPr>
              <a:defRPr/>
            </a:pPr>
            <a:fld id="{9158FE05-EFB9-4CD8-8A38-235A2C929F06}" type="slidenum">
              <a:rPr lang="en-US" altLang="zh-CN"/>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zh-CN" alt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zh-CN" altLang="en-US"/>
          </a:p>
        </p:txBody>
      </p:sp>
      <p:sp>
        <p:nvSpPr>
          <p:cNvPr id="3" name="Content Placeholder 2"/>
          <p:cNvSpPr>
            <a:spLocks noGrp="1"/>
          </p:cNvSpPr>
          <p:nvPr>
            <p:ph sz="half" idx="1"/>
          </p:nvPr>
        </p:nvSpPr>
        <p:spPr>
          <a:xfrm>
            <a:off x="611188" y="1168400"/>
            <a:ext cx="3892550" cy="469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Content Placeholder 3"/>
          <p:cNvSpPr>
            <a:spLocks noGrp="1"/>
          </p:cNvSpPr>
          <p:nvPr>
            <p:ph sz="half" idx="2"/>
          </p:nvPr>
        </p:nvSpPr>
        <p:spPr>
          <a:xfrm>
            <a:off x="4656138" y="1168400"/>
            <a:ext cx="3892550" cy="469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611188" y="323850"/>
            <a:ext cx="7889875"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endParaRPr lang="en-US" altLang="zh-CN" smtClean="0"/>
          </a:p>
        </p:txBody>
      </p:sp>
      <p:sp>
        <p:nvSpPr>
          <p:cNvPr id="1027" name="Rectangle 4"/>
          <p:cNvSpPr>
            <a:spLocks noGrp="1" noChangeArrowheads="1"/>
          </p:cNvSpPr>
          <p:nvPr>
            <p:ph type="body" idx="1"/>
          </p:nvPr>
        </p:nvSpPr>
        <p:spPr bwMode="auto">
          <a:xfrm>
            <a:off x="611188" y="1168400"/>
            <a:ext cx="7937500" cy="4699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610306" name="Rectangle 2"/>
          <p:cNvSpPr>
            <a:spLocks noChangeArrowheads="1"/>
          </p:cNvSpPr>
          <p:nvPr/>
        </p:nvSpPr>
        <p:spPr bwMode="auto">
          <a:xfrm>
            <a:off x="609600" y="6424613"/>
            <a:ext cx="2327275" cy="276225"/>
          </a:xfrm>
          <a:prstGeom prst="rect">
            <a:avLst/>
          </a:prstGeom>
          <a:noFill/>
          <a:ln w="9525">
            <a:noFill/>
            <a:miter lim="800000"/>
            <a:headEnd/>
            <a:tailEnd/>
          </a:ln>
          <a:effectLst/>
        </p:spPr>
        <p:txBody>
          <a:bodyPr anchor="b">
            <a:spAutoFit/>
          </a:bodyPr>
          <a:lstStyle/>
          <a:p>
            <a:pPr fontAlgn="auto">
              <a:spcBef>
                <a:spcPts val="0"/>
              </a:spcBef>
              <a:spcAft>
                <a:spcPts val="0"/>
              </a:spcAft>
              <a:defRPr/>
            </a:pPr>
            <a:r>
              <a:rPr lang="en-US" altLang="zh-CN" sz="1200" b="1" dirty="0">
                <a:solidFill>
                  <a:srgbClr val="747678"/>
                </a:solidFill>
                <a:latin typeface="+mn-lt"/>
                <a:ea typeface="宋体" charset="-122"/>
              </a:rPr>
              <a:t>E-LEAD Consulting</a:t>
            </a:r>
          </a:p>
        </p:txBody>
      </p:sp>
      <p:sp>
        <p:nvSpPr>
          <p:cNvPr id="610310" name="Text Box 6"/>
          <p:cNvSpPr txBox="1">
            <a:spLocks noChangeArrowheads="1"/>
          </p:cNvSpPr>
          <p:nvPr/>
        </p:nvSpPr>
        <p:spPr bwMode="auto">
          <a:xfrm>
            <a:off x="0" y="6376988"/>
            <a:ext cx="593725" cy="336550"/>
          </a:xfrm>
          <a:prstGeom prst="rect">
            <a:avLst/>
          </a:prstGeom>
          <a:noFill/>
          <a:ln w="9525">
            <a:noFill/>
            <a:miter lim="800000"/>
            <a:headEnd/>
            <a:tailEnd/>
          </a:ln>
          <a:effectLst/>
        </p:spPr>
        <p:txBody>
          <a:bodyPr>
            <a:spAutoFit/>
          </a:bodyPr>
          <a:lstStyle/>
          <a:p>
            <a:pPr algn="r" fontAlgn="auto">
              <a:spcBef>
                <a:spcPts val="0"/>
              </a:spcBef>
              <a:spcAft>
                <a:spcPts val="0"/>
              </a:spcAft>
              <a:defRPr/>
            </a:pPr>
            <a:fld id="{1CBC4449-4AE4-4D6E-8316-831B9B47595A}" type="slidenum">
              <a:rPr lang="zh-CN" altLang="en-US" sz="1600">
                <a:solidFill>
                  <a:schemeClr val="folHlink"/>
                </a:solidFill>
                <a:latin typeface="+mn-lt"/>
                <a:ea typeface="宋体" charset="-122"/>
              </a:rPr>
              <a:pPr algn="r" fontAlgn="auto">
                <a:spcBef>
                  <a:spcPts val="0"/>
                </a:spcBef>
                <a:spcAft>
                  <a:spcPts val="0"/>
                </a:spcAft>
                <a:defRPr/>
              </a:pPr>
              <a:t>‹#›</a:t>
            </a:fld>
            <a:endParaRPr lang="en-US" altLang="zh-CN" sz="1600" dirty="0">
              <a:solidFill>
                <a:schemeClr val="accent2"/>
              </a:solidFill>
              <a:latin typeface="+mn-lt"/>
              <a:ea typeface="宋体" charset="-122"/>
            </a:endParaRPr>
          </a:p>
        </p:txBody>
      </p:sp>
      <p:sp>
        <p:nvSpPr>
          <p:cNvPr id="610311" name="Line 7"/>
          <p:cNvSpPr>
            <a:spLocks noChangeShapeType="1"/>
          </p:cNvSpPr>
          <p:nvPr/>
        </p:nvSpPr>
        <p:spPr bwMode="auto">
          <a:xfrm>
            <a:off x="611188" y="6434138"/>
            <a:ext cx="0" cy="228600"/>
          </a:xfrm>
          <a:prstGeom prst="line">
            <a:avLst/>
          </a:prstGeom>
          <a:noFill/>
          <a:ln w="38100">
            <a:solidFill>
              <a:srgbClr val="747678"/>
            </a:solidFill>
            <a:round/>
            <a:headEnd/>
            <a:tailEnd/>
          </a:ln>
          <a:effectLst/>
        </p:spPr>
        <p:txBody>
          <a:bodyPr/>
          <a:lstStyle/>
          <a:p>
            <a:pPr fontAlgn="auto">
              <a:spcBef>
                <a:spcPts val="0"/>
              </a:spcBef>
              <a:spcAft>
                <a:spcPts val="0"/>
              </a:spcAft>
              <a:defRPr/>
            </a:pPr>
            <a:endParaRPr lang="zh-CN" altLang="en-US">
              <a:latin typeface="+mn-lt"/>
              <a:ea typeface="+mn-ea"/>
            </a:endParaRPr>
          </a:p>
        </p:txBody>
      </p:sp>
      <p:pic>
        <p:nvPicPr>
          <p:cNvPr id="1031" name="Picture 18"/>
          <p:cNvPicPr>
            <a:picLocks noChangeAspect="1" noChangeArrowheads="1"/>
          </p:cNvPicPr>
          <p:nvPr/>
        </p:nvPicPr>
        <p:blipFill>
          <a:blip r:embed="rId14" cstate="print"/>
          <a:srcRect/>
          <a:stretch>
            <a:fillRect/>
          </a:stretch>
        </p:blipFill>
        <p:spPr bwMode="auto">
          <a:xfrm>
            <a:off x="7540625" y="379413"/>
            <a:ext cx="1308100" cy="479425"/>
          </a:xfrm>
          <a:prstGeom prst="rect">
            <a:avLst/>
          </a:prstGeom>
          <a:noFill/>
          <a:ln w="9525">
            <a:noFill/>
            <a:miter lim="800000"/>
            <a:headEnd/>
            <a:tailEnd/>
          </a:ln>
        </p:spPr>
      </p:pic>
      <p:sp>
        <p:nvSpPr>
          <p:cNvPr id="10" name="Rectangle 2"/>
          <p:cNvSpPr>
            <a:spLocks noChangeArrowheads="1"/>
          </p:cNvSpPr>
          <p:nvPr/>
        </p:nvSpPr>
        <p:spPr bwMode="auto">
          <a:xfrm>
            <a:off x="6529388" y="6435725"/>
            <a:ext cx="2327275" cy="277813"/>
          </a:xfrm>
          <a:prstGeom prst="rect">
            <a:avLst/>
          </a:prstGeom>
          <a:noFill/>
          <a:ln w="9525">
            <a:noFill/>
            <a:miter lim="800000"/>
            <a:headEnd/>
            <a:tailEnd/>
          </a:ln>
          <a:effectLst/>
        </p:spPr>
        <p:txBody>
          <a:bodyPr anchor="b">
            <a:spAutoFit/>
          </a:bodyPr>
          <a:lstStyle/>
          <a:p>
            <a:pPr algn="r" fontAlgn="auto">
              <a:spcBef>
                <a:spcPts val="0"/>
              </a:spcBef>
              <a:spcAft>
                <a:spcPts val="0"/>
              </a:spcAft>
              <a:defRPr/>
            </a:pPr>
            <a:r>
              <a:rPr lang="en-US" altLang="zh-CN" sz="1200" b="1" dirty="0">
                <a:solidFill>
                  <a:srgbClr val="747678"/>
                </a:solidFill>
                <a:latin typeface="+mn-lt"/>
                <a:ea typeface="宋体" charset="-122"/>
              </a:rPr>
              <a:t>www.e-lead.cn</a:t>
            </a:r>
          </a:p>
        </p:txBody>
      </p:sp>
    </p:spTree>
  </p:cSld>
  <p:clrMap bg1="lt1" tx1="dk1" bg2="lt2" tx2="dk2" accent1="accent1" accent2="accent2" accent3="accent3" accent4="accent4" accent5="accent5" accent6="accent6" hlink="hlink" folHlink="folHlink"/>
  <p:sldLayoutIdLst>
    <p:sldLayoutId id="2147483697"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8" r:id="rId12"/>
  </p:sldLayoutIdLst>
  <p:transition spd="med">
    <p:fade thruBlk="1"/>
  </p:transition>
  <p:txStyles>
    <p:titleStyle>
      <a:lvl1pPr algn="l" rtl="0" eaLnBrk="1" fontAlgn="base" hangingPunct="1">
        <a:lnSpc>
          <a:spcPct val="85000"/>
        </a:lnSpc>
        <a:spcBef>
          <a:spcPct val="0"/>
        </a:spcBef>
        <a:spcAft>
          <a:spcPct val="0"/>
        </a:spcAft>
        <a:defRPr sz="3000" b="1">
          <a:solidFill>
            <a:schemeClr val="tx1"/>
          </a:solidFill>
          <a:latin typeface="+mj-lt"/>
          <a:ea typeface="+mj-ea"/>
          <a:cs typeface="+mj-cs"/>
        </a:defRPr>
      </a:lvl1pPr>
      <a:lvl2pPr algn="l" rtl="0" eaLnBrk="1" fontAlgn="base" hangingPunct="1">
        <a:lnSpc>
          <a:spcPct val="85000"/>
        </a:lnSpc>
        <a:spcBef>
          <a:spcPct val="0"/>
        </a:spcBef>
        <a:spcAft>
          <a:spcPct val="0"/>
        </a:spcAft>
        <a:defRPr sz="3000" b="1">
          <a:solidFill>
            <a:schemeClr val="tx1"/>
          </a:solidFill>
          <a:latin typeface="Arial" charset="0"/>
        </a:defRPr>
      </a:lvl2pPr>
      <a:lvl3pPr algn="l" rtl="0" eaLnBrk="1" fontAlgn="base" hangingPunct="1">
        <a:lnSpc>
          <a:spcPct val="85000"/>
        </a:lnSpc>
        <a:spcBef>
          <a:spcPct val="0"/>
        </a:spcBef>
        <a:spcAft>
          <a:spcPct val="0"/>
        </a:spcAft>
        <a:defRPr sz="3000" b="1">
          <a:solidFill>
            <a:schemeClr val="tx1"/>
          </a:solidFill>
          <a:latin typeface="Arial" charset="0"/>
        </a:defRPr>
      </a:lvl3pPr>
      <a:lvl4pPr algn="l" rtl="0" eaLnBrk="1" fontAlgn="base" hangingPunct="1">
        <a:lnSpc>
          <a:spcPct val="85000"/>
        </a:lnSpc>
        <a:spcBef>
          <a:spcPct val="0"/>
        </a:spcBef>
        <a:spcAft>
          <a:spcPct val="0"/>
        </a:spcAft>
        <a:defRPr sz="3000" b="1">
          <a:solidFill>
            <a:schemeClr val="tx1"/>
          </a:solidFill>
          <a:latin typeface="Arial" charset="0"/>
        </a:defRPr>
      </a:lvl4pPr>
      <a:lvl5pPr algn="l" rtl="0" eaLnBrk="1" fontAlgn="base" hangingPunct="1">
        <a:lnSpc>
          <a:spcPct val="85000"/>
        </a:lnSpc>
        <a:spcBef>
          <a:spcPct val="0"/>
        </a:spcBef>
        <a:spcAft>
          <a:spcPct val="0"/>
        </a:spcAft>
        <a:defRPr sz="3000" b="1">
          <a:solidFill>
            <a:schemeClr val="tx1"/>
          </a:solidFill>
          <a:latin typeface="Arial" charset="0"/>
        </a:defRPr>
      </a:lvl5pPr>
      <a:lvl6pPr marL="457200" algn="l" rtl="0" eaLnBrk="1" fontAlgn="base" hangingPunct="1">
        <a:lnSpc>
          <a:spcPct val="85000"/>
        </a:lnSpc>
        <a:spcBef>
          <a:spcPct val="0"/>
        </a:spcBef>
        <a:spcAft>
          <a:spcPct val="0"/>
        </a:spcAft>
        <a:defRPr sz="3000" b="1">
          <a:solidFill>
            <a:schemeClr val="tx1"/>
          </a:solidFill>
          <a:latin typeface="Arial" charset="0"/>
        </a:defRPr>
      </a:lvl6pPr>
      <a:lvl7pPr marL="914400" algn="l" rtl="0" eaLnBrk="1" fontAlgn="base" hangingPunct="1">
        <a:lnSpc>
          <a:spcPct val="85000"/>
        </a:lnSpc>
        <a:spcBef>
          <a:spcPct val="0"/>
        </a:spcBef>
        <a:spcAft>
          <a:spcPct val="0"/>
        </a:spcAft>
        <a:defRPr sz="3000" b="1">
          <a:solidFill>
            <a:schemeClr val="tx1"/>
          </a:solidFill>
          <a:latin typeface="Arial" charset="0"/>
        </a:defRPr>
      </a:lvl7pPr>
      <a:lvl8pPr marL="1371600" algn="l" rtl="0" eaLnBrk="1" fontAlgn="base" hangingPunct="1">
        <a:lnSpc>
          <a:spcPct val="85000"/>
        </a:lnSpc>
        <a:spcBef>
          <a:spcPct val="0"/>
        </a:spcBef>
        <a:spcAft>
          <a:spcPct val="0"/>
        </a:spcAft>
        <a:defRPr sz="3000" b="1">
          <a:solidFill>
            <a:schemeClr val="tx1"/>
          </a:solidFill>
          <a:latin typeface="Arial" charset="0"/>
        </a:defRPr>
      </a:lvl8pPr>
      <a:lvl9pPr marL="1828800" algn="l" rtl="0" eaLnBrk="1" fontAlgn="base" hangingPunct="1">
        <a:lnSpc>
          <a:spcPct val="85000"/>
        </a:lnSpc>
        <a:spcBef>
          <a:spcPct val="0"/>
        </a:spcBef>
        <a:spcAft>
          <a:spcPct val="0"/>
        </a:spcAft>
        <a:defRPr sz="3000" b="1">
          <a:solidFill>
            <a:schemeClr val="tx1"/>
          </a:solidFill>
          <a:latin typeface="Arial" charset="0"/>
        </a:defRPr>
      </a:lvl9pPr>
    </p:titleStyle>
    <p:bodyStyle>
      <a:lvl1pPr marL="342900" indent="-342900" algn="l" rtl="0" eaLnBrk="1" fontAlgn="base" hangingPunct="1">
        <a:spcBef>
          <a:spcPct val="20000"/>
        </a:spcBef>
        <a:spcAft>
          <a:spcPct val="0"/>
        </a:spcAft>
        <a:buClr>
          <a:srgbClr val="FF3300"/>
        </a:buClr>
        <a:buSzPct val="80000"/>
        <a:buFont typeface="Wingdings" pitchFamily="2" charset="2"/>
        <a:buChar char="l"/>
        <a:defRPr sz="24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Times New Roman" pitchFamily="18" charset="0"/>
        <a:buChar char="–"/>
        <a:defRPr sz="2000">
          <a:solidFill>
            <a:schemeClr val="tx1"/>
          </a:solidFill>
          <a:latin typeface="+mn-lt"/>
        </a:defRPr>
      </a:lvl2pPr>
      <a:lvl3pPr marL="1085850" indent="-228600" algn="l" rtl="0" eaLnBrk="1" fontAlgn="base" hangingPunct="1">
        <a:spcBef>
          <a:spcPct val="20000"/>
        </a:spcBef>
        <a:spcAft>
          <a:spcPct val="0"/>
        </a:spcAft>
        <a:buClr>
          <a:schemeClr val="tx1"/>
        </a:buClr>
        <a:buFont typeface="Wingdings" pitchFamily="2" charset="2"/>
        <a:buChar char="§"/>
        <a:defRPr sz="2400">
          <a:solidFill>
            <a:schemeClr val="tx1"/>
          </a:solidFill>
          <a:latin typeface="+mn-lt"/>
        </a:defRPr>
      </a:lvl3pPr>
      <a:lvl4pPr marL="1428750" indent="-228600" algn="l" rtl="0" eaLnBrk="1" fontAlgn="base" hangingPunct="1">
        <a:spcBef>
          <a:spcPct val="20000"/>
        </a:spcBef>
        <a:spcAft>
          <a:spcPct val="0"/>
        </a:spcAft>
        <a:buChar char="–"/>
        <a:defRPr sz="1600">
          <a:solidFill>
            <a:schemeClr val="tx1"/>
          </a:solidFill>
          <a:latin typeface="+mn-lt"/>
        </a:defRPr>
      </a:lvl4pPr>
      <a:lvl5pPr marL="1771650" indent="-228600" algn="l" rtl="0" eaLnBrk="1" fontAlgn="base" hangingPunct="1">
        <a:spcBef>
          <a:spcPct val="20000"/>
        </a:spcBef>
        <a:spcAft>
          <a:spcPct val="0"/>
        </a:spcAft>
        <a:buChar char="»"/>
        <a:defRPr sz="1400">
          <a:solidFill>
            <a:schemeClr val="tx1"/>
          </a:solidFill>
          <a:latin typeface="+mn-lt"/>
        </a:defRPr>
      </a:lvl5pPr>
      <a:lvl6pPr marL="2228850" indent="-228600" algn="l" rtl="0" eaLnBrk="1" fontAlgn="base" hangingPunct="1">
        <a:spcBef>
          <a:spcPct val="20000"/>
        </a:spcBef>
        <a:spcAft>
          <a:spcPct val="0"/>
        </a:spcAft>
        <a:buChar char="»"/>
        <a:defRPr sz="1400">
          <a:solidFill>
            <a:schemeClr val="tx1"/>
          </a:solidFill>
          <a:latin typeface="+mn-lt"/>
        </a:defRPr>
      </a:lvl6pPr>
      <a:lvl7pPr marL="2686050" indent="-228600" algn="l" rtl="0" eaLnBrk="1" fontAlgn="base" hangingPunct="1">
        <a:spcBef>
          <a:spcPct val="20000"/>
        </a:spcBef>
        <a:spcAft>
          <a:spcPct val="0"/>
        </a:spcAft>
        <a:buChar char="»"/>
        <a:defRPr sz="1400">
          <a:solidFill>
            <a:schemeClr val="tx1"/>
          </a:solidFill>
          <a:latin typeface="+mn-lt"/>
        </a:defRPr>
      </a:lvl7pPr>
      <a:lvl8pPr marL="3143250" indent="-228600" algn="l" rtl="0" eaLnBrk="1" fontAlgn="base" hangingPunct="1">
        <a:spcBef>
          <a:spcPct val="20000"/>
        </a:spcBef>
        <a:spcAft>
          <a:spcPct val="0"/>
        </a:spcAft>
        <a:buChar char="»"/>
        <a:defRPr sz="1400">
          <a:solidFill>
            <a:schemeClr val="tx1"/>
          </a:solidFill>
          <a:latin typeface="+mn-lt"/>
        </a:defRPr>
      </a:lvl8pPr>
      <a:lvl9pPr marL="3600450" indent="-228600" algn="l" rtl="0" eaLnBrk="1" fontAlgn="base" hangingPunct="1">
        <a:spcBef>
          <a:spcPct val="20000"/>
        </a:spcBef>
        <a:spcAft>
          <a:spcPct val="0"/>
        </a:spcAft>
        <a:buChar char="»"/>
        <a:defRPr sz="14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hyperlink" Target="http://ah-opengrok.ptcnet.ptc.com/xref/x-12/ClientArchitecture/CommonComponents/src_web/config/actions/" TargetMode="Externa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hyperlink" Target="http://ah-opengrok.ptcnet.ptc.com/xref/x-12/ClientArchitecture/CommonComponents/src_web/config/actions/" TargetMode="Externa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hyperlink" Target="http://windchillweb.ptcnet.ptc.com/javadoc/Windchill_x-10/docs/api/wnc/CommonComponents/com/ptc/core/components/doc-files/Client_JCA_Wizard.doc" TargetMode="Externa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hyperlink" Target="http://windchillweb.ptcnet.ptc.com/javadoc/Windchill_x-10/docs/api/wnc/CommonComponents/com/ptc/core/components/doc-files/Client_JCA_Wizard.doc" TargetMode="Externa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http://windchillweb.ptcnet.ptc.com/javadoc/Windchill_x-10/docs/api/wnc/CommonComponents/com/ptc/core/components/doc-files/Client_JCA_Wizard.doc" TargetMode="External"/><Relationship Id="rId2" Type="http://schemas.openxmlformats.org/officeDocument/2006/relationships/hyperlink" Target="http://windchillweb.ptcnet.ptc.com/javadoc/Windchill_x-10/docs/api/wnc/CommonComponents/com/ptc/core/components/doc-files/Client_JCA_Overview_RoleBasedUI.doc" TargetMode="Externa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NULL" TargetMode="Externa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NULL" TargetMode="Externa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2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0.wmf"/><Relationship Id="rId4" Type="http://schemas.openxmlformats.org/officeDocument/2006/relationships/oleObject" Target="../embeddings/Microsoft_Word_97_-_2003_Document1.doc"/></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1.wmf"/><Relationship Id="rId4" Type="http://schemas.openxmlformats.org/officeDocument/2006/relationships/oleObject" Target="../embeddings/Microsoft_Word_97_-_2003_Document2.doc"/></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42.wmf"/><Relationship Id="rId4" Type="http://schemas.openxmlformats.org/officeDocument/2006/relationships/oleObject" Target="../embeddings/Microsoft_Word_97_-_2003_Document3.doc"/></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java.sun.com/j2se/1.4.2/docs/api/java/lang/String.html" TargetMode="External"/><Relationship Id="rId2" Type="http://schemas.openxmlformats.org/officeDocument/2006/relationships/hyperlink" Target="file:///D:\ptc\Windchill_8.0\codebase\wt\clients\library\api\wt\doc\WTDocumentMaster.html" TargetMode="External"/><Relationship Id="rId1" Type="http://schemas.openxmlformats.org/officeDocument/2006/relationships/slideLayout" Target="../slideLayouts/slideLayout2.xml"/><Relationship Id="rId4" Type="http://schemas.openxmlformats.org/officeDocument/2006/relationships/hyperlink" Target="file:///D:\ptc\Windchill_8.0\codebase\wt\clients\library\api\wt\doc\DocumentType.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wmf"/><Relationship Id="rId5" Type="http://schemas.openxmlformats.org/officeDocument/2006/relationships/oleObject" Target="../embeddings/oleObject2.bin"/><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file:///D:\ptc\Windchill_8.0\codebase\wt\clients\library\api\wt\part\QuantityUnit.html" TargetMode="External"/><Relationship Id="rId2" Type="http://schemas.openxmlformats.org/officeDocument/2006/relationships/hyperlink" Target="http://java.sun.com/j2se/1.4.2/docs/api/java/lang/String.html"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file:///D:\ptc\Windchill_8.0\codebase\wt\clients\library\api\wt\folder\Folder.html" TargetMode="External"/><Relationship Id="rId2" Type="http://schemas.openxmlformats.org/officeDocument/2006/relationships/hyperlink" Target="file:///D:\ptc\Windchill_8.0\codebase\wt\clients\library\api\wt\fc\collections\WTCollection.html" TargetMode="External"/><Relationship Id="rId1" Type="http://schemas.openxmlformats.org/officeDocument/2006/relationships/slideLayout" Target="../slideLayouts/slideLayout2.xml"/><Relationship Id="rId5" Type="http://schemas.openxmlformats.org/officeDocument/2006/relationships/hyperlink" Target="file:///D:\ptc\Windchill_8.0\codebase\wt\clients\library\api\wt\vc\wip\Workable.html" TargetMode="External"/><Relationship Id="rId4" Type="http://schemas.openxmlformats.org/officeDocument/2006/relationships/hyperlink" Target="http://java.sun.com/j2se/1.4.2/docs/api/java/lang/String.html"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12"/>
          <p:cNvSpPr>
            <a:spLocks noChangeArrowheads="1"/>
          </p:cNvSpPr>
          <p:nvPr/>
        </p:nvSpPr>
        <p:spPr bwMode="gray">
          <a:xfrm>
            <a:off x="396240" y="1157129"/>
            <a:ext cx="8747759" cy="542135"/>
          </a:xfrm>
          <a:prstGeom prst="rect">
            <a:avLst/>
          </a:prstGeom>
          <a:gradFill rotWithShape="0">
            <a:gsLst>
              <a:gs pos="0">
                <a:srgbClr val="003399"/>
              </a:gs>
              <a:gs pos="100000">
                <a:srgbClr val="003399">
                  <a:gamma/>
                  <a:tint val="44314"/>
                  <a:invGamma/>
                </a:srgbClr>
              </a:gs>
            </a:gsLst>
            <a:lin ang="0" scaled="1"/>
          </a:gradFill>
          <a:ln w="3175">
            <a:gradFill flip="none" rotWithShape="1">
              <a:gsLst>
                <a:gs pos="30000">
                  <a:schemeClr val="accent1">
                    <a:shade val="30000"/>
                    <a:satMod val="115000"/>
                    <a:alpha val="38000"/>
                  </a:schemeClr>
                </a:gs>
                <a:gs pos="50000">
                  <a:schemeClr val="accent1">
                    <a:shade val="67500"/>
                    <a:satMod val="115000"/>
                  </a:schemeClr>
                </a:gs>
                <a:gs pos="100000">
                  <a:schemeClr val="accent1">
                    <a:shade val="100000"/>
                    <a:satMod val="115000"/>
                  </a:schemeClr>
                </a:gs>
              </a:gsLst>
              <a:lin ang="0" scaled="1"/>
              <a:tileRect/>
            </a:gra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lIns="89989" tIns="46795" rIns="89989" bIns="46795" anchor="ctr"/>
          <a:lstStyle/>
          <a:p>
            <a:pPr eaLnBrk="0" fontAlgn="auto" hangingPunct="0">
              <a:lnSpc>
                <a:spcPct val="90000"/>
              </a:lnSpc>
              <a:spcBef>
                <a:spcPts val="0"/>
              </a:spcBef>
              <a:spcAft>
                <a:spcPts val="0"/>
              </a:spcAft>
              <a:buClr>
                <a:schemeClr val="folHlink"/>
              </a:buClr>
              <a:buSzPct val="80000"/>
              <a:buFont typeface="Wingdings" pitchFamily="2" charset="2"/>
              <a:buNone/>
              <a:defRPr/>
            </a:pPr>
            <a:endParaRPr lang="zh-CN" altLang="en-US" sz="1600" b="1" dirty="0">
              <a:solidFill>
                <a:schemeClr val="bg1"/>
              </a:solidFill>
              <a:latin typeface="幼圆" pitchFamily="49" charset="-122"/>
              <a:ea typeface="幼圆" pitchFamily="49" charset="-122"/>
              <a:cs typeface="Arial" pitchFamily="34" charset="0"/>
            </a:endParaRPr>
          </a:p>
        </p:txBody>
      </p:sp>
      <p:sp>
        <p:nvSpPr>
          <p:cNvPr id="5125" name="标题 1"/>
          <p:cNvSpPr>
            <a:spLocks noGrp="1"/>
          </p:cNvSpPr>
          <p:nvPr>
            <p:ph type="title"/>
          </p:nvPr>
        </p:nvSpPr>
        <p:spPr/>
        <p:txBody>
          <a:bodyPr/>
          <a:lstStyle/>
          <a:p>
            <a:r>
              <a:rPr lang="en-US" altLang="zh-CN" smtClean="0"/>
              <a:t>Agenda</a:t>
            </a:r>
            <a:endParaRPr lang="zh-CN" altLang="en-US" dirty="0" smtClean="0"/>
          </a:p>
        </p:txBody>
      </p:sp>
      <p:sp>
        <p:nvSpPr>
          <p:cNvPr id="5126" name="内容占位符 2"/>
          <p:cNvSpPr>
            <a:spLocks noGrp="1"/>
          </p:cNvSpPr>
          <p:nvPr>
            <p:ph idx="1"/>
          </p:nvPr>
        </p:nvSpPr>
        <p:spPr/>
        <p:txBody>
          <a:bodyPr/>
          <a:lstStyle/>
          <a:p>
            <a:r>
              <a:rPr lang="en-US" altLang="zh-CN" smtClean="0"/>
              <a:t>Windchill</a:t>
            </a:r>
            <a:r>
              <a:rPr lang="zh-CN" altLang="en-US" smtClean="0"/>
              <a:t>开发内容集合</a:t>
            </a:r>
            <a:endParaRPr lang="en-US" altLang="zh-CN" smtClean="0"/>
          </a:p>
          <a:p>
            <a:endParaRPr lang="en-US" altLang="zh-CN" smtClean="0"/>
          </a:p>
          <a:p>
            <a:r>
              <a:rPr lang="zh-CN" altLang="en-US" smtClean="0"/>
              <a:t>开发目录介绍</a:t>
            </a:r>
            <a:endParaRPr lang="en-US" altLang="zh-CN" smtClean="0"/>
          </a:p>
          <a:p>
            <a:r>
              <a:rPr lang="zh-CN" altLang="en-US" smtClean="0"/>
              <a:t>开发环境搭建</a:t>
            </a:r>
            <a:endParaRPr lang="en-US" altLang="zh-CN" smtClean="0"/>
          </a:p>
          <a:p>
            <a:r>
              <a:rPr lang="en-US" altLang="zh-CN" smtClean="0"/>
              <a:t>Windchill </a:t>
            </a:r>
            <a:r>
              <a:rPr lang="zh-CN" altLang="en-US" smtClean="0"/>
              <a:t>模型环境搭建</a:t>
            </a:r>
            <a:endParaRPr lang="en-US" altLang="zh-CN" smtClean="0"/>
          </a:p>
          <a:p>
            <a:r>
              <a:rPr lang="en-US" altLang="zh-CN" smtClean="0"/>
              <a:t>Windchill</a:t>
            </a:r>
            <a:r>
              <a:rPr lang="zh-CN" altLang="en-US" smtClean="0"/>
              <a:t>类的介绍</a:t>
            </a:r>
            <a:endParaRPr lang="en-US" altLang="zh-CN" smtClean="0"/>
          </a:p>
          <a:p>
            <a:r>
              <a:rPr lang="en-US" altLang="zh-CN" smtClean="0"/>
              <a:t>Windchill</a:t>
            </a:r>
            <a:r>
              <a:rPr lang="zh-CN" altLang="en-US" smtClean="0"/>
              <a:t>各个业务对象的模型介绍</a:t>
            </a:r>
            <a:endParaRPr lang="en-US" altLang="zh-CN" smtClean="0"/>
          </a:p>
          <a:p>
            <a:r>
              <a:rPr lang="en-US" altLang="zh-CN" smtClean="0"/>
              <a:t>Windchill</a:t>
            </a:r>
            <a:r>
              <a:rPr lang="zh-CN" altLang="en-US" smtClean="0"/>
              <a:t>常用开发类和方法介绍</a:t>
            </a:r>
            <a:endParaRPr lang="en-US" altLang="zh-CN" smtClean="0"/>
          </a:p>
          <a:p>
            <a:endParaRPr lang="zh-CN" altLang="en-US" dirty="0" smtClean="0"/>
          </a:p>
        </p:txBody>
      </p:sp>
    </p:spTree>
  </p:cSld>
  <p:clrMapOvr>
    <a:masterClrMapping/>
  </p:clrMapOvr>
  <p:transition spd="med">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扩展模型</a:t>
            </a:r>
            <a:endParaRPr lang="zh-CN" altLang="en-US" dirty="0" smtClean="0">
              <a:ea typeface="宋体" pitchFamily="2" charset="-122"/>
            </a:endParaRPr>
          </a:p>
        </p:txBody>
      </p:sp>
      <p:pic>
        <p:nvPicPr>
          <p:cNvPr id="5124" name="Picture 4"/>
          <p:cNvPicPr>
            <a:picLocks noChangeAspect="1" noChangeArrowheads="1"/>
          </p:cNvPicPr>
          <p:nvPr/>
        </p:nvPicPr>
        <p:blipFill>
          <a:blip r:embed="rId2" cstate="print"/>
          <a:srcRect/>
          <a:stretch>
            <a:fillRect/>
          </a:stretch>
        </p:blipFill>
        <p:spPr bwMode="auto">
          <a:xfrm>
            <a:off x="827584" y="2852936"/>
            <a:ext cx="3219450" cy="3771900"/>
          </a:xfrm>
          <a:prstGeom prst="rect">
            <a:avLst/>
          </a:prstGeom>
          <a:noFill/>
          <a:ln w="9525">
            <a:noFill/>
            <a:miter lim="800000"/>
            <a:headEnd/>
            <a:tailEnd/>
          </a:ln>
        </p:spPr>
      </p:pic>
      <p:pic>
        <p:nvPicPr>
          <p:cNvPr id="5125" name="Picture 5"/>
          <p:cNvPicPr>
            <a:picLocks noChangeAspect="1" noChangeArrowheads="1"/>
          </p:cNvPicPr>
          <p:nvPr/>
        </p:nvPicPr>
        <p:blipFill>
          <a:blip r:embed="rId3" cstate="print"/>
          <a:srcRect/>
          <a:stretch>
            <a:fillRect/>
          </a:stretch>
        </p:blipFill>
        <p:spPr bwMode="auto">
          <a:xfrm>
            <a:off x="4355976" y="2780928"/>
            <a:ext cx="3238500" cy="3629025"/>
          </a:xfrm>
          <a:prstGeom prst="rect">
            <a:avLst/>
          </a:prstGeom>
          <a:noFill/>
          <a:ln w="9525">
            <a:noFill/>
            <a:miter lim="800000"/>
            <a:headEnd/>
            <a:tailEnd/>
          </a:ln>
        </p:spPr>
      </p:pic>
      <p:pic>
        <p:nvPicPr>
          <p:cNvPr id="5126" name="Picture 6"/>
          <p:cNvPicPr>
            <a:picLocks noChangeAspect="1" noChangeArrowheads="1"/>
          </p:cNvPicPr>
          <p:nvPr/>
        </p:nvPicPr>
        <p:blipFill>
          <a:blip r:embed="rId4" cstate="print"/>
          <a:srcRect/>
          <a:stretch>
            <a:fillRect/>
          </a:stretch>
        </p:blipFill>
        <p:spPr bwMode="auto">
          <a:xfrm>
            <a:off x="827584" y="908720"/>
            <a:ext cx="4610100" cy="1924050"/>
          </a:xfrm>
          <a:prstGeom prst="rect">
            <a:avLst/>
          </a:prstGeom>
          <a:noFill/>
          <a:ln w="9525">
            <a:noFill/>
            <a:miter lim="800000"/>
            <a:headEnd/>
            <a:tailEnd/>
          </a:ln>
        </p:spPr>
      </p:pic>
    </p:spTree>
  </p:cSld>
  <p:clrMapOvr>
    <a:masterClrMapping/>
  </p:clrMapOvr>
  <p:transition spd="med">
    <p:fade thruBlk="1"/>
  </p:transition>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零件的查询</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buNone/>
            </a:pPr>
            <a:r>
              <a:rPr lang="zh-CN" altLang="en-US" sz="2800" dirty="0" smtClean="0"/>
              <a:t>查询零件的有两种方式：</a:t>
            </a:r>
          </a:p>
          <a:p>
            <a:pPr lvl="1">
              <a:buFont typeface="Wingdings" pitchFamily="2" charset="2"/>
              <a:buChar char="Ø"/>
            </a:pPr>
            <a:r>
              <a:rPr lang="zh-CN" altLang="en-US" sz="2800" dirty="0" smtClean="0">
                <a:solidFill>
                  <a:srgbClr val="FF0000"/>
                </a:solidFill>
              </a:rPr>
              <a:t>无条件查询</a:t>
            </a:r>
          </a:p>
          <a:p>
            <a:pPr lvl="3">
              <a:buClr>
                <a:srgbClr val="FF0000"/>
              </a:buClr>
              <a:buFont typeface="Wingdings" pitchFamily="2" charset="2"/>
              <a:buChar char="Q"/>
            </a:pPr>
            <a:r>
              <a:rPr lang="zh-CN" altLang="en-US" sz="2000" dirty="0" smtClean="0">
                <a:solidFill>
                  <a:srgbClr val="1C12EE"/>
                </a:solidFill>
              </a:rPr>
              <a:t>查询所有的零件</a:t>
            </a:r>
          </a:p>
          <a:p>
            <a:pPr lvl="1">
              <a:buFont typeface="Wingdings" pitchFamily="2" charset="2"/>
              <a:buChar char="Ø"/>
            </a:pPr>
            <a:r>
              <a:rPr lang="zh-CN" altLang="en-US" sz="2800" dirty="0" smtClean="0">
                <a:solidFill>
                  <a:srgbClr val="FF0000"/>
                </a:solidFill>
              </a:rPr>
              <a:t>有条件查询</a:t>
            </a:r>
          </a:p>
          <a:p>
            <a:pPr lvl="3">
              <a:buClr>
                <a:srgbClr val="FF0000"/>
              </a:buClr>
              <a:buFont typeface="Wingdings" pitchFamily="2" charset="2"/>
              <a:buChar char="Q"/>
            </a:pPr>
            <a:r>
              <a:rPr lang="zh-CN" altLang="en-US" sz="2000" dirty="0" smtClean="0">
                <a:solidFill>
                  <a:srgbClr val="1C12EE"/>
                </a:solidFill>
              </a:rPr>
              <a:t>自然属性的查询</a:t>
            </a:r>
          </a:p>
          <a:p>
            <a:pPr lvl="3">
              <a:buClr>
                <a:srgbClr val="FF0000"/>
              </a:buClr>
              <a:buFont typeface="Wingdings" pitchFamily="2" charset="2"/>
              <a:buChar char="Q"/>
            </a:pPr>
            <a:r>
              <a:rPr lang="zh-CN" altLang="en-US" sz="2000" dirty="0" smtClean="0">
                <a:solidFill>
                  <a:srgbClr val="1C12EE"/>
                </a:solidFill>
              </a:rPr>
              <a:t>软属性的查询</a:t>
            </a:r>
          </a:p>
        </p:txBody>
      </p:sp>
    </p:spTree>
  </p:cSld>
  <p:clrMapOvr>
    <a:masterClrMapping/>
  </p:clrMapOvr>
  <p:transition spd="med">
    <p:fade thruBlk="1"/>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查询所有的零件</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eaLnBrk="0" hangingPunct="0">
              <a:lnSpc>
                <a:spcPct val="90000"/>
              </a:lnSpc>
              <a:spcBef>
                <a:spcPct val="0"/>
              </a:spcBef>
            </a:pPr>
            <a:r>
              <a:rPr lang="zh-CN" altLang="en-US" sz="2800" dirty="0" smtClean="0">
                <a:ea typeface="宋体" charset="-122"/>
              </a:rPr>
              <a:t>查询所有的</a:t>
            </a:r>
            <a:r>
              <a:rPr lang="en-US" altLang="zh-CN" sz="2800" dirty="0" err="1" smtClean="0">
                <a:ea typeface="宋体" charset="-122"/>
              </a:rPr>
              <a:t>wtpart</a:t>
            </a:r>
            <a:r>
              <a:rPr lang="zh-CN" altLang="en-US" sz="2800" dirty="0" smtClean="0">
                <a:ea typeface="宋体" charset="-122"/>
              </a:rPr>
              <a:t>零件：</a:t>
            </a:r>
          </a:p>
          <a:p>
            <a:pPr eaLnBrk="0" hangingPunct="0">
              <a:lnSpc>
                <a:spcPct val="90000"/>
              </a:lnSpc>
              <a:spcBef>
                <a:spcPct val="0"/>
              </a:spcBef>
            </a:pPr>
            <a:endParaRPr lang="zh-CN" altLang="en-US" sz="2800" dirty="0" smtClean="0">
              <a:ea typeface="宋体" charset="-122"/>
            </a:endParaRPr>
          </a:p>
          <a:p>
            <a:pPr eaLnBrk="0" hangingPunct="0">
              <a:lnSpc>
                <a:spcPct val="90000"/>
              </a:lnSpc>
              <a:spcBef>
                <a:spcPct val="0"/>
              </a:spcBef>
            </a:pPr>
            <a:r>
              <a:rPr lang="en-US" altLang="zh-CN" sz="2800" dirty="0" smtClean="0">
                <a:ea typeface="宋体" charset="-122"/>
              </a:rPr>
              <a:t>Class class1 = </a:t>
            </a:r>
            <a:r>
              <a:rPr lang="en-US" altLang="zh-CN" sz="2800" dirty="0" err="1" smtClean="0">
                <a:ea typeface="宋体" charset="-122"/>
              </a:rPr>
              <a:t>Class.forName</a:t>
            </a:r>
            <a:r>
              <a:rPr lang="en-US" altLang="zh-CN" sz="2800" dirty="0" smtClean="0">
                <a:ea typeface="宋体" charset="-122"/>
              </a:rPr>
              <a:t>(“</a:t>
            </a:r>
            <a:r>
              <a:rPr lang="en-US" altLang="zh-CN" sz="2800" dirty="0" err="1" smtClean="0">
                <a:solidFill>
                  <a:srgbClr val="FF0000"/>
                </a:solidFill>
                <a:ea typeface="宋体" charset="-122"/>
              </a:rPr>
              <a:t>wt.part.WTPart</a:t>
            </a:r>
            <a:r>
              <a:rPr lang="en-US" altLang="zh-CN" sz="2800" dirty="0" smtClean="0">
                <a:ea typeface="宋体" charset="-122"/>
              </a:rPr>
              <a:t>”);//</a:t>
            </a:r>
            <a:r>
              <a:rPr lang="zh-CN" altLang="en-US" sz="2800" dirty="0" smtClean="0">
                <a:ea typeface="宋体" charset="-122"/>
              </a:rPr>
              <a:t>零件类型</a:t>
            </a:r>
          </a:p>
          <a:p>
            <a:pPr eaLnBrk="0" hangingPunct="0">
              <a:lnSpc>
                <a:spcPct val="90000"/>
              </a:lnSpc>
              <a:spcBef>
                <a:spcPct val="0"/>
              </a:spcBef>
            </a:pPr>
            <a:endParaRPr lang="zh-CN" altLang="en-US" sz="2800" dirty="0" smtClean="0">
              <a:ea typeface="宋体" charset="-122"/>
            </a:endParaRPr>
          </a:p>
          <a:p>
            <a:pPr eaLnBrk="0" hangingPunct="0">
              <a:lnSpc>
                <a:spcPct val="90000"/>
              </a:lnSpc>
              <a:spcBef>
                <a:spcPct val="0"/>
              </a:spcBef>
            </a:pPr>
            <a:r>
              <a:rPr lang="en-US" altLang="zh-CN" sz="2800" dirty="0" err="1" smtClean="0">
                <a:ea typeface="宋体" charset="-122"/>
              </a:rPr>
              <a:t>QuerySpec</a:t>
            </a:r>
            <a:r>
              <a:rPr lang="en-US" altLang="zh-CN" sz="2800" dirty="0" smtClean="0">
                <a:ea typeface="宋体" charset="-122"/>
              </a:rPr>
              <a:t> </a:t>
            </a:r>
            <a:r>
              <a:rPr lang="en-US" altLang="zh-CN" sz="2800" dirty="0" err="1" smtClean="0">
                <a:ea typeface="宋体" charset="-122"/>
              </a:rPr>
              <a:t>queryspec</a:t>
            </a:r>
            <a:r>
              <a:rPr lang="en-US" altLang="zh-CN" sz="2800" dirty="0" smtClean="0">
                <a:ea typeface="宋体" charset="-122"/>
              </a:rPr>
              <a:t> = new </a:t>
            </a:r>
            <a:r>
              <a:rPr lang="en-US" altLang="zh-CN" sz="2800" dirty="0" err="1" smtClean="0">
                <a:ea typeface="宋体" charset="-122"/>
              </a:rPr>
              <a:t>QuerySpec</a:t>
            </a:r>
            <a:r>
              <a:rPr lang="en-US" altLang="zh-CN" sz="2800" dirty="0" smtClean="0">
                <a:ea typeface="宋体" charset="-122"/>
              </a:rPr>
              <a:t>(class1);</a:t>
            </a:r>
          </a:p>
          <a:p>
            <a:pPr eaLnBrk="0" hangingPunct="0">
              <a:lnSpc>
                <a:spcPct val="90000"/>
              </a:lnSpc>
              <a:spcBef>
                <a:spcPct val="0"/>
              </a:spcBef>
            </a:pPr>
            <a:endParaRPr lang="zh-CN" altLang="en-US" sz="2800" dirty="0" smtClean="0">
              <a:ea typeface="宋体" charset="-122"/>
            </a:endParaRPr>
          </a:p>
          <a:p>
            <a:pPr eaLnBrk="0" hangingPunct="0">
              <a:lnSpc>
                <a:spcPct val="90000"/>
              </a:lnSpc>
              <a:spcBef>
                <a:spcPct val="0"/>
              </a:spcBef>
            </a:pPr>
            <a:r>
              <a:rPr lang="en-US" altLang="zh-CN" sz="2800" dirty="0" err="1" smtClean="0">
                <a:ea typeface="宋体" charset="-122"/>
              </a:rPr>
              <a:t>QueryResult</a:t>
            </a:r>
            <a:r>
              <a:rPr lang="en-US" altLang="zh-CN" sz="2800" dirty="0" smtClean="0">
                <a:ea typeface="宋体" charset="-122"/>
              </a:rPr>
              <a:t> </a:t>
            </a:r>
            <a:r>
              <a:rPr lang="en-US" altLang="zh-CN" sz="2800" dirty="0" err="1" smtClean="0">
                <a:ea typeface="宋体" charset="-122"/>
              </a:rPr>
              <a:t>queryresult</a:t>
            </a:r>
            <a:r>
              <a:rPr lang="en-US" altLang="zh-CN" sz="2800" dirty="0" smtClean="0">
                <a:ea typeface="宋体" charset="-122"/>
              </a:rPr>
              <a:t> =</a:t>
            </a:r>
            <a:endParaRPr lang="en-US" altLang="zh-CN" sz="1800" dirty="0" smtClean="0">
              <a:ea typeface="宋体" charset="-122"/>
            </a:endParaRPr>
          </a:p>
          <a:p>
            <a:pPr eaLnBrk="0" hangingPunct="0">
              <a:lnSpc>
                <a:spcPct val="90000"/>
              </a:lnSpc>
              <a:spcBef>
                <a:spcPct val="0"/>
              </a:spcBef>
            </a:pPr>
            <a:r>
              <a:rPr lang="en-US" altLang="zh-CN" sz="2800" dirty="0" err="1" smtClean="0">
                <a:solidFill>
                  <a:srgbClr val="FF0000"/>
                </a:solidFill>
                <a:ea typeface="宋体" charset="-122"/>
              </a:rPr>
              <a:t>PersistenceHelper.manager.find</a:t>
            </a:r>
            <a:r>
              <a:rPr lang="en-US" altLang="zh-CN" sz="2800" dirty="0" smtClean="0">
                <a:solidFill>
                  <a:srgbClr val="FF0000"/>
                </a:solidFill>
                <a:ea typeface="宋体" charset="-122"/>
              </a:rPr>
              <a:t>(</a:t>
            </a:r>
            <a:r>
              <a:rPr lang="en-US" altLang="zh-CN" sz="2800" dirty="0" err="1" smtClean="0">
                <a:solidFill>
                  <a:srgbClr val="FF0000"/>
                </a:solidFill>
                <a:ea typeface="宋体" charset="-122"/>
              </a:rPr>
              <a:t>queryspec</a:t>
            </a:r>
            <a:r>
              <a:rPr lang="en-US" altLang="zh-CN" sz="2800" dirty="0" smtClean="0">
                <a:solidFill>
                  <a:srgbClr val="FF0000"/>
                </a:solidFill>
                <a:ea typeface="宋体" charset="-122"/>
              </a:rPr>
              <a:t>);</a:t>
            </a:r>
            <a:endParaRPr lang="zh-CN" altLang="en-US" sz="1800" dirty="0">
              <a:ea typeface="宋体" charset="-122"/>
            </a:endParaRPr>
          </a:p>
        </p:txBody>
      </p:sp>
    </p:spTree>
  </p:cSld>
  <p:clrMapOvr>
    <a:masterClrMapping/>
  </p:clrMapOvr>
  <p:transition spd="med">
    <p:fade thruBlk="1"/>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零件的自然属性的查询</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lnSpc>
                <a:spcPct val="40000"/>
              </a:lnSpc>
              <a:buNone/>
            </a:pPr>
            <a:endParaRPr lang="en-US" altLang="zh-CN" sz="2000" dirty="0" smtClean="0"/>
          </a:p>
          <a:p>
            <a:pPr marL="0" indent="0">
              <a:lnSpc>
                <a:spcPct val="40000"/>
              </a:lnSpc>
              <a:buNone/>
            </a:pPr>
            <a:endParaRPr lang="en-US" altLang="zh-CN" sz="2000" dirty="0" smtClean="0"/>
          </a:p>
          <a:p>
            <a:pPr marL="0" indent="0">
              <a:lnSpc>
                <a:spcPct val="40000"/>
              </a:lnSpc>
              <a:buNone/>
            </a:pPr>
            <a:r>
              <a:rPr lang="zh-CN" altLang="en-US" sz="2000" dirty="0" smtClean="0"/>
              <a:t>根据零件的编号和名称查询零件</a:t>
            </a:r>
            <a:endParaRPr lang="en-US" altLang="zh-CN" sz="2000" dirty="0" smtClean="0"/>
          </a:p>
          <a:p>
            <a:pPr marL="0" indent="0">
              <a:lnSpc>
                <a:spcPct val="40000"/>
              </a:lnSpc>
              <a:buNone/>
            </a:pPr>
            <a:endParaRPr lang="zh-CN" altLang="en-US" sz="2000" dirty="0" smtClean="0"/>
          </a:p>
          <a:p>
            <a:pPr marL="0" indent="0">
              <a:lnSpc>
                <a:spcPct val="40000"/>
              </a:lnSpc>
              <a:buNone/>
            </a:pPr>
            <a:r>
              <a:rPr lang="en-US" altLang="zh-CN" sz="2000" dirty="0" smtClean="0"/>
              <a:t>Class class1 = </a:t>
            </a:r>
            <a:r>
              <a:rPr lang="en-US" altLang="zh-CN" sz="2000" dirty="0" err="1" smtClean="0"/>
              <a:t>Class.forName</a:t>
            </a:r>
            <a:r>
              <a:rPr lang="en-US" altLang="zh-CN" sz="2000" dirty="0" smtClean="0"/>
              <a:t>(“</a:t>
            </a:r>
            <a:r>
              <a:rPr lang="en-US" altLang="zh-CN" sz="2000" dirty="0" err="1" smtClean="0">
                <a:solidFill>
                  <a:srgbClr val="FF0000"/>
                </a:solidFill>
              </a:rPr>
              <a:t>wt.part.WTPart</a:t>
            </a:r>
            <a:r>
              <a:rPr lang="en-US" altLang="zh-CN" sz="2000" dirty="0" smtClean="0"/>
              <a:t>”);//</a:t>
            </a:r>
            <a:r>
              <a:rPr lang="zh-CN" altLang="en-US" sz="2000" dirty="0" smtClean="0"/>
              <a:t>零件类型</a:t>
            </a:r>
            <a:endParaRPr lang="en-US" altLang="zh-CN" sz="2000" dirty="0" smtClean="0"/>
          </a:p>
          <a:p>
            <a:pPr marL="0" indent="0">
              <a:lnSpc>
                <a:spcPct val="40000"/>
              </a:lnSpc>
              <a:buNone/>
            </a:pPr>
            <a:endParaRPr lang="zh-CN" altLang="en-US" sz="2000" dirty="0" smtClean="0"/>
          </a:p>
          <a:p>
            <a:pPr marL="0" indent="0">
              <a:lnSpc>
                <a:spcPct val="40000"/>
              </a:lnSpc>
              <a:buNone/>
            </a:pPr>
            <a:r>
              <a:rPr lang="en-US" altLang="zh-CN" sz="2000" dirty="0" err="1" smtClean="0"/>
              <a:t>QuerySpec</a:t>
            </a:r>
            <a:r>
              <a:rPr lang="en-US" altLang="zh-CN" sz="2000" dirty="0" smtClean="0"/>
              <a:t> </a:t>
            </a:r>
            <a:r>
              <a:rPr lang="en-US" altLang="zh-CN" sz="2000" dirty="0" err="1" smtClean="0"/>
              <a:t>queryspec</a:t>
            </a:r>
            <a:r>
              <a:rPr lang="en-US" altLang="zh-CN" sz="2000" dirty="0" smtClean="0"/>
              <a:t> = new </a:t>
            </a:r>
            <a:r>
              <a:rPr lang="en-US" altLang="zh-CN" sz="2000" dirty="0" err="1" smtClean="0"/>
              <a:t>QuerySpec</a:t>
            </a:r>
            <a:r>
              <a:rPr lang="en-US" altLang="zh-CN" sz="2000" dirty="0" smtClean="0"/>
              <a:t>(class1);</a:t>
            </a:r>
          </a:p>
          <a:p>
            <a:pPr marL="0" indent="0">
              <a:lnSpc>
                <a:spcPct val="40000"/>
              </a:lnSpc>
              <a:buNone/>
            </a:pPr>
            <a:endParaRPr lang="en-US" altLang="zh-CN" sz="2000" dirty="0" smtClean="0"/>
          </a:p>
          <a:p>
            <a:pPr marL="0" indent="0">
              <a:lnSpc>
                <a:spcPct val="40000"/>
              </a:lnSpc>
              <a:buNone/>
            </a:pPr>
            <a:r>
              <a:rPr lang="en-US" altLang="zh-CN" sz="2000" dirty="0" smtClean="0"/>
              <a:t>if (!“”.equals(number)&amp;&amp;number!=null)//number</a:t>
            </a:r>
            <a:r>
              <a:rPr lang="zh-CN" altLang="en-US" sz="2000" dirty="0" smtClean="0"/>
              <a:t>传入的零件编号</a:t>
            </a:r>
          </a:p>
          <a:p>
            <a:pPr marL="0" indent="0">
              <a:lnSpc>
                <a:spcPct val="40000"/>
              </a:lnSpc>
              <a:buNone/>
            </a:pPr>
            <a:r>
              <a:rPr lang="en-US" altLang="zh-CN" sz="2000" dirty="0" smtClean="0"/>
              <a:t>{</a:t>
            </a:r>
          </a:p>
          <a:p>
            <a:pPr marL="0" indent="0">
              <a:lnSpc>
                <a:spcPct val="40000"/>
              </a:lnSpc>
              <a:buNone/>
            </a:pPr>
            <a:r>
              <a:rPr lang="en-US" altLang="zh-CN" sz="2000" dirty="0" smtClean="0"/>
              <a:t>    number = </a:t>
            </a:r>
            <a:r>
              <a:rPr lang="en-US" altLang="zh-CN" sz="2000" dirty="0" err="1" smtClean="0"/>
              <a:t>number.trim</a:t>
            </a:r>
            <a:r>
              <a:rPr lang="en-US" altLang="zh-CN" sz="2000" dirty="0" smtClean="0"/>
              <a:t>();</a:t>
            </a:r>
          </a:p>
          <a:p>
            <a:pPr marL="0" indent="0">
              <a:lnSpc>
                <a:spcPct val="40000"/>
              </a:lnSpc>
              <a:buNone/>
            </a:pPr>
            <a:r>
              <a:rPr lang="en-US" altLang="zh-CN" sz="2000" dirty="0" smtClean="0">
                <a:solidFill>
                  <a:srgbClr val="FF0000"/>
                </a:solidFill>
              </a:rPr>
              <a:t>    String s = </a:t>
            </a:r>
            <a:r>
              <a:rPr lang="en-US" altLang="zh-CN" sz="2000" dirty="0" err="1" smtClean="0">
                <a:solidFill>
                  <a:srgbClr val="FF0000"/>
                </a:solidFill>
              </a:rPr>
              <a:t>getQueryName</a:t>
            </a:r>
            <a:r>
              <a:rPr lang="en-US" altLang="zh-CN" sz="2000" dirty="0" smtClean="0">
                <a:solidFill>
                  <a:srgbClr val="FF0000"/>
                </a:solidFill>
              </a:rPr>
              <a:t>(class1, "number");</a:t>
            </a:r>
          </a:p>
          <a:p>
            <a:pPr marL="0" indent="0">
              <a:lnSpc>
                <a:spcPct val="40000"/>
              </a:lnSpc>
              <a:buNone/>
            </a:pPr>
            <a:r>
              <a:rPr lang="en-US" altLang="zh-CN" sz="2000" dirty="0" smtClean="0">
                <a:solidFill>
                  <a:srgbClr val="0000E2"/>
                </a:solidFill>
              </a:rPr>
              <a:t>    </a:t>
            </a:r>
            <a:r>
              <a:rPr lang="en-US" altLang="zh-CN" sz="2000" dirty="0" err="1" smtClean="0">
                <a:solidFill>
                  <a:srgbClr val="0000E2"/>
                </a:solidFill>
              </a:rPr>
              <a:t>appendWhere</a:t>
            </a:r>
            <a:r>
              <a:rPr lang="en-US" altLang="zh-CN" sz="2000" dirty="0" smtClean="0">
                <a:solidFill>
                  <a:srgbClr val="0000E2"/>
                </a:solidFill>
              </a:rPr>
              <a:t>(</a:t>
            </a:r>
            <a:r>
              <a:rPr lang="en-US" altLang="zh-CN" sz="2000" dirty="0" err="1" smtClean="0">
                <a:solidFill>
                  <a:srgbClr val="0000E2"/>
                </a:solidFill>
              </a:rPr>
              <a:t>queryspec</a:t>
            </a:r>
            <a:r>
              <a:rPr lang="en-US" altLang="zh-CN" sz="2000" dirty="0" smtClean="0">
                <a:solidFill>
                  <a:srgbClr val="0000E2"/>
                </a:solidFill>
              </a:rPr>
              <a:t>, class1, s, number);</a:t>
            </a:r>
          </a:p>
          <a:p>
            <a:pPr marL="0" indent="0">
              <a:lnSpc>
                <a:spcPct val="40000"/>
              </a:lnSpc>
              <a:buNone/>
            </a:pPr>
            <a:r>
              <a:rPr lang="en-US" altLang="zh-CN" sz="2000" dirty="0" smtClean="0">
                <a:solidFill>
                  <a:srgbClr val="0000E2"/>
                </a:solidFill>
              </a:rPr>
              <a:t>//</a:t>
            </a:r>
            <a:r>
              <a:rPr lang="zh-CN" altLang="en-US" sz="2000" dirty="0" smtClean="0">
                <a:solidFill>
                  <a:srgbClr val="0000E2"/>
                </a:solidFill>
              </a:rPr>
              <a:t>添加条件</a:t>
            </a:r>
            <a:r>
              <a:rPr lang="en-US" altLang="zh-CN" sz="2000" dirty="0" smtClean="0">
                <a:solidFill>
                  <a:srgbClr val="0000E2"/>
                </a:solidFill>
              </a:rPr>
              <a:t>s</a:t>
            </a:r>
            <a:r>
              <a:rPr lang="zh-CN" altLang="en-US" sz="2000" dirty="0" smtClean="0">
                <a:solidFill>
                  <a:srgbClr val="0000E2"/>
                </a:solidFill>
              </a:rPr>
              <a:t>为数据库中的字段名，</a:t>
            </a:r>
            <a:r>
              <a:rPr lang="en-US" altLang="zh-CN" sz="2000" dirty="0" smtClean="0">
                <a:solidFill>
                  <a:srgbClr val="0000E2"/>
                </a:solidFill>
              </a:rPr>
              <a:t>number</a:t>
            </a:r>
            <a:r>
              <a:rPr lang="zh-CN" altLang="en-US" sz="2000" dirty="0" smtClean="0">
                <a:solidFill>
                  <a:srgbClr val="0000E2"/>
                </a:solidFill>
              </a:rPr>
              <a:t>为用户输入的值</a:t>
            </a:r>
          </a:p>
          <a:p>
            <a:pPr marL="0" indent="0">
              <a:lnSpc>
                <a:spcPct val="40000"/>
              </a:lnSpc>
              <a:buNone/>
            </a:pPr>
            <a:r>
              <a:rPr lang="en-US" altLang="zh-CN" sz="2000" dirty="0" smtClean="0"/>
              <a:t>}</a:t>
            </a:r>
          </a:p>
          <a:p>
            <a:pPr marL="0" indent="0">
              <a:lnSpc>
                <a:spcPct val="40000"/>
              </a:lnSpc>
              <a:buNone/>
            </a:pPr>
            <a:r>
              <a:rPr lang="en-US" altLang="zh-TW" sz="2000" dirty="0" smtClean="0"/>
              <a:t>  if (!"".equals(name))</a:t>
            </a:r>
          </a:p>
          <a:p>
            <a:pPr marL="0" indent="0">
              <a:lnSpc>
                <a:spcPct val="40000"/>
              </a:lnSpc>
              <a:buNone/>
            </a:pPr>
            <a:r>
              <a:rPr lang="en-US" altLang="zh-TW" sz="2000" dirty="0" smtClean="0"/>
              <a:t>{</a:t>
            </a:r>
          </a:p>
          <a:p>
            <a:pPr marL="0" indent="0">
              <a:lnSpc>
                <a:spcPct val="40000"/>
              </a:lnSpc>
              <a:buNone/>
            </a:pPr>
            <a:r>
              <a:rPr lang="en-US" altLang="zh-TW" sz="2000" dirty="0" smtClean="0">
                <a:solidFill>
                  <a:srgbClr val="FF0000"/>
                </a:solidFill>
              </a:rPr>
              <a:t>     if (!"".equals(number))</a:t>
            </a:r>
          </a:p>
          <a:p>
            <a:pPr marL="0" indent="0">
              <a:lnSpc>
                <a:spcPct val="40000"/>
              </a:lnSpc>
              <a:buNone/>
            </a:pPr>
            <a:r>
              <a:rPr lang="en-US" altLang="zh-TW" sz="2000" dirty="0" smtClean="0">
                <a:solidFill>
                  <a:srgbClr val="FF0000"/>
                </a:solidFill>
              </a:rPr>
              <a:t>     </a:t>
            </a:r>
            <a:r>
              <a:rPr lang="en-US" altLang="zh-TW" sz="2000" dirty="0" err="1" smtClean="0">
                <a:solidFill>
                  <a:srgbClr val="FF0000"/>
                </a:solidFill>
              </a:rPr>
              <a:t>queryspec.appendAnd</a:t>
            </a:r>
            <a:r>
              <a:rPr lang="en-US" altLang="zh-TW" sz="2000" dirty="0" smtClean="0">
                <a:solidFill>
                  <a:srgbClr val="FF0000"/>
                </a:solidFill>
              </a:rPr>
              <a:t>();</a:t>
            </a:r>
            <a:r>
              <a:rPr lang="en-US" altLang="zh-CN" sz="2000" dirty="0" smtClean="0">
                <a:solidFill>
                  <a:srgbClr val="FF0000"/>
                </a:solidFill>
              </a:rPr>
              <a:t>//</a:t>
            </a:r>
            <a:r>
              <a:rPr lang="zh-CN" altLang="en-US" sz="2000" dirty="0" smtClean="0">
                <a:solidFill>
                  <a:srgbClr val="FF0000"/>
                </a:solidFill>
              </a:rPr>
              <a:t>用</a:t>
            </a:r>
            <a:r>
              <a:rPr lang="en-US" altLang="zh-CN" sz="2000" dirty="0" smtClean="0">
                <a:solidFill>
                  <a:srgbClr val="FF0000"/>
                </a:solidFill>
              </a:rPr>
              <a:t>and</a:t>
            </a:r>
            <a:r>
              <a:rPr lang="zh-CN" altLang="en-US" sz="2000" dirty="0" smtClean="0">
                <a:solidFill>
                  <a:srgbClr val="FF0000"/>
                </a:solidFill>
              </a:rPr>
              <a:t>连接条件</a:t>
            </a:r>
            <a:endParaRPr lang="en-US" altLang="zh-CN" sz="2000" dirty="0" smtClean="0">
              <a:solidFill>
                <a:srgbClr val="FF0000"/>
              </a:solidFill>
            </a:endParaRPr>
          </a:p>
          <a:p>
            <a:pPr marL="0" indent="0">
              <a:lnSpc>
                <a:spcPct val="40000"/>
              </a:lnSpc>
              <a:buNone/>
            </a:pPr>
            <a:endParaRPr lang="en-US" altLang="zh-TW" sz="2000" dirty="0" smtClean="0">
              <a:solidFill>
                <a:srgbClr val="FF0000"/>
              </a:solidFill>
            </a:endParaRPr>
          </a:p>
          <a:p>
            <a:pPr marL="0" indent="0">
              <a:lnSpc>
                <a:spcPct val="40000"/>
              </a:lnSpc>
              <a:buNone/>
            </a:pPr>
            <a:r>
              <a:rPr lang="en-US" altLang="zh-TW" sz="2000" dirty="0" smtClean="0"/>
              <a:t>     name = </a:t>
            </a:r>
            <a:r>
              <a:rPr lang="en-US" altLang="zh-TW" sz="2000" dirty="0" err="1" smtClean="0"/>
              <a:t>name.trim</a:t>
            </a:r>
            <a:r>
              <a:rPr lang="en-US" altLang="zh-TW" sz="2000" dirty="0" smtClean="0"/>
              <a:t>();</a:t>
            </a:r>
          </a:p>
          <a:p>
            <a:pPr marL="0" indent="0">
              <a:lnSpc>
                <a:spcPct val="40000"/>
              </a:lnSpc>
              <a:buNone/>
            </a:pPr>
            <a:r>
              <a:rPr lang="en-US" altLang="zh-TW" sz="2000" dirty="0" smtClean="0">
                <a:solidFill>
                  <a:srgbClr val="FF0000"/>
                </a:solidFill>
              </a:rPr>
              <a:t>     String s = </a:t>
            </a:r>
            <a:r>
              <a:rPr lang="en-US" altLang="zh-TW" sz="2000" dirty="0" err="1" smtClean="0">
                <a:solidFill>
                  <a:srgbClr val="FF0000"/>
                </a:solidFill>
              </a:rPr>
              <a:t>getQueryName</a:t>
            </a:r>
            <a:r>
              <a:rPr lang="en-US" altLang="zh-TW" sz="2000" dirty="0" smtClean="0">
                <a:solidFill>
                  <a:srgbClr val="FF0000"/>
                </a:solidFill>
              </a:rPr>
              <a:t>(class1, "name");</a:t>
            </a:r>
          </a:p>
          <a:p>
            <a:pPr marL="0" indent="0">
              <a:lnSpc>
                <a:spcPct val="40000"/>
              </a:lnSpc>
              <a:buNone/>
            </a:pPr>
            <a:r>
              <a:rPr lang="en-US" altLang="zh-TW" sz="2000" dirty="0" smtClean="0">
                <a:solidFill>
                  <a:srgbClr val="0000E2"/>
                </a:solidFill>
              </a:rPr>
              <a:t>     </a:t>
            </a:r>
            <a:r>
              <a:rPr lang="en-US" altLang="zh-TW" sz="2000" dirty="0" err="1" smtClean="0">
                <a:solidFill>
                  <a:srgbClr val="0000E2"/>
                </a:solidFill>
              </a:rPr>
              <a:t>appendWhere</a:t>
            </a:r>
            <a:r>
              <a:rPr lang="en-US" altLang="zh-TW" sz="2000" dirty="0" smtClean="0">
                <a:solidFill>
                  <a:srgbClr val="0000E2"/>
                </a:solidFill>
              </a:rPr>
              <a:t>(</a:t>
            </a:r>
            <a:r>
              <a:rPr lang="en-US" altLang="zh-TW" sz="2000" dirty="0" err="1" smtClean="0">
                <a:solidFill>
                  <a:srgbClr val="0000E2"/>
                </a:solidFill>
              </a:rPr>
              <a:t>queryspec</a:t>
            </a:r>
            <a:r>
              <a:rPr lang="en-US" altLang="zh-TW" sz="2000" dirty="0" smtClean="0">
                <a:solidFill>
                  <a:srgbClr val="0000E2"/>
                </a:solidFill>
              </a:rPr>
              <a:t>, class1, s, name);</a:t>
            </a:r>
          </a:p>
          <a:p>
            <a:pPr marL="0" indent="0">
              <a:lnSpc>
                <a:spcPct val="40000"/>
              </a:lnSpc>
              <a:buNone/>
            </a:pPr>
            <a:r>
              <a:rPr lang="en-US" altLang="zh-TW" sz="2000" dirty="0" smtClean="0"/>
              <a:t>}</a:t>
            </a:r>
            <a:endParaRPr lang="en-US" altLang="zh-CN" sz="2000" dirty="0" smtClean="0"/>
          </a:p>
          <a:p>
            <a:pPr marL="0" indent="0">
              <a:lnSpc>
                <a:spcPct val="40000"/>
              </a:lnSpc>
              <a:buNone/>
            </a:pPr>
            <a:r>
              <a:rPr lang="en-US" altLang="zh-CN" sz="2000" dirty="0" smtClean="0"/>
              <a:t>     </a:t>
            </a:r>
            <a:r>
              <a:rPr lang="en-US" altLang="zh-CN" sz="2000" dirty="0" err="1" smtClean="0"/>
              <a:t>QueryResult</a:t>
            </a:r>
            <a:r>
              <a:rPr lang="en-US" altLang="zh-CN" sz="2000" dirty="0" smtClean="0"/>
              <a:t> </a:t>
            </a:r>
            <a:r>
              <a:rPr lang="en-US" altLang="zh-CN" sz="2000" dirty="0" err="1" smtClean="0"/>
              <a:t>queryresult</a:t>
            </a:r>
            <a:r>
              <a:rPr lang="en-US" altLang="zh-CN" sz="2000" dirty="0" smtClean="0"/>
              <a:t> =</a:t>
            </a:r>
            <a:r>
              <a:rPr lang="en-US" altLang="zh-CN" sz="2000" dirty="0" smtClean="0">
                <a:solidFill>
                  <a:schemeClr val="folHlink"/>
                </a:solidFill>
              </a:rPr>
              <a:t> </a:t>
            </a:r>
          </a:p>
          <a:p>
            <a:pPr marL="0" indent="0">
              <a:lnSpc>
                <a:spcPct val="40000"/>
              </a:lnSpc>
              <a:buNone/>
            </a:pPr>
            <a:r>
              <a:rPr lang="en-US" altLang="zh-CN" sz="2000" dirty="0" smtClean="0">
                <a:solidFill>
                  <a:srgbClr val="FF0000"/>
                </a:solidFill>
              </a:rPr>
              <a:t>     </a:t>
            </a:r>
            <a:r>
              <a:rPr lang="en-US" altLang="zh-CN" sz="2000" dirty="0" err="1" smtClean="0">
                <a:solidFill>
                  <a:srgbClr val="FF0000"/>
                </a:solidFill>
              </a:rPr>
              <a:t>PersistenceHelper.manager.find</a:t>
            </a:r>
            <a:r>
              <a:rPr lang="en-US" altLang="zh-CN" sz="2000" dirty="0" smtClean="0">
                <a:solidFill>
                  <a:srgbClr val="FF0000"/>
                </a:solidFill>
              </a:rPr>
              <a:t>(</a:t>
            </a:r>
            <a:r>
              <a:rPr lang="en-US" altLang="zh-CN" sz="2000" dirty="0" err="1" smtClean="0">
                <a:solidFill>
                  <a:srgbClr val="FF0000"/>
                </a:solidFill>
              </a:rPr>
              <a:t>queryspec</a:t>
            </a:r>
            <a:r>
              <a:rPr lang="en-US" altLang="zh-CN" sz="2000" dirty="0" smtClean="0">
                <a:solidFill>
                  <a:srgbClr val="FF0000"/>
                </a:solidFill>
              </a:rPr>
              <a:t>);</a:t>
            </a:r>
            <a:endParaRPr lang="zh-TW" altLang="en-US" sz="2000" dirty="0" smtClean="0"/>
          </a:p>
          <a:p>
            <a:endParaRPr lang="en-US" altLang="zh-CN" sz="2600" b="1" i="1" dirty="0" smtClean="0">
              <a:solidFill>
                <a:srgbClr val="FF0000"/>
              </a:solidFill>
            </a:endParaRPr>
          </a:p>
        </p:txBody>
      </p:sp>
    </p:spTree>
  </p:cSld>
  <p:clrMapOvr>
    <a:masterClrMapping/>
  </p:clrMapOvr>
  <p:transition spd="med">
    <p:fade thruBlk="1"/>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查询条件的添加</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buNone/>
            </a:pPr>
            <a:r>
              <a:rPr lang="zh-CN" altLang="en-US" dirty="0" smtClean="0"/>
              <a:t>自然属性条件查询实例</a:t>
            </a:r>
          </a:p>
          <a:p>
            <a:pPr marL="0" indent="0">
              <a:buNone/>
            </a:pPr>
            <a:r>
              <a:rPr lang="en-US" altLang="zh-CN" dirty="0" err="1" smtClean="0"/>
              <a:t>appendWhere</a:t>
            </a:r>
            <a:r>
              <a:rPr lang="en-US" altLang="zh-CN" dirty="0" smtClean="0"/>
              <a:t>(</a:t>
            </a:r>
            <a:r>
              <a:rPr lang="en-US" altLang="zh-CN" dirty="0" err="1" smtClean="0"/>
              <a:t>QuerySpec</a:t>
            </a:r>
            <a:r>
              <a:rPr lang="en-US" altLang="zh-CN" dirty="0" smtClean="0"/>
              <a:t> </a:t>
            </a:r>
            <a:r>
              <a:rPr lang="en-US" altLang="zh-CN" dirty="0" err="1" smtClean="0"/>
              <a:t>queryspec</a:t>
            </a:r>
            <a:r>
              <a:rPr lang="en-US" altLang="zh-CN" dirty="0" smtClean="0"/>
              <a:t>, Class class1, String s, String s1){</a:t>
            </a:r>
          </a:p>
          <a:p>
            <a:pPr marL="0" indent="0">
              <a:buNone/>
            </a:pPr>
            <a:r>
              <a:rPr lang="en-US" altLang="zh-TW" dirty="0" err="1" smtClean="0"/>
              <a:t>int</a:t>
            </a:r>
            <a:r>
              <a:rPr lang="en-US" altLang="zh-TW" dirty="0" smtClean="0"/>
              <a:t> </a:t>
            </a:r>
            <a:r>
              <a:rPr lang="en-US" altLang="zh-TW" dirty="0" err="1" smtClean="0"/>
              <a:t>i</a:t>
            </a:r>
            <a:r>
              <a:rPr lang="en-US" altLang="zh-TW" dirty="0" smtClean="0"/>
              <a:t> =</a:t>
            </a:r>
            <a:r>
              <a:rPr lang="en-US" altLang="zh-TW" dirty="0" err="1" smtClean="0">
                <a:solidFill>
                  <a:srgbClr val="FF0000"/>
                </a:solidFill>
              </a:rPr>
              <a:t>queryspec.getFromClause</a:t>
            </a:r>
            <a:r>
              <a:rPr lang="en-US" altLang="zh-TW" dirty="0" smtClean="0">
                <a:solidFill>
                  <a:srgbClr val="FF0000"/>
                </a:solidFill>
              </a:rPr>
              <a:t>().</a:t>
            </a:r>
            <a:r>
              <a:rPr lang="en-US" altLang="zh-TW" dirty="0" err="1" smtClean="0">
                <a:solidFill>
                  <a:srgbClr val="FF0000"/>
                </a:solidFill>
              </a:rPr>
              <a:t>getPosition</a:t>
            </a:r>
            <a:r>
              <a:rPr lang="en-US" altLang="zh-TW" dirty="0" smtClean="0">
                <a:solidFill>
                  <a:srgbClr val="FF0000"/>
                </a:solidFill>
              </a:rPr>
              <a:t>(class1);</a:t>
            </a:r>
            <a:endParaRPr lang="en-US" altLang="zh-CN" dirty="0" smtClean="0">
              <a:solidFill>
                <a:srgbClr val="FF0000"/>
              </a:solidFill>
            </a:endParaRPr>
          </a:p>
          <a:p>
            <a:pPr marL="0" indent="0">
              <a:buNone/>
            </a:pPr>
            <a:r>
              <a:rPr lang="en-US" altLang="zh-CN" dirty="0" err="1" smtClean="0"/>
              <a:t>obj</a:t>
            </a:r>
            <a:r>
              <a:rPr lang="en-US" altLang="zh-CN" dirty="0" smtClean="0"/>
              <a:t> =</a:t>
            </a:r>
            <a:r>
              <a:rPr lang="en-US" altLang="zh-CN" dirty="0" smtClean="0">
                <a:solidFill>
                  <a:srgbClr val="FF0000"/>
                </a:solidFill>
              </a:rPr>
              <a:t>new </a:t>
            </a:r>
            <a:r>
              <a:rPr lang="en-US" altLang="zh-CN" dirty="0" err="1" smtClean="0">
                <a:solidFill>
                  <a:srgbClr val="FF0000"/>
                </a:solidFill>
              </a:rPr>
              <a:t>ConstantExpression</a:t>
            </a:r>
            <a:r>
              <a:rPr lang="en-US" altLang="zh-CN" dirty="0" smtClean="0">
                <a:solidFill>
                  <a:srgbClr val="FF0000"/>
                </a:solidFill>
              </a:rPr>
              <a:t>(</a:t>
            </a:r>
            <a:r>
              <a:rPr lang="en-US" altLang="zh-CN" dirty="0" err="1" smtClean="0">
                <a:solidFill>
                  <a:srgbClr val="FF0000"/>
                </a:solidFill>
              </a:rPr>
              <a:t>convertWildCards</a:t>
            </a:r>
            <a:r>
              <a:rPr lang="en-US" altLang="zh-CN" dirty="0" smtClean="0">
                <a:solidFill>
                  <a:srgbClr val="FF0000"/>
                </a:solidFill>
              </a:rPr>
              <a:t>(s1));</a:t>
            </a:r>
          </a:p>
          <a:p>
            <a:pPr marL="0" indent="0">
              <a:buNone/>
            </a:pPr>
            <a:r>
              <a:rPr lang="en-US" altLang="zh-CN" dirty="0" smtClean="0"/>
              <a:t>s2 =</a:t>
            </a:r>
            <a:r>
              <a:rPr lang="en-US" altLang="en-US" dirty="0" smtClean="0"/>
              <a:t>s</a:t>
            </a:r>
            <a:r>
              <a:rPr lang="en-US" altLang="zh-CN" dirty="0" smtClean="0"/>
              <a:t>1</a:t>
            </a:r>
            <a:r>
              <a:rPr lang="en-US" altLang="en-US" dirty="0" smtClean="0"/>
              <a:t>.indexOf(‘*’) != -1</a:t>
            </a:r>
            <a:r>
              <a:rPr lang="en-US" altLang="zh-CN" dirty="0" smtClean="0"/>
              <a:t>? “ LIKE ” : “=”;//</a:t>
            </a:r>
            <a:r>
              <a:rPr lang="zh-CN" altLang="en-US" dirty="0" smtClean="0"/>
              <a:t>模糊查询还是精确查询</a:t>
            </a:r>
          </a:p>
          <a:p>
            <a:pPr marL="0" indent="0">
              <a:buNone/>
            </a:pPr>
            <a:r>
              <a:rPr lang="en-US" altLang="zh-TW" dirty="0" err="1" smtClean="0"/>
              <a:t>SearchCondition</a:t>
            </a:r>
            <a:r>
              <a:rPr lang="en-US" altLang="zh-CN" dirty="0" smtClean="0"/>
              <a:t> </a:t>
            </a:r>
            <a:r>
              <a:rPr lang="en-US" altLang="zh-CN" dirty="0" err="1" smtClean="0"/>
              <a:t>contion</a:t>
            </a:r>
            <a:r>
              <a:rPr lang="en-US" altLang="zh-CN" dirty="0" smtClean="0"/>
              <a:t> =</a:t>
            </a:r>
            <a:r>
              <a:rPr lang="en-US" altLang="zh-TW" dirty="0" err="1" smtClean="0">
                <a:solidFill>
                  <a:srgbClr val="FF0000"/>
                </a:solidFill>
              </a:rPr>
              <a:t>SearchCondition</a:t>
            </a:r>
            <a:r>
              <a:rPr lang="en-US" altLang="zh-TW" dirty="0" smtClean="0">
                <a:solidFill>
                  <a:srgbClr val="FF0000"/>
                </a:solidFill>
              </a:rPr>
              <a:t>(new </a:t>
            </a:r>
            <a:r>
              <a:rPr lang="en-US" altLang="zh-TW" dirty="0" err="1" smtClean="0">
                <a:solidFill>
                  <a:srgbClr val="FF0000"/>
                </a:solidFill>
              </a:rPr>
              <a:t>ClassAttribute</a:t>
            </a:r>
            <a:r>
              <a:rPr lang="en-US" altLang="zh-TW" dirty="0" smtClean="0">
                <a:solidFill>
                  <a:srgbClr val="FF0000"/>
                </a:solidFill>
              </a:rPr>
              <a:t>(class1, s), s2, ((</a:t>
            </a:r>
            <a:r>
              <a:rPr lang="en-US" altLang="zh-TW" dirty="0" err="1" smtClean="0">
                <a:solidFill>
                  <a:srgbClr val="FF0000"/>
                </a:solidFill>
              </a:rPr>
              <a:t>wt.query.RelationalExpression</a:t>
            </a:r>
            <a:r>
              <a:rPr lang="en-US" altLang="zh-TW" dirty="0" smtClean="0">
                <a:solidFill>
                  <a:srgbClr val="FF0000"/>
                </a:solidFill>
              </a:rPr>
              <a:t>) (</a:t>
            </a:r>
            <a:r>
              <a:rPr lang="en-US" altLang="zh-TW" dirty="0" err="1" smtClean="0">
                <a:solidFill>
                  <a:srgbClr val="FF0000"/>
                </a:solidFill>
              </a:rPr>
              <a:t>obj</a:t>
            </a:r>
            <a:r>
              <a:rPr lang="en-US" altLang="zh-TW" dirty="0" smtClean="0">
                <a:solidFill>
                  <a:srgbClr val="FF0000"/>
                </a:solidFill>
              </a:rPr>
              <a:t>)))</a:t>
            </a:r>
            <a:r>
              <a:rPr lang="zh-CN" altLang="en-US" dirty="0" smtClean="0">
                <a:solidFill>
                  <a:srgbClr val="FF0000"/>
                </a:solidFill>
              </a:rPr>
              <a:t>；</a:t>
            </a:r>
          </a:p>
          <a:p>
            <a:pPr marL="0" indent="0">
              <a:buNone/>
            </a:pPr>
            <a:r>
              <a:rPr lang="en-US" altLang="zh-TW" dirty="0" err="1" smtClean="0">
                <a:solidFill>
                  <a:srgbClr val="0000E2"/>
                </a:solidFill>
              </a:rPr>
              <a:t>queryspec.appendWhere</a:t>
            </a:r>
            <a:r>
              <a:rPr lang="en-US" altLang="zh-TW" dirty="0" smtClean="0">
                <a:solidFill>
                  <a:srgbClr val="0000E2"/>
                </a:solidFill>
              </a:rPr>
              <a:t>(</a:t>
            </a:r>
            <a:r>
              <a:rPr lang="en-US" altLang="zh-CN" dirty="0" err="1" smtClean="0">
                <a:solidFill>
                  <a:srgbClr val="0000E2"/>
                </a:solidFill>
              </a:rPr>
              <a:t>contion</a:t>
            </a:r>
            <a:r>
              <a:rPr lang="en-US" altLang="zh-TW" dirty="0" smtClean="0">
                <a:solidFill>
                  <a:srgbClr val="0000E2"/>
                </a:solidFill>
              </a:rPr>
              <a:t>, </a:t>
            </a:r>
            <a:r>
              <a:rPr lang="en-US" altLang="zh-TW" dirty="0" err="1" smtClean="0">
                <a:solidFill>
                  <a:srgbClr val="0000E2"/>
                </a:solidFill>
              </a:rPr>
              <a:t>i</a:t>
            </a:r>
            <a:r>
              <a:rPr lang="en-US" altLang="zh-TW" dirty="0" smtClean="0">
                <a:solidFill>
                  <a:srgbClr val="0000E2"/>
                </a:solidFill>
              </a:rPr>
              <a:t>);</a:t>
            </a:r>
            <a:endParaRPr lang="en-US" altLang="zh-CN" dirty="0" smtClean="0">
              <a:solidFill>
                <a:srgbClr val="0000E2"/>
              </a:solidFill>
            </a:endParaRPr>
          </a:p>
          <a:p>
            <a:pPr marL="0" indent="0">
              <a:buNone/>
            </a:pPr>
            <a:r>
              <a:rPr lang="en-US" altLang="zh-CN" dirty="0" smtClean="0"/>
              <a:t>}</a:t>
            </a:r>
            <a:endParaRPr lang="en-US" altLang="zh-TW" dirty="0" smtClean="0"/>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零件软属性的查询</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lnSpc>
                <a:spcPct val="40000"/>
              </a:lnSpc>
              <a:buNone/>
            </a:pPr>
            <a:endParaRPr lang="zh-CN" altLang="en-US" sz="2800" dirty="0" smtClean="0"/>
          </a:p>
          <a:p>
            <a:pPr marL="0" indent="0">
              <a:lnSpc>
                <a:spcPct val="40000"/>
              </a:lnSpc>
              <a:buNone/>
            </a:pPr>
            <a:r>
              <a:rPr lang="zh-CN" altLang="en-US" sz="2800" dirty="0" smtClean="0"/>
              <a:t>根据客户软属性查询零件</a:t>
            </a:r>
            <a:r>
              <a:rPr lang="en-US" altLang="zh-CN" sz="2800" dirty="0" smtClean="0"/>
              <a:t>Class class1 =</a:t>
            </a:r>
          </a:p>
          <a:p>
            <a:pPr marL="0" indent="0">
              <a:lnSpc>
                <a:spcPct val="40000"/>
              </a:lnSpc>
              <a:buNone/>
            </a:pPr>
            <a:endParaRPr lang="en-US" altLang="zh-CN" sz="2800" dirty="0" smtClean="0"/>
          </a:p>
          <a:p>
            <a:pPr marL="0" indent="0">
              <a:lnSpc>
                <a:spcPct val="40000"/>
              </a:lnSpc>
              <a:buNone/>
            </a:pPr>
            <a:r>
              <a:rPr lang="en-US" altLang="zh-CN" sz="2800" dirty="0" err="1" smtClean="0"/>
              <a:t>Class.forName</a:t>
            </a:r>
            <a:r>
              <a:rPr lang="en-US" altLang="zh-CN" sz="2800" dirty="0" smtClean="0"/>
              <a:t>(“</a:t>
            </a:r>
            <a:r>
              <a:rPr lang="en-US" altLang="zh-CN" sz="2800" dirty="0" err="1" smtClean="0">
                <a:solidFill>
                  <a:srgbClr val="FF0000"/>
                </a:solidFill>
              </a:rPr>
              <a:t>wt.part.WTPart</a:t>
            </a:r>
            <a:r>
              <a:rPr lang="en-US" altLang="zh-CN" sz="2800" dirty="0" smtClean="0"/>
              <a:t>”);//</a:t>
            </a:r>
            <a:r>
              <a:rPr lang="zh-CN" altLang="en-US" sz="2800" dirty="0" smtClean="0"/>
              <a:t>零件类型</a:t>
            </a:r>
            <a:endParaRPr lang="en-US" altLang="zh-CN" sz="2800" dirty="0" smtClean="0"/>
          </a:p>
          <a:p>
            <a:pPr marL="0" indent="0">
              <a:lnSpc>
                <a:spcPct val="40000"/>
              </a:lnSpc>
              <a:buNone/>
            </a:pPr>
            <a:endParaRPr lang="zh-CN" altLang="en-US" sz="2800" dirty="0" smtClean="0"/>
          </a:p>
          <a:p>
            <a:pPr marL="0" indent="0">
              <a:lnSpc>
                <a:spcPct val="40000"/>
              </a:lnSpc>
              <a:buNone/>
            </a:pPr>
            <a:r>
              <a:rPr lang="en-US" altLang="zh-CN" sz="2800" dirty="0" err="1" smtClean="0"/>
              <a:t>QuerySpec</a:t>
            </a:r>
            <a:r>
              <a:rPr lang="en-US" altLang="zh-CN" sz="2800" dirty="0" smtClean="0"/>
              <a:t> </a:t>
            </a:r>
            <a:r>
              <a:rPr lang="en-US" altLang="zh-CN" sz="2800" dirty="0" err="1" smtClean="0"/>
              <a:t>queryspec</a:t>
            </a:r>
            <a:r>
              <a:rPr lang="en-US" altLang="zh-CN" sz="2800" dirty="0" smtClean="0"/>
              <a:t> = new </a:t>
            </a:r>
            <a:r>
              <a:rPr lang="en-US" altLang="zh-CN" sz="2800" dirty="0" err="1" smtClean="0"/>
              <a:t>QuerySpec</a:t>
            </a:r>
            <a:r>
              <a:rPr lang="en-US" altLang="zh-CN" sz="2800" dirty="0" smtClean="0"/>
              <a:t>(class1);</a:t>
            </a:r>
          </a:p>
          <a:p>
            <a:pPr marL="0" indent="0">
              <a:lnSpc>
                <a:spcPct val="40000"/>
              </a:lnSpc>
              <a:buNone/>
            </a:pPr>
            <a:endParaRPr lang="en-US" altLang="zh-CN" sz="2800" dirty="0" smtClean="0"/>
          </a:p>
          <a:p>
            <a:pPr marL="0" indent="0">
              <a:lnSpc>
                <a:spcPct val="40000"/>
              </a:lnSpc>
              <a:buNone/>
            </a:pPr>
            <a:r>
              <a:rPr lang="en-US" altLang="zh-CN" sz="2800" dirty="0" smtClean="0"/>
              <a:t>if (!</a:t>
            </a:r>
            <a:r>
              <a:rPr lang="en-US" altLang="zh-CN" sz="2800" dirty="0" err="1" smtClean="0"/>
              <a:t>customerpnve.equals</a:t>
            </a:r>
            <a:r>
              <a:rPr lang="en-US" altLang="zh-CN" sz="2800" dirty="0" smtClean="0"/>
              <a:t>(""))</a:t>
            </a:r>
          </a:p>
          <a:p>
            <a:pPr marL="0" indent="0">
              <a:lnSpc>
                <a:spcPct val="40000"/>
              </a:lnSpc>
              <a:buNone/>
            </a:pPr>
            <a:endParaRPr lang="en-US" altLang="zh-CN" sz="2800" dirty="0" smtClean="0"/>
          </a:p>
          <a:p>
            <a:pPr marL="0" indent="0">
              <a:lnSpc>
                <a:spcPct val="40000"/>
              </a:lnSpc>
              <a:buNone/>
            </a:pPr>
            <a:r>
              <a:rPr lang="en-US" altLang="zh-CN" sz="2800" dirty="0" smtClean="0"/>
              <a:t>{</a:t>
            </a:r>
          </a:p>
          <a:p>
            <a:pPr marL="0" indent="0">
              <a:lnSpc>
                <a:spcPct val="40000"/>
              </a:lnSpc>
              <a:buNone/>
            </a:pPr>
            <a:r>
              <a:rPr lang="en-US" altLang="zh-CN" sz="2800" dirty="0" err="1" smtClean="0"/>
              <a:t>queryspec</a:t>
            </a:r>
            <a:r>
              <a:rPr lang="en-US" altLang="zh-CN" sz="2800" dirty="0" smtClean="0"/>
              <a:t> =</a:t>
            </a:r>
            <a:r>
              <a:rPr lang="en-US" altLang="zh-CN" sz="2800" dirty="0" err="1" smtClean="0">
                <a:solidFill>
                  <a:srgbClr val="0000E2"/>
                </a:solidFill>
              </a:rPr>
              <a:t>appendUserAttribute</a:t>
            </a:r>
            <a:r>
              <a:rPr lang="en-US" altLang="zh-CN" sz="2800" dirty="0" smtClean="0">
                <a:solidFill>
                  <a:srgbClr val="0000E2"/>
                </a:solidFill>
              </a:rPr>
              <a:t>(</a:t>
            </a:r>
            <a:r>
              <a:rPr lang="en-US" altLang="zh-CN" sz="2800" dirty="0" err="1" smtClean="0">
                <a:solidFill>
                  <a:srgbClr val="0000E2"/>
                </a:solidFill>
              </a:rPr>
              <a:t>queryspec</a:t>
            </a:r>
            <a:r>
              <a:rPr lang="en-US" altLang="zh-CN" sz="2800" dirty="0" smtClean="0">
                <a:solidFill>
                  <a:srgbClr val="0000E2"/>
                </a:solidFill>
              </a:rPr>
              <a:t>, </a:t>
            </a:r>
          </a:p>
          <a:p>
            <a:pPr marL="0" indent="0">
              <a:lnSpc>
                <a:spcPct val="40000"/>
              </a:lnSpc>
              <a:buNone/>
            </a:pPr>
            <a:endParaRPr lang="en-US" altLang="zh-CN" sz="2800" dirty="0" smtClean="0">
              <a:solidFill>
                <a:srgbClr val="0000E2"/>
              </a:solidFill>
            </a:endParaRPr>
          </a:p>
          <a:p>
            <a:pPr marL="0" indent="0">
              <a:lnSpc>
                <a:spcPct val="40000"/>
              </a:lnSpc>
              <a:buNone/>
            </a:pPr>
            <a:r>
              <a:rPr lang="en-US" altLang="zh-CN" sz="2800" dirty="0" smtClean="0">
                <a:solidFill>
                  <a:srgbClr val="0000E2"/>
                </a:solidFill>
              </a:rPr>
              <a:t>"</a:t>
            </a:r>
            <a:r>
              <a:rPr lang="en-US" altLang="zh-CN" sz="2800" dirty="0" err="1" smtClean="0">
                <a:solidFill>
                  <a:srgbClr val="0000E2"/>
                </a:solidFill>
              </a:rPr>
              <a:t>CustomerPNVersion</a:t>
            </a:r>
            <a:r>
              <a:rPr lang="en-US" altLang="zh-CN" sz="2800" dirty="0" smtClean="0">
                <a:solidFill>
                  <a:srgbClr val="0000E2"/>
                </a:solidFill>
              </a:rPr>
              <a:t>", </a:t>
            </a:r>
            <a:r>
              <a:rPr lang="en-US" altLang="zh-CN" sz="2800" dirty="0" err="1" smtClean="0">
                <a:solidFill>
                  <a:srgbClr val="0000E2"/>
                </a:solidFill>
              </a:rPr>
              <a:t>customerpnve</a:t>
            </a:r>
            <a:r>
              <a:rPr lang="en-US" altLang="zh-CN" sz="2800" dirty="0" smtClean="0">
                <a:solidFill>
                  <a:srgbClr val="0000E2"/>
                </a:solidFill>
              </a:rPr>
              <a:t>);</a:t>
            </a:r>
          </a:p>
          <a:p>
            <a:pPr marL="0" indent="0">
              <a:lnSpc>
                <a:spcPct val="40000"/>
              </a:lnSpc>
              <a:buNone/>
            </a:pPr>
            <a:endParaRPr lang="en-US" altLang="zh-CN" sz="2800" dirty="0" smtClean="0">
              <a:solidFill>
                <a:srgbClr val="0000E2"/>
              </a:solidFill>
            </a:endParaRPr>
          </a:p>
          <a:p>
            <a:pPr marL="0" indent="0">
              <a:buNone/>
            </a:pPr>
            <a:r>
              <a:rPr lang="en-US" altLang="zh-CN" sz="2800" dirty="0" smtClean="0"/>
              <a:t>}//</a:t>
            </a:r>
            <a:r>
              <a:rPr lang="zh-CN" altLang="en-US" sz="2800" dirty="0" smtClean="0"/>
              <a:t>参数</a:t>
            </a:r>
            <a:r>
              <a:rPr lang="en-US" altLang="zh-CN" sz="2800" dirty="0" err="1" smtClean="0">
                <a:solidFill>
                  <a:srgbClr val="0000E2"/>
                </a:solidFill>
              </a:rPr>
              <a:t>CustomerPNVersion</a:t>
            </a:r>
            <a:r>
              <a:rPr lang="zh-CN" altLang="en-US" sz="2800" dirty="0" smtClean="0"/>
              <a:t>为软属性，</a:t>
            </a:r>
            <a:r>
              <a:rPr lang="en-US" altLang="zh-CN" sz="2800" dirty="0" err="1" smtClean="0">
                <a:solidFill>
                  <a:srgbClr val="0000E2"/>
                </a:solidFill>
              </a:rPr>
              <a:t>customerpnve</a:t>
            </a:r>
            <a:r>
              <a:rPr lang="zh-CN" altLang="en-US" sz="2800" dirty="0" smtClean="0"/>
              <a:t>查询的值</a:t>
            </a:r>
          </a:p>
          <a:p>
            <a:pPr marL="0" indent="0">
              <a:lnSpc>
                <a:spcPct val="40000"/>
              </a:lnSpc>
              <a:buNone/>
            </a:pPr>
            <a:r>
              <a:rPr lang="en-US" altLang="zh-CN" sz="2800" dirty="0" err="1" smtClean="0">
                <a:solidFill>
                  <a:srgbClr val="FF0000"/>
                </a:solidFill>
              </a:rPr>
              <a:t>PersistenceHelper.manager.find</a:t>
            </a:r>
            <a:r>
              <a:rPr lang="en-US" altLang="zh-CN" sz="2800" dirty="0" smtClean="0">
                <a:solidFill>
                  <a:srgbClr val="FF0000"/>
                </a:solidFill>
              </a:rPr>
              <a:t>(</a:t>
            </a:r>
            <a:r>
              <a:rPr lang="en-US" altLang="zh-CN" sz="2800" dirty="0" err="1" smtClean="0">
                <a:solidFill>
                  <a:srgbClr val="FF0000"/>
                </a:solidFill>
              </a:rPr>
              <a:t>queryspec</a:t>
            </a:r>
            <a:r>
              <a:rPr lang="en-US" altLang="zh-CN" sz="2800" dirty="0" smtClean="0">
                <a:solidFill>
                  <a:srgbClr val="FF0000"/>
                </a:solidFill>
              </a:rPr>
              <a:t>);</a:t>
            </a:r>
            <a:endParaRPr lang="zh-TW" altLang="en-US" sz="2800" dirty="0" smtClean="0"/>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零件软属性的查询</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lnSpc>
                <a:spcPct val="70000"/>
              </a:lnSpc>
              <a:buNone/>
            </a:pPr>
            <a:r>
              <a:rPr lang="en-US" altLang="zh-CN" sz="1400" dirty="0" smtClean="0">
                <a:solidFill>
                  <a:srgbClr val="0000FF"/>
                </a:solidFill>
              </a:rPr>
              <a:t>public static </a:t>
            </a:r>
            <a:r>
              <a:rPr lang="en-US" altLang="zh-CN" sz="1400" dirty="0" err="1" smtClean="0">
                <a:solidFill>
                  <a:srgbClr val="0000FF"/>
                </a:solidFill>
              </a:rPr>
              <a:t>QuerySpec</a:t>
            </a:r>
            <a:r>
              <a:rPr lang="en-US" altLang="zh-CN" sz="1400" dirty="0" smtClean="0">
                <a:solidFill>
                  <a:srgbClr val="0000FF"/>
                </a:solidFill>
              </a:rPr>
              <a:t> </a:t>
            </a:r>
            <a:r>
              <a:rPr lang="en-US" altLang="zh-CN" sz="1400" dirty="0" err="1" smtClean="0">
                <a:solidFill>
                  <a:srgbClr val="0000FF"/>
                </a:solidFill>
              </a:rPr>
              <a:t>appendUserAttribute</a:t>
            </a:r>
            <a:r>
              <a:rPr lang="en-US" altLang="zh-CN" sz="1400" dirty="0" smtClean="0">
                <a:solidFill>
                  <a:srgbClr val="0000FF"/>
                </a:solidFill>
              </a:rPr>
              <a:t>(</a:t>
            </a:r>
            <a:r>
              <a:rPr lang="en-US" altLang="zh-CN" sz="1400" dirty="0" err="1" smtClean="0">
                <a:solidFill>
                  <a:srgbClr val="0000FF"/>
                </a:solidFill>
              </a:rPr>
              <a:t>QuerySpec</a:t>
            </a:r>
            <a:r>
              <a:rPr lang="en-US" altLang="zh-CN" sz="1400" dirty="0" smtClean="0">
                <a:solidFill>
                  <a:srgbClr val="0000FF"/>
                </a:solidFill>
              </a:rPr>
              <a:t> </a:t>
            </a:r>
            <a:r>
              <a:rPr lang="en-US" altLang="zh-CN" sz="1400" dirty="0" err="1" smtClean="0">
                <a:solidFill>
                  <a:srgbClr val="0000FF"/>
                </a:solidFill>
              </a:rPr>
              <a:t>queryspec</a:t>
            </a:r>
            <a:r>
              <a:rPr lang="en-US" altLang="zh-CN" sz="1400" dirty="0" smtClean="0">
                <a:solidFill>
                  <a:srgbClr val="0000FF"/>
                </a:solidFill>
              </a:rPr>
              <a:t>, String s, String s1) throws </a:t>
            </a:r>
            <a:r>
              <a:rPr lang="en-US" altLang="zh-CN" sz="1400" dirty="0" err="1" smtClean="0">
                <a:solidFill>
                  <a:srgbClr val="0000FF"/>
                </a:solidFill>
              </a:rPr>
              <a:t>WTException</a:t>
            </a:r>
            <a:endParaRPr lang="en-US" altLang="zh-CN" sz="1400" dirty="0" smtClean="0">
              <a:solidFill>
                <a:srgbClr val="0000FF"/>
              </a:solidFill>
            </a:endParaRPr>
          </a:p>
          <a:p>
            <a:pPr marL="0" indent="0">
              <a:lnSpc>
                <a:spcPct val="70000"/>
              </a:lnSpc>
              <a:buNone/>
            </a:pPr>
            <a:r>
              <a:rPr lang="en-US" altLang="zh-CN" sz="1400" dirty="0" smtClean="0">
                <a:solidFill>
                  <a:srgbClr val="0000FF"/>
                </a:solidFill>
              </a:rPr>
              <a:t>	{</a:t>
            </a:r>
          </a:p>
          <a:p>
            <a:pPr marL="0" indent="0">
              <a:lnSpc>
                <a:spcPct val="70000"/>
              </a:lnSpc>
              <a:buNone/>
            </a:pPr>
            <a:r>
              <a:rPr lang="en-US" altLang="zh-CN" sz="1400" dirty="0" smtClean="0">
                <a:solidFill>
                  <a:srgbClr val="0000FF"/>
                </a:solidFill>
              </a:rPr>
              <a:t>		</a:t>
            </a:r>
            <a:r>
              <a:rPr lang="en-US" altLang="zh-CN" sz="1400" dirty="0" err="1" smtClean="0">
                <a:solidFill>
                  <a:srgbClr val="0000FF"/>
                </a:solidFill>
              </a:rPr>
              <a:t>AttributeDefDefaultView</a:t>
            </a:r>
            <a:r>
              <a:rPr lang="en-US" altLang="zh-CN" sz="1400" dirty="0" smtClean="0">
                <a:solidFill>
                  <a:srgbClr val="0000FF"/>
                </a:solidFill>
              </a:rPr>
              <a:t> </a:t>
            </a:r>
            <a:r>
              <a:rPr lang="en-US" altLang="zh-CN" sz="1400" dirty="0" err="1" smtClean="0">
                <a:solidFill>
                  <a:srgbClr val="0000FF"/>
                </a:solidFill>
              </a:rPr>
              <a:t>attributedefdefaultview</a:t>
            </a:r>
            <a:r>
              <a:rPr lang="en-US" altLang="zh-CN" sz="1400" dirty="0" smtClean="0">
                <a:solidFill>
                  <a:srgbClr val="0000FF"/>
                </a:solidFill>
              </a:rPr>
              <a:t> = </a:t>
            </a:r>
            <a:r>
              <a:rPr lang="en-US" altLang="zh-CN" sz="1400" dirty="0" err="1" smtClean="0">
                <a:solidFill>
                  <a:srgbClr val="0000FF"/>
                </a:solidFill>
              </a:rPr>
              <a:t>lookupAttributeDefinition</a:t>
            </a:r>
            <a:r>
              <a:rPr lang="en-US" altLang="zh-CN" sz="1400" dirty="0" smtClean="0">
                <a:solidFill>
                  <a:srgbClr val="0000FF"/>
                </a:solidFill>
              </a:rPr>
              <a:t>(s);</a:t>
            </a:r>
          </a:p>
          <a:p>
            <a:pPr marL="0" indent="0">
              <a:lnSpc>
                <a:spcPct val="70000"/>
              </a:lnSpc>
              <a:buNone/>
            </a:pPr>
            <a:r>
              <a:rPr lang="en-US" altLang="zh-CN" sz="1400" dirty="0" smtClean="0">
                <a:solidFill>
                  <a:srgbClr val="0000FF"/>
                </a:solidFill>
              </a:rPr>
              <a:t>		Class </a:t>
            </a:r>
            <a:r>
              <a:rPr lang="en-US" altLang="zh-CN" sz="1400" dirty="0" err="1" smtClean="0">
                <a:solidFill>
                  <a:srgbClr val="0000FF"/>
                </a:solidFill>
              </a:rPr>
              <a:t>classA</a:t>
            </a:r>
            <a:r>
              <a:rPr lang="en-US" altLang="zh-CN" sz="1400" dirty="0" smtClean="0">
                <a:solidFill>
                  <a:srgbClr val="0000FF"/>
                </a:solidFill>
              </a:rPr>
              <a:t> = </a:t>
            </a:r>
            <a:r>
              <a:rPr lang="en-US" altLang="zh-CN" sz="1400" dirty="0" err="1" smtClean="0">
                <a:solidFill>
                  <a:srgbClr val="0000FF"/>
                </a:solidFill>
              </a:rPr>
              <a:t>queryspec.getClassAt</a:t>
            </a:r>
            <a:r>
              <a:rPr lang="en-US" altLang="zh-CN" sz="1400" dirty="0" smtClean="0">
                <a:solidFill>
                  <a:srgbClr val="0000FF"/>
                </a:solidFill>
              </a:rPr>
              <a:t>(0);</a:t>
            </a:r>
          </a:p>
          <a:p>
            <a:pPr marL="0" indent="0">
              <a:lnSpc>
                <a:spcPct val="70000"/>
              </a:lnSpc>
              <a:buNone/>
            </a:pPr>
            <a:r>
              <a:rPr lang="en-US" altLang="zh-CN" sz="1400" dirty="0" smtClean="0">
                <a:solidFill>
                  <a:srgbClr val="0000FF"/>
                </a:solidFill>
              </a:rPr>
              <a:t>		if (</a:t>
            </a:r>
            <a:r>
              <a:rPr lang="en-US" altLang="zh-CN" sz="1400" dirty="0" err="1" smtClean="0">
                <a:solidFill>
                  <a:srgbClr val="0000FF"/>
                </a:solidFill>
              </a:rPr>
              <a:t>attributedefdefaultview</a:t>
            </a:r>
            <a:r>
              <a:rPr lang="en-US" altLang="zh-CN" sz="1400" dirty="0" smtClean="0">
                <a:solidFill>
                  <a:srgbClr val="0000FF"/>
                </a:solidFill>
              </a:rPr>
              <a:t> == null)</a:t>
            </a:r>
          </a:p>
          <a:p>
            <a:pPr marL="0" indent="0">
              <a:lnSpc>
                <a:spcPct val="70000"/>
              </a:lnSpc>
              <a:buNone/>
            </a:pPr>
            <a:r>
              <a:rPr lang="en-US" altLang="zh-CN" sz="1400" dirty="0" smtClean="0">
                <a:solidFill>
                  <a:srgbClr val="0000FF"/>
                </a:solidFill>
              </a:rPr>
              <a:t>		{</a:t>
            </a:r>
          </a:p>
          <a:p>
            <a:pPr marL="0" indent="0">
              <a:lnSpc>
                <a:spcPct val="70000"/>
              </a:lnSpc>
              <a:buNone/>
            </a:pPr>
            <a:r>
              <a:rPr lang="en-US" altLang="zh-CN" sz="1400" dirty="0" smtClean="0">
                <a:solidFill>
                  <a:srgbClr val="0000FF"/>
                </a:solidFill>
              </a:rPr>
              <a:t>			throw new </a:t>
            </a:r>
            <a:r>
              <a:rPr lang="en-US" altLang="zh-CN" sz="1400" dirty="0" err="1" smtClean="0">
                <a:solidFill>
                  <a:srgbClr val="0000FF"/>
                </a:solidFill>
              </a:rPr>
              <a:t>IllegalArgumentException</a:t>
            </a:r>
            <a:r>
              <a:rPr lang="en-US" altLang="zh-CN" sz="1400" dirty="0" smtClean="0">
                <a:solidFill>
                  <a:srgbClr val="0000FF"/>
                </a:solidFill>
              </a:rPr>
              <a:t>("Attribute " + s + " does not exist");</a:t>
            </a:r>
          </a:p>
          <a:p>
            <a:pPr marL="0" indent="0">
              <a:lnSpc>
                <a:spcPct val="70000"/>
              </a:lnSpc>
              <a:buNone/>
            </a:pPr>
            <a:r>
              <a:rPr lang="en-US" altLang="zh-CN" sz="1400" dirty="0" smtClean="0">
                <a:solidFill>
                  <a:srgbClr val="0000FF"/>
                </a:solidFill>
              </a:rPr>
              <a:t>		}</a:t>
            </a:r>
          </a:p>
          <a:p>
            <a:pPr marL="0" indent="0">
              <a:lnSpc>
                <a:spcPct val="70000"/>
              </a:lnSpc>
              <a:buNone/>
            </a:pPr>
            <a:r>
              <a:rPr lang="en-US" altLang="zh-CN" sz="1400" dirty="0" smtClean="0">
                <a:solidFill>
                  <a:srgbClr val="0000FF"/>
                </a:solidFill>
              </a:rPr>
              <a:t>		else</a:t>
            </a:r>
          </a:p>
          <a:p>
            <a:pPr marL="0" indent="0">
              <a:lnSpc>
                <a:spcPct val="70000"/>
              </a:lnSpc>
              <a:buNone/>
            </a:pPr>
            <a:r>
              <a:rPr lang="en-US" altLang="zh-CN" sz="1400" dirty="0" smtClean="0">
                <a:solidFill>
                  <a:srgbClr val="0000FF"/>
                </a:solidFill>
              </a:rPr>
              <a:t>		{</a:t>
            </a:r>
          </a:p>
          <a:p>
            <a:pPr marL="0" indent="0">
              <a:lnSpc>
                <a:spcPct val="70000"/>
              </a:lnSpc>
              <a:buNone/>
            </a:pPr>
            <a:r>
              <a:rPr lang="en-US" altLang="zh-CN" sz="1400" dirty="0" smtClean="0">
                <a:solidFill>
                  <a:srgbClr val="0000FF"/>
                </a:solidFill>
              </a:rPr>
              <a:t>			Class class1 = </a:t>
            </a:r>
            <a:r>
              <a:rPr lang="en-US" altLang="zh-CN" sz="1400" dirty="0" err="1" smtClean="0">
                <a:solidFill>
                  <a:srgbClr val="0000FF"/>
                </a:solidFill>
              </a:rPr>
              <a:t>getAttributeValueClass</a:t>
            </a:r>
            <a:r>
              <a:rPr lang="en-US" altLang="zh-CN" sz="1400" dirty="0" smtClean="0">
                <a:solidFill>
                  <a:srgbClr val="0000FF"/>
                </a:solidFill>
              </a:rPr>
              <a:t>(</a:t>
            </a:r>
            <a:r>
              <a:rPr lang="en-US" altLang="zh-CN" sz="1400" dirty="0" err="1" smtClean="0">
                <a:solidFill>
                  <a:srgbClr val="0000FF"/>
                </a:solidFill>
              </a:rPr>
              <a:t>attributedefdefaultview</a:t>
            </a:r>
            <a:r>
              <a:rPr lang="en-US" altLang="zh-CN" sz="1400" dirty="0" smtClean="0">
                <a:solidFill>
                  <a:srgbClr val="0000FF"/>
                </a:solidFill>
              </a:rPr>
              <a:t>);</a:t>
            </a:r>
          </a:p>
          <a:p>
            <a:pPr marL="0" indent="0">
              <a:lnSpc>
                <a:spcPct val="70000"/>
              </a:lnSpc>
              <a:buNone/>
            </a:pPr>
            <a:r>
              <a:rPr lang="en-US" altLang="zh-CN" sz="1400" dirty="0" smtClean="0">
                <a:solidFill>
                  <a:srgbClr val="0000FF"/>
                </a:solidFill>
              </a:rPr>
              <a:t>			</a:t>
            </a:r>
            <a:r>
              <a:rPr lang="en-US" altLang="zh-CN" sz="1400" dirty="0" err="1" smtClean="0">
                <a:solidFill>
                  <a:srgbClr val="0000FF"/>
                </a:solidFill>
              </a:rPr>
              <a:t>int</a:t>
            </a:r>
            <a:r>
              <a:rPr lang="en-US" altLang="zh-CN" sz="1400" dirty="0" smtClean="0">
                <a:solidFill>
                  <a:srgbClr val="0000FF"/>
                </a:solidFill>
              </a:rPr>
              <a:t> </a:t>
            </a:r>
            <a:r>
              <a:rPr lang="en-US" altLang="zh-CN" sz="1400" dirty="0" err="1" smtClean="0">
                <a:solidFill>
                  <a:srgbClr val="0000FF"/>
                </a:solidFill>
              </a:rPr>
              <a:t>i</a:t>
            </a:r>
            <a:r>
              <a:rPr lang="en-US" altLang="zh-CN" sz="1400" dirty="0" smtClean="0">
                <a:solidFill>
                  <a:srgbClr val="0000FF"/>
                </a:solidFill>
              </a:rPr>
              <a:t> = </a:t>
            </a:r>
            <a:r>
              <a:rPr lang="en-US" altLang="zh-CN" sz="1400" dirty="0" err="1" smtClean="0">
                <a:solidFill>
                  <a:srgbClr val="0000FF"/>
                </a:solidFill>
              </a:rPr>
              <a:t>queryspec.appendClassList</a:t>
            </a:r>
            <a:r>
              <a:rPr lang="en-US" altLang="zh-CN" sz="1400" dirty="0" smtClean="0">
                <a:solidFill>
                  <a:srgbClr val="0000FF"/>
                </a:solidFill>
              </a:rPr>
              <a:t>(class1, false);</a:t>
            </a:r>
          </a:p>
          <a:p>
            <a:pPr marL="0" indent="0">
              <a:lnSpc>
                <a:spcPct val="70000"/>
              </a:lnSpc>
              <a:buNone/>
            </a:pPr>
            <a:r>
              <a:rPr lang="en-US" altLang="zh-CN" sz="1400" dirty="0" err="1" smtClean="0">
                <a:solidFill>
                  <a:srgbClr val="FF0000"/>
                </a:solidFill>
              </a:rPr>
              <a:t>SearchCondition</a:t>
            </a:r>
            <a:r>
              <a:rPr lang="en-US" altLang="zh-CN" sz="1400" dirty="0" smtClean="0">
                <a:solidFill>
                  <a:srgbClr val="FF0000"/>
                </a:solidFill>
              </a:rPr>
              <a:t> </a:t>
            </a:r>
            <a:r>
              <a:rPr lang="en-US" altLang="zh-CN" sz="1400" dirty="0" err="1" smtClean="0">
                <a:solidFill>
                  <a:srgbClr val="FF0000"/>
                </a:solidFill>
              </a:rPr>
              <a:t>searchcondition</a:t>
            </a:r>
            <a:r>
              <a:rPr lang="en-US" altLang="zh-CN" sz="1400" dirty="0" smtClean="0">
                <a:solidFill>
                  <a:srgbClr val="FF0000"/>
                </a:solidFill>
              </a:rPr>
              <a:t> = new </a:t>
            </a:r>
            <a:r>
              <a:rPr lang="en-US" altLang="zh-CN" sz="1400" dirty="0" err="1" smtClean="0">
                <a:solidFill>
                  <a:srgbClr val="FF0000"/>
                </a:solidFill>
              </a:rPr>
              <a:t>SearchCondition</a:t>
            </a:r>
            <a:r>
              <a:rPr lang="en-US" altLang="zh-CN" sz="1400" dirty="0" smtClean="0">
                <a:solidFill>
                  <a:srgbClr val="FF0000"/>
                </a:solidFill>
              </a:rPr>
              <a:t>(new </a:t>
            </a:r>
            <a:r>
              <a:rPr lang="en-US" altLang="zh-CN" sz="1400" dirty="0" err="1" smtClean="0">
                <a:solidFill>
                  <a:srgbClr val="FF0000"/>
                </a:solidFill>
              </a:rPr>
              <a:t>ClassAttribute</a:t>
            </a:r>
            <a:r>
              <a:rPr lang="en-US" altLang="zh-CN" sz="1400" dirty="0" smtClean="0">
                <a:solidFill>
                  <a:srgbClr val="FF0000"/>
                </a:solidFill>
              </a:rPr>
              <a:t>(</a:t>
            </a:r>
            <a:r>
              <a:rPr lang="en-US" altLang="zh-CN" sz="1400" dirty="0" err="1" smtClean="0">
                <a:solidFill>
                  <a:srgbClr val="FF0000"/>
                </a:solidFill>
              </a:rPr>
              <a:t>classA</a:t>
            </a:r>
            <a:r>
              <a:rPr lang="en-US" altLang="zh-CN" sz="1400" dirty="0" smtClean="0">
                <a:solidFill>
                  <a:srgbClr val="FF0000"/>
                </a:solidFill>
              </a:rPr>
              <a:t>, "thePersistInfo.theObjectIdentifier.id"), "=", new </a:t>
            </a:r>
          </a:p>
          <a:p>
            <a:pPr marL="0" indent="0">
              <a:lnSpc>
                <a:spcPct val="70000"/>
              </a:lnSpc>
              <a:buNone/>
            </a:pPr>
            <a:r>
              <a:rPr lang="en-US" altLang="zh-CN" sz="1400" dirty="0" err="1" smtClean="0">
                <a:solidFill>
                  <a:srgbClr val="FF0000"/>
                </a:solidFill>
              </a:rPr>
              <a:t>ClassAttribute</a:t>
            </a:r>
            <a:r>
              <a:rPr lang="en-US" altLang="zh-CN" sz="1400" dirty="0" smtClean="0">
                <a:solidFill>
                  <a:srgbClr val="FF0000"/>
                </a:solidFill>
              </a:rPr>
              <a:t>(class1, "theIBAHolderReference.key.id"));</a:t>
            </a:r>
          </a:p>
          <a:p>
            <a:pPr marL="0" indent="0">
              <a:lnSpc>
                <a:spcPct val="70000"/>
              </a:lnSpc>
              <a:buNone/>
            </a:pPr>
            <a:r>
              <a:rPr lang="en-US" altLang="zh-CN" sz="1400" dirty="0" smtClean="0">
                <a:solidFill>
                  <a:srgbClr val="0000FF"/>
                </a:solidFill>
              </a:rPr>
              <a:t>			</a:t>
            </a:r>
            <a:r>
              <a:rPr lang="en-US" altLang="zh-CN" sz="1400" dirty="0" err="1" smtClean="0">
                <a:solidFill>
                  <a:srgbClr val="FF0000"/>
                </a:solidFill>
              </a:rPr>
              <a:t>queryspec.appendWhere</a:t>
            </a:r>
            <a:r>
              <a:rPr lang="en-US" altLang="zh-CN" sz="1400" dirty="0" smtClean="0">
                <a:solidFill>
                  <a:srgbClr val="FF0000"/>
                </a:solidFill>
              </a:rPr>
              <a:t>(</a:t>
            </a:r>
            <a:r>
              <a:rPr lang="en-US" altLang="zh-CN" sz="1400" dirty="0" err="1" smtClean="0">
                <a:solidFill>
                  <a:srgbClr val="FF0000"/>
                </a:solidFill>
              </a:rPr>
              <a:t>searchcondition</a:t>
            </a:r>
            <a:r>
              <a:rPr lang="en-US" altLang="zh-CN" sz="1400" dirty="0" smtClean="0">
                <a:solidFill>
                  <a:srgbClr val="FF0000"/>
                </a:solidFill>
              </a:rPr>
              <a:t>, </a:t>
            </a:r>
            <a:r>
              <a:rPr lang="en-US" altLang="zh-CN" sz="1400" dirty="0" err="1" smtClean="0">
                <a:solidFill>
                  <a:srgbClr val="FF0000"/>
                </a:solidFill>
              </a:rPr>
              <a:t>queryspec.getFromClause</a:t>
            </a:r>
            <a:r>
              <a:rPr lang="en-US" altLang="zh-CN" sz="1400" dirty="0" smtClean="0">
                <a:solidFill>
                  <a:srgbClr val="FF0000"/>
                </a:solidFill>
              </a:rPr>
              <a:t>().</a:t>
            </a:r>
            <a:r>
              <a:rPr lang="en-US" altLang="zh-CN" sz="1400" dirty="0" err="1" smtClean="0">
                <a:solidFill>
                  <a:srgbClr val="FF0000"/>
                </a:solidFill>
              </a:rPr>
              <a:t>getPosition</a:t>
            </a:r>
            <a:r>
              <a:rPr lang="en-US" altLang="zh-CN" sz="1400" dirty="0" smtClean="0">
                <a:solidFill>
                  <a:srgbClr val="FF0000"/>
                </a:solidFill>
              </a:rPr>
              <a:t>(</a:t>
            </a:r>
            <a:r>
              <a:rPr lang="en-US" altLang="zh-CN" sz="1400" dirty="0" err="1" smtClean="0">
                <a:solidFill>
                  <a:srgbClr val="FF0000"/>
                </a:solidFill>
              </a:rPr>
              <a:t>classA</a:t>
            </a:r>
            <a:r>
              <a:rPr lang="en-US" altLang="zh-CN" sz="1400" dirty="0" smtClean="0">
                <a:solidFill>
                  <a:srgbClr val="FF0000"/>
                </a:solidFill>
              </a:rPr>
              <a:t>), </a:t>
            </a:r>
            <a:r>
              <a:rPr lang="en-US" altLang="zh-CN" sz="1400" dirty="0" err="1" smtClean="0">
                <a:solidFill>
                  <a:srgbClr val="FF0000"/>
                </a:solidFill>
              </a:rPr>
              <a:t>i</a:t>
            </a:r>
            <a:r>
              <a:rPr lang="en-US" altLang="zh-CN" sz="1400" dirty="0" smtClean="0">
                <a:solidFill>
                  <a:srgbClr val="FF0000"/>
                </a:solidFill>
              </a:rPr>
              <a:t>);</a:t>
            </a:r>
          </a:p>
          <a:p>
            <a:pPr marL="0" indent="0">
              <a:lnSpc>
                <a:spcPct val="70000"/>
              </a:lnSpc>
              <a:buNone/>
            </a:pPr>
            <a:r>
              <a:rPr lang="en-US" altLang="zh-CN" sz="1400" dirty="0" smtClean="0">
                <a:solidFill>
                  <a:srgbClr val="0000FF"/>
                </a:solidFill>
              </a:rPr>
              <a:t>			</a:t>
            </a:r>
            <a:r>
              <a:rPr lang="en-US" altLang="zh-CN" sz="1400" dirty="0" err="1" smtClean="0">
                <a:solidFill>
                  <a:srgbClr val="0000FF"/>
                </a:solidFill>
              </a:rPr>
              <a:t>queryspec.appendAnd</a:t>
            </a:r>
            <a:r>
              <a:rPr lang="en-US" altLang="zh-CN" sz="1400" dirty="0" smtClean="0">
                <a:solidFill>
                  <a:srgbClr val="0000FF"/>
                </a:solidFill>
              </a:rPr>
              <a:t>();</a:t>
            </a:r>
          </a:p>
          <a:p>
            <a:pPr marL="0" indent="0">
              <a:lnSpc>
                <a:spcPct val="70000"/>
              </a:lnSpc>
              <a:buNone/>
            </a:pPr>
            <a:r>
              <a:rPr lang="en-US" altLang="zh-CN" sz="1400" dirty="0" smtClean="0">
                <a:solidFill>
                  <a:srgbClr val="0000FF"/>
                </a:solidFill>
              </a:rPr>
              <a:t>			</a:t>
            </a:r>
            <a:r>
              <a:rPr lang="en-US" altLang="zh-CN" sz="1400" dirty="0" err="1" smtClean="0">
                <a:solidFill>
                  <a:srgbClr val="0000FF"/>
                </a:solidFill>
              </a:rPr>
              <a:t>queryspec.appendWhere</a:t>
            </a:r>
            <a:r>
              <a:rPr lang="en-US" altLang="zh-CN" sz="1400" dirty="0" smtClean="0">
                <a:solidFill>
                  <a:srgbClr val="0000FF"/>
                </a:solidFill>
              </a:rPr>
              <a:t>(new </a:t>
            </a:r>
            <a:r>
              <a:rPr lang="en-US" altLang="zh-CN" sz="1400" dirty="0" err="1" smtClean="0">
                <a:solidFill>
                  <a:srgbClr val="0000FF"/>
                </a:solidFill>
              </a:rPr>
              <a:t>SearchCondition</a:t>
            </a:r>
            <a:r>
              <a:rPr lang="en-US" altLang="zh-CN" sz="1400" dirty="0" smtClean="0">
                <a:solidFill>
                  <a:srgbClr val="0000FF"/>
                </a:solidFill>
              </a:rPr>
              <a:t>(class1, "</a:t>
            </a:r>
            <a:r>
              <a:rPr lang="en-US" altLang="zh-CN" sz="1400" dirty="0" err="1" smtClean="0">
                <a:solidFill>
                  <a:srgbClr val="0000FF"/>
                </a:solidFill>
              </a:rPr>
              <a:t>definitionReference.hierarchyID</a:t>
            </a:r>
            <a:r>
              <a:rPr lang="en-US" altLang="zh-CN" sz="1400" dirty="0" smtClean="0">
                <a:solidFill>
                  <a:srgbClr val="0000FF"/>
                </a:solidFill>
              </a:rPr>
              <a:t>", "=", </a:t>
            </a:r>
            <a:r>
              <a:rPr lang="en-US" altLang="zh-CN" sz="1400" dirty="0" err="1" smtClean="0">
                <a:solidFill>
                  <a:srgbClr val="0000FF"/>
                </a:solidFill>
              </a:rPr>
              <a:t>IBAUtility.numericID</a:t>
            </a:r>
            <a:r>
              <a:rPr lang="en-US" altLang="zh-CN" sz="1400" dirty="0" smtClean="0">
                <a:solidFill>
                  <a:srgbClr val="0000FF"/>
                </a:solidFill>
              </a:rPr>
              <a:t>(s)), </a:t>
            </a:r>
            <a:r>
              <a:rPr lang="en-US" altLang="zh-CN" sz="1400" dirty="0" err="1" smtClean="0">
                <a:solidFill>
                  <a:srgbClr val="0000FF"/>
                </a:solidFill>
              </a:rPr>
              <a:t>i</a:t>
            </a:r>
            <a:r>
              <a:rPr lang="en-US" altLang="zh-CN" sz="1400" dirty="0" smtClean="0">
                <a:solidFill>
                  <a:srgbClr val="0000FF"/>
                </a:solidFill>
              </a:rPr>
              <a:t>);</a:t>
            </a:r>
          </a:p>
          <a:p>
            <a:pPr marL="0" indent="0">
              <a:lnSpc>
                <a:spcPct val="70000"/>
              </a:lnSpc>
              <a:buNone/>
            </a:pPr>
            <a:r>
              <a:rPr lang="en-US" altLang="zh-CN" sz="1400" dirty="0" smtClean="0">
                <a:solidFill>
                  <a:srgbClr val="0000FF"/>
                </a:solidFill>
              </a:rPr>
              <a:t>			</a:t>
            </a:r>
            <a:r>
              <a:rPr lang="en-US" altLang="zh-CN" sz="1400" dirty="0" err="1" smtClean="0">
                <a:solidFill>
                  <a:srgbClr val="0000FF"/>
                </a:solidFill>
              </a:rPr>
              <a:t>queryspec.appendAnd</a:t>
            </a:r>
            <a:r>
              <a:rPr lang="en-US" altLang="zh-CN" sz="1400" dirty="0" smtClean="0">
                <a:solidFill>
                  <a:srgbClr val="0000FF"/>
                </a:solidFill>
              </a:rPr>
              <a:t>();</a:t>
            </a:r>
          </a:p>
          <a:p>
            <a:pPr marL="0" indent="0">
              <a:lnSpc>
                <a:spcPct val="70000"/>
              </a:lnSpc>
              <a:buNone/>
            </a:pPr>
            <a:r>
              <a:rPr lang="en-US" altLang="zh-CN" sz="1400" dirty="0" smtClean="0">
                <a:solidFill>
                  <a:srgbClr val="0000FF"/>
                </a:solidFill>
              </a:rPr>
              <a:t>			</a:t>
            </a:r>
            <a:r>
              <a:rPr lang="en-US" altLang="zh-CN" sz="1400" dirty="0" err="1" smtClean="0">
                <a:solidFill>
                  <a:srgbClr val="0000FF"/>
                </a:solidFill>
              </a:rPr>
              <a:t>queryspec.appendWhere</a:t>
            </a:r>
            <a:r>
              <a:rPr lang="en-US" altLang="zh-CN" sz="1400" dirty="0" smtClean="0">
                <a:solidFill>
                  <a:srgbClr val="0000FF"/>
                </a:solidFill>
              </a:rPr>
              <a:t>(</a:t>
            </a:r>
            <a:r>
              <a:rPr lang="en-US" altLang="zh-CN" sz="1400" dirty="0" err="1" smtClean="0">
                <a:solidFill>
                  <a:srgbClr val="0000FF"/>
                </a:solidFill>
              </a:rPr>
              <a:t>generateWhere</a:t>
            </a:r>
            <a:r>
              <a:rPr lang="en-US" altLang="zh-CN" sz="1400" dirty="0" smtClean="0">
                <a:solidFill>
                  <a:srgbClr val="0000FF"/>
                </a:solidFill>
              </a:rPr>
              <a:t>(</a:t>
            </a:r>
            <a:r>
              <a:rPr lang="en-US" altLang="zh-CN" sz="1400" dirty="0" err="1" smtClean="0">
                <a:solidFill>
                  <a:srgbClr val="0000FF"/>
                </a:solidFill>
              </a:rPr>
              <a:t>attributedefdefaultview</a:t>
            </a:r>
            <a:r>
              <a:rPr lang="en-US" altLang="zh-CN" sz="1400" dirty="0" smtClean="0">
                <a:solidFill>
                  <a:srgbClr val="0000FF"/>
                </a:solidFill>
              </a:rPr>
              <a:t>, s1), </a:t>
            </a:r>
            <a:r>
              <a:rPr lang="en-US" altLang="zh-CN" sz="1400" dirty="0" err="1" smtClean="0">
                <a:solidFill>
                  <a:srgbClr val="0000FF"/>
                </a:solidFill>
              </a:rPr>
              <a:t>i</a:t>
            </a:r>
            <a:r>
              <a:rPr lang="en-US" altLang="zh-CN" sz="1400" dirty="0" smtClean="0">
                <a:solidFill>
                  <a:srgbClr val="0000FF"/>
                </a:solidFill>
              </a:rPr>
              <a:t>);</a:t>
            </a:r>
          </a:p>
          <a:p>
            <a:pPr marL="0" indent="0">
              <a:lnSpc>
                <a:spcPct val="70000"/>
              </a:lnSpc>
              <a:buNone/>
            </a:pPr>
            <a:r>
              <a:rPr lang="en-US" altLang="zh-CN" sz="1400" dirty="0" smtClean="0">
                <a:solidFill>
                  <a:srgbClr val="0000FF"/>
                </a:solidFill>
              </a:rPr>
              <a:t>			return </a:t>
            </a:r>
            <a:r>
              <a:rPr lang="en-US" altLang="zh-CN" sz="1400" dirty="0" err="1" smtClean="0">
                <a:solidFill>
                  <a:srgbClr val="0000FF"/>
                </a:solidFill>
              </a:rPr>
              <a:t>queryspec</a:t>
            </a:r>
            <a:r>
              <a:rPr lang="en-US" altLang="zh-CN" sz="1400" dirty="0" smtClean="0">
                <a:solidFill>
                  <a:srgbClr val="0000FF"/>
                </a:solidFill>
              </a:rPr>
              <a:t>;</a:t>
            </a:r>
          </a:p>
          <a:p>
            <a:pPr marL="0" indent="0">
              <a:lnSpc>
                <a:spcPct val="70000"/>
              </a:lnSpc>
              <a:buNone/>
            </a:pPr>
            <a:r>
              <a:rPr lang="en-US" altLang="zh-CN" sz="1400" dirty="0" smtClean="0">
                <a:solidFill>
                  <a:srgbClr val="0000FF"/>
                </a:solidFill>
              </a:rPr>
              <a:t>		}</a:t>
            </a:r>
          </a:p>
          <a:p>
            <a:pPr marL="0" indent="0">
              <a:lnSpc>
                <a:spcPct val="70000"/>
              </a:lnSpc>
              <a:buNone/>
            </a:pPr>
            <a:r>
              <a:rPr lang="en-US" altLang="zh-CN" sz="1400" dirty="0" smtClean="0">
                <a:solidFill>
                  <a:srgbClr val="0000FF"/>
                </a:solidFill>
              </a:rPr>
              <a:t>	}</a:t>
            </a:r>
            <a:endParaRPr lang="en-US" altLang="zh-TW" sz="1400" dirty="0" smtClean="0">
              <a:solidFill>
                <a:srgbClr val="0000FF"/>
              </a:solidFill>
            </a:endParaRPr>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solidFill>
                  <a:srgbClr val="000099"/>
                </a:solidFill>
              </a:rPr>
              <a:t>AML</a:t>
            </a:r>
            <a:r>
              <a:rPr lang="zh-CN" altLang="en-US" sz="3200" dirty="0" smtClean="0">
                <a:solidFill>
                  <a:srgbClr val="000099"/>
                </a:solidFill>
              </a:rPr>
              <a:t>、</a:t>
            </a:r>
            <a:r>
              <a:rPr lang="en-US" altLang="zh-CN" sz="3200" dirty="0" smtClean="0">
                <a:solidFill>
                  <a:srgbClr val="000099"/>
                </a:solidFill>
              </a:rPr>
              <a:t>AVL</a:t>
            </a:r>
            <a:r>
              <a:rPr lang="zh-CN" altLang="en-US" sz="3200" dirty="0" smtClean="0">
                <a:solidFill>
                  <a:srgbClr val="000099"/>
                </a:solidFill>
              </a:rPr>
              <a:t>的创建</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buNone/>
            </a:pPr>
            <a:r>
              <a:rPr lang="zh-CN" altLang="en-US" dirty="0" smtClean="0"/>
              <a:t>创建</a:t>
            </a:r>
            <a:r>
              <a:rPr lang="en-US" altLang="zh-CN" dirty="0" smtClean="0"/>
              <a:t>AML</a:t>
            </a:r>
            <a:r>
              <a:rPr lang="zh-CN" altLang="en-US" dirty="0" smtClean="0"/>
              <a:t>也就是创建制造商零件，这和创建普通零件相似。</a:t>
            </a:r>
          </a:p>
          <a:p>
            <a:pPr marL="0" indent="0">
              <a:buNone/>
            </a:pPr>
            <a:r>
              <a:rPr lang="zh-CN" altLang="en-US" dirty="0" smtClean="0"/>
              <a:t>无参的：</a:t>
            </a:r>
            <a:r>
              <a:rPr lang="en-US" altLang="zh-CN" dirty="0" err="1" smtClean="0">
                <a:solidFill>
                  <a:srgbClr val="FF0000"/>
                </a:solidFill>
              </a:rPr>
              <a:t>ManufacturerPart.newManufacturerPart</a:t>
            </a:r>
            <a:r>
              <a:rPr lang="zh-CN" altLang="en-US" dirty="0" smtClean="0">
                <a:solidFill>
                  <a:srgbClr val="FF0000"/>
                </a:solidFill>
              </a:rPr>
              <a:t>（）</a:t>
            </a:r>
            <a:r>
              <a:rPr lang="en-US" altLang="zh-CN" dirty="0" smtClean="0">
                <a:solidFill>
                  <a:srgbClr val="FF0000"/>
                </a:solidFill>
              </a:rPr>
              <a:t>;</a:t>
            </a:r>
          </a:p>
          <a:p>
            <a:pPr marL="0" indent="0">
              <a:buNone/>
            </a:pPr>
            <a:r>
              <a:rPr lang="zh-CN" altLang="en-US" dirty="0" smtClean="0"/>
              <a:t>两个参数的：</a:t>
            </a:r>
            <a:r>
              <a:rPr lang="en-US" altLang="zh-CN" dirty="0" err="1" smtClean="0">
                <a:solidFill>
                  <a:srgbClr val="FF0000"/>
                </a:solidFill>
              </a:rPr>
              <a:t>ManufacturerPart.newManufacturerPart</a:t>
            </a:r>
            <a:r>
              <a:rPr lang="zh-CN" altLang="en-US" dirty="0" smtClean="0">
                <a:solidFill>
                  <a:srgbClr val="FF0000"/>
                </a:solidFill>
              </a:rPr>
              <a:t>（</a:t>
            </a:r>
            <a:r>
              <a:rPr lang="en-US" altLang="zh-CN" dirty="0" smtClean="0">
                <a:solidFill>
                  <a:srgbClr val="FF0000"/>
                </a:solidFill>
              </a:rPr>
              <a:t>String number</a:t>
            </a:r>
            <a:r>
              <a:rPr lang="zh-CN" altLang="en-US" dirty="0" smtClean="0">
                <a:solidFill>
                  <a:srgbClr val="FF0000"/>
                </a:solidFill>
              </a:rPr>
              <a:t>，</a:t>
            </a:r>
            <a:r>
              <a:rPr lang="en-US" altLang="zh-CN" dirty="0" smtClean="0">
                <a:solidFill>
                  <a:srgbClr val="FF0000"/>
                </a:solidFill>
              </a:rPr>
              <a:t>String Name</a:t>
            </a:r>
            <a:r>
              <a:rPr lang="zh-CN" altLang="en-US" dirty="0" smtClean="0">
                <a:solidFill>
                  <a:srgbClr val="FF0000"/>
                </a:solidFill>
              </a:rPr>
              <a:t>）</a:t>
            </a:r>
            <a:r>
              <a:rPr lang="en-US" altLang="zh-CN" dirty="0" smtClean="0">
                <a:solidFill>
                  <a:srgbClr val="FF0000"/>
                </a:solidFill>
              </a:rPr>
              <a:t>;</a:t>
            </a:r>
          </a:p>
          <a:p>
            <a:pPr marL="0" indent="0">
              <a:buNone/>
            </a:pPr>
            <a:r>
              <a:rPr lang="zh-CN" altLang="en-US" dirty="0" smtClean="0"/>
              <a:t>创建</a:t>
            </a:r>
            <a:r>
              <a:rPr lang="en-US" altLang="zh-CN" dirty="0" smtClean="0"/>
              <a:t>AVL</a:t>
            </a:r>
            <a:r>
              <a:rPr lang="zh-CN" altLang="en-US" dirty="0" smtClean="0"/>
              <a:t>也就是创建供应商零件：</a:t>
            </a:r>
            <a:endParaRPr lang="en-US" altLang="zh-CN" dirty="0" smtClean="0">
              <a:solidFill>
                <a:srgbClr val="FF0000"/>
              </a:solidFill>
            </a:endParaRPr>
          </a:p>
          <a:p>
            <a:pPr marL="0" indent="0">
              <a:buNone/>
            </a:pPr>
            <a:r>
              <a:rPr lang="zh-CN" altLang="en-US" dirty="0" smtClean="0"/>
              <a:t>无参的：</a:t>
            </a:r>
            <a:r>
              <a:rPr lang="en-US" altLang="zh-CN" dirty="0" err="1" smtClean="0">
                <a:solidFill>
                  <a:srgbClr val="FF0000"/>
                </a:solidFill>
              </a:rPr>
              <a:t>VendorPart.newVendorPart</a:t>
            </a:r>
            <a:r>
              <a:rPr lang="en-US" altLang="zh-CN" dirty="0" smtClean="0">
                <a:solidFill>
                  <a:srgbClr val="FF0000"/>
                </a:solidFill>
              </a:rPr>
              <a:t>();</a:t>
            </a:r>
          </a:p>
          <a:p>
            <a:pPr marL="0" indent="0">
              <a:buNone/>
            </a:pPr>
            <a:r>
              <a:rPr lang="zh-CN" altLang="en-US" dirty="0" smtClean="0"/>
              <a:t>两个参数的：</a:t>
            </a:r>
            <a:r>
              <a:rPr lang="en-US" altLang="zh-CN" dirty="0" err="1" smtClean="0">
                <a:solidFill>
                  <a:srgbClr val="FF0000"/>
                </a:solidFill>
              </a:rPr>
              <a:t>VendorPart.newVendorPart</a:t>
            </a:r>
            <a:r>
              <a:rPr lang="en-US" altLang="zh-CN" dirty="0" smtClean="0">
                <a:solidFill>
                  <a:srgbClr val="FF0000"/>
                </a:solidFill>
              </a:rPr>
              <a:t>(String Number</a:t>
            </a:r>
            <a:r>
              <a:rPr lang="zh-CN" altLang="en-US" dirty="0" smtClean="0">
                <a:solidFill>
                  <a:srgbClr val="FF0000"/>
                </a:solidFill>
              </a:rPr>
              <a:t>，</a:t>
            </a:r>
            <a:r>
              <a:rPr lang="en-US" altLang="zh-CN" dirty="0" smtClean="0">
                <a:solidFill>
                  <a:srgbClr val="FF0000"/>
                </a:solidFill>
              </a:rPr>
              <a:t>String Name);</a:t>
            </a:r>
            <a:endParaRPr lang="zh-CN" altLang="en-US" dirty="0" smtClean="0">
              <a:solidFill>
                <a:srgbClr val="FF0000"/>
              </a:solidFill>
            </a:endParaRPr>
          </a:p>
          <a:p>
            <a:endParaRPr lang="en-US" altLang="zh-CN" sz="2600" b="1" i="1" dirty="0" smtClean="0">
              <a:solidFill>
                <a:srgbClr val="FF0000"/>
              </a:solidFill>
            </a:endParaRPr>
          </a:p>
        </p:txBody>
      </p:sp>
    </p:spTree>
  </p:cSld>
  <p:clrMapOvr>
    <a:masterClrMapping/>
  </p:clrMapOvr>
  <p:transition spd="med">
    <p:fade thruBlk="1"/>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获取</a:t>
            </a:r>
            <a:r>
              <a:rPr lang="en-US" altLang="zh-CN" sz="3200" dirty="0" err="1" smtClean="0">
                <a:solidFill>
                  <a:srgbClr val="000099"/>
                </a:solidFill>
              </a:rPr>
              <a:t>AXLContext</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lnSpc>
                <a:spcPct val="70000"/>
              </a:lnSpc>
              <a:buNone/>
            </a:pPr>
            <a:r>
              <a:rPr lang="zh-CN" altLang="en-US" sz="2000" dirty="0" smtClean="0"/>
              <a:t>首先介绍</a:t>
            </a:r>
            <a:r>
              <a:rPr lang="en-US" altLang="zh-CN" sz="2000" dirty="0" err="1" smtClean="0"/>
              <a:t>AXLContext</a:t>
            </a:r>
            <a:r>
              <a:rPr lang="zh-CN" altLang="en-US" sz="2000" dirty="0" smtClean="0"/>
              <a:t>的获取，</a:t>
            </a:r>
            <a:r>
              <a:rPr lang="en-US" altLang="zh-CN" sz="2000" dirty="0" err="1" smtClean="0"/>
              <a:t>AXLContext</a:t>
            </a:r>
            <a:r>
              <a:rPr lang="zh-CN" altLang="en-US" sz="2000" dirty="0" smtClean="0"/>
              <a:t>是用来存放</a:t>
            </a:r>
            <a:r>
              <a:rPr lang="en-US" altLang="zh-CN" sz="2000" dirty="0" smtClean="0"/>
              <a:t>AML/AVL</a:t>
            </a:r>
            <a:r>
              <a:rPr lang="zh-CN" altLang="en-US" sz="2000" dirty="0" smtClean="0"/>
              <a:t>的容</a:t>
            </a:r>
            <a:endParaRPr lang="en-US" altLang="zh-CN" sz="2000" dirty="0" smtClean="0"/>
          </a:p>
          <a:p>
            <a:pPr marL="0" indent="0">
              <a:lnSpc>
                <a:spcPct val="70000"/>
              </a:lnSpc>
              <a:buNone/>
            </a:pPr>
            <a:r>
              <a:rPr lang="zh-CN" altLang="en-US" sz="2000" dirty="0" smtClean="0"/>
              <a:t>器，在</a:t>
            </a:r>
            <a:r>
              <a:rPr lang="en-US" altLang="zh-CN" sz="2000" dirty="0" smtClean="0"/>
              <a:t>web</a:t>
            </a:r>
            <a:r>
              <a:rPr lang="zh-CN" altLang="en-US" sz="2000" dirty="0" smtClean="0"/>
              <a:t>页面表现是</a:t>
            </a:r>
            <a:r>
              <a:rPr lang="en-US" altLang="zh-CN" sz="2000" dirty="0" smtClean="0"/>
              <a:t>Source</a:t>
            </a:r>
            <a:r>
              <a:rPr lang="zh-CN" altLang="en-US" sz="2000" dirty="0" smtClean="0"/>
              <a:t>前后关系，比如</a:t>
            </a:r>
            <a:r>
              <a:rPr lang="en-US" altLang="zh-CN" sz="2000" dirty="0" smtClean="0"/>
              <a:t>Default</a:t>
            </a:r>
            <a:r>
              <a:rPr lang="zh-CN" altLang="en-US" sz="2000" dirty="0" smtClean="0"/>
              <a:t>、</a:t>
            </a:r>
            <a:r>
              <a:rPr lang="en-US" altLang="zh-CN" sz="2000" dirty="0" smtClean="0"/>
              <a:t>Dell</a:t>
            </a:r>
            <a:r>
              <a:rPr lang="zh-CN" altLang="en-US" sz="2000" dirty="0" smtClean="0"/>
              <a:t>等。</a:t>
            </a:r>
          </a:p>
          <a:p>
            <a:pPr marL="0" indent="0">
              <a:lnSpc>
                <a:spcPct val="70000"/>
              </a:lnSpc>
              <a:buNone/>
            </a:pPr>
            <a:endParaRPr lang="en-US" altLang="zh-CN" sz="2000" dirty="0" smtClean="0">
              <a:solidFill>
                <a:srgbClr val="1C12EE"/>
              </a:solidFill>
            </a:endParaRPr>
          </a:p>
          <a:p>
            <a:pPr marL="0" indent="0">
              <a:lnSpc>
                <a:spcPct val="70000"/>
              </a:lnSpc>
              <a:buNone/>
            </a:pPr>
            <a:r>
              <a:rPr lang="zh-CN" altLang="en-US" sz="2000" dirty="0" smtClean="0">
                <a:solidFill>
                  <a:srgbClr val="1C12EE"/>
                </a:solidFill>
              </a:rPr>
              <a:t>根据名称去查找</a:t>
            </a:r>
            <a:r>
              <a:rPr lang="en-US" altLang="zh-CN" sz="2000" dirty="0" err="1" smtClean="0">
                <a:solidFill>
                  <a:srgbClr val="1C12EE"/>
                </a:solidFill>
              </a:rPr>
              <a:t>AXLContext</a:t>
            </a:r>
            <a:endParaRPr lang="zh-CN" altLang="en-US" sz="2000" dirty="0" smtClean="0">
              <a:solidFill>
                <a:srgbClr val="1C12EE"/>
              </a:solidFill>
            </a:endParaRPr>
          </a:p>
          <a:p>
            <a:pPr marL="0" indent="0">
              <a:lnSpc>
                <a:spcPct val="70000"/>
              </a:lnSpc>
              <a:buNone/>
            </a:pPr>
            <a:r>
              <a:rPr lang="en-US" altLang="zh-CN" sz="2000" dirty="0" err="1" smtClean="0"/>
              <a:t>AXLContext</a:t>
            </a:r>
            <a:r>
              <a:rPr lang="en-US" altLang="zh-CN" sz="2000" dirty="0" smtClean="0"/>
              <a:t> </a:t>
            </a:r>
            <a:r>
              <a:rPr lang="en-US" altLang="zh-CN" sz="2000" dirty="0" err="1" smtClean="0"/>
              <a:t>axlcontext</a:t>
            </a:r>
            <a:r>
              <a:rPr lang="en-US" altLang="zh-CN" sz="2000" dirty="0" smtClean="0"/>
              <a:t> = null;</a:t>
            </a:r>
          </a:p>
          <a:p>
            <a:pPr marL="0" indent="0">
              <a:lnSpc>
                <a:spcPct val="70000"/>
              </a:lnSpc>
              <a:buNone/>
            </a:pPr>
            <a:r>
              <a:rPr lang="en-US" altLang="zh-CN" sz="2000" dirty="0" smtClean="0"/>
              <a:t>if (</a:t>
            </a:r>
            <a:r>
              <a:rPr lang="en-US" altLang="zh-CN" sz="2000" dirty="0" err="1" smtClean="0"/>
              <a:t>sourcingcontext</a:t>
            </a:r>
            <a:r>
              <a:rPr lang="en-US" altLang="zh-CN" sz="2000" dirty="0" smtClean="0"/>
              <a:t> != null &amp;&amp; </a:t>
            </a:r>
            <a:r>
              <a:rPr lang="en-US" altLang="zh-CN" sz="2000" dirty="0" err="1" smtClean="0"/>
              <a:t>sourcingcontext.trim</a:t>
            </a:r>
            <a:r>
              <a:rPr lang="en-US" altLang="zh-CN" sz="2000" dirty="0" smtClean="0"/>
              <a:t>().length() &gt; 0){</a:t>
            </a:r>
          </a:p>
          <a:p>
            <a:pPr marL="0" indent="0">
              <a:lnSpc>
                <a:spcPct val="70000"/>
              </a:lnSpc>
              <a:buNone/>
            </a:pPr>
            <a:r>
              <a:rPr lang="en-US" altLang="zh-CN" sz="2000" dirty="0" err="1" smtClean="0"/>
              <a:t>QuerySpec</a:t>
            </a:r>
            <a:r>
              <a:rPr lang="en-US" altLang="zh-CN" sz="2000" dirty="0" smtClean="0"/>
              <a:t> criteria = new </a:t>
            </a:r>
            <a:r>
              <a:rPr lang="en-US" altLang="zh-CN" sz="2000" dirty="0" err="1" smtClean="0"/>
              <a:t>QuerySpec</a:t>
            </a:r>
            <a:r>
              <a:rPr lang="en-US" altLang="zh-CN" sz="2000" dirty="0" smtClean="0"/>
              <a:t>(</a:t>
            </a:r>
            <a:r>
              <a:rPr lang="en-US" altLang="zh-CN" sz="2000" dirty="0" err="1" smtClean="0"/>
              <a:t>AXLContext.class</a:t>
            </a:r>
            <a:r>
              <a:rPr lang="en-US" altLang="zh-CN" sz="2000" dirty="0" smtClean="0"/>
              <a:t>);</a:t>
            </a:r>
          </a:p>
          <a:p>
            <a:pPr marL="0" indent="0">
              <a:lnSpc>
                <a:spcPct val="70000"/>
              </a:lnSpc>
              <a:buNone/>
            </a:pPr>
            <a:r>
              <a:rPr lang="en-US" altLang="zh-CN" sz="2000" dirty="0" err="1" smtClean="0">
                <a:solidFill>
                  <a:srgbClr val="FF0000"/>
                </a:solidFill>
              </a:rPr>
              <a:t>criteria.appendSearchCondition</a:t>
            </a:r>
            <a:r>
              <a:rPr lang="en-US" altLang="zh-CN" sz="2000" dirty="0" smtClean="0">
                <a:solidFill>
                  <a:srgbClr val="FF0000"/>
                </a:solidFill>
              </a:rPr>
              <a:t>(</a:t>
            </a:r>
          </a:p>
          <a:p>
            <a:pPr marL="0" indent="0">
              <a:lnSpc>
                <a:spcPct val="70000"/>
              </a:lnSpc>
              <a:buNone/>
            </a:pPr>
            <a:r>
              <a:rPr lang="en-US" altLang="zh-CN" sz="2000" dirty="0" err="1" smtClean="0">
                <a:solidFill>
                  <a:srgbClr val="FF0000"/>
                </a:solidFill>
              </a:rPr>
              <a:t>newSearchCondition</a:t>
            </a:r>
            <a:r>
              <a:rPr lang="en-US" altLang="zh-CN" sz="2000" dirty="0" smtClean="0">
                <a:solidFill>
                  <a:srgbClr val="FF0000"/>
                </a:solidFill>
              </a:rPr>
              <a:t>(</a:t>
            </a:r>
            <a:r>
              <a:rPr lang="en-US" altLang="zh-CN" sz="2000" dirty="0" err="1" smtClean="0">
                <a:solidFill>
                  <a:srgbClr val="FF0000"/>
                </a:solidFill>
              </a:rPr>
              <a:t>AXLContext.class</a:t>
            </a:r>
            <a:r>
              <a:rPr lang="en-US" altLang="zh-CN" sz="2000" dirty="0" smtClean="0">
                <a:solidFill>
                  <a:srgbClr val="FF0000"/>
                </a:solidFill>
              </a:rPr>
              <a:t>, AXLContext.NAME,</a:t>
            </a:r>
          </a:p>
          <a:p>
            <a:pPr marL="0" indent="0">
              <a:lnSpc>
                <a:spcPct val="70000"/>
              </a:lnSpc>
              <a:buNone/>
            </a:pPr>
            <a:r>
              <a:rPr lang="en-US" altLang="zh-CN" sz="2000" dirty="0" err="1" smtClean="0">
                <a:solidFill>
                  <a:srgbClr val="FF0000"/>
                </a:solidFill>
              </a:rPr>
              <a:t>SearchCondition.EQUAL</a:t>
            </a:r>
            <a:r>
              <a:rPr lang="en-US" altLang="zh-CN" sz="2000" dirty="0" smtClean="0">
                <a:solidFill>
                  <a:srgbClr val="FF0000"/>
                </a:solidFill>
              </a:rPr>
              <a:t>, </a:t>
            </a:r>
            <a:r>
              <a:rPr lang="en-US" altLang="zh-CN" sz="2000" dirty="0" err="1" smtClean="0">
                <a:solidFill>
                  <a:srgbClr val="FF0000"/>
                </a:solidFill>
              </a:rPr>
              <a:t>sourcingcontext.toUpperCase</a:t>
            </a:r>
            <a:r>
              <a:rPr lang="en-US" altLang="zh-CN" sz="2000" dirty="0" smtClean="0">
                <a:solidFill>
                  <a:srgbClr val="FF0000"/>
                </a:solidFill>
              </a:rPr>
              <a:t>(), false));</a:t>
            </a:r>
          </a:p>
          <a:p>
            <a:pPr marL="0" indent="0">
              <a:lnSpc>
                <a:spcPct val="70000"/>
              </a:lnSpc>
              <a:buNone/>
            </a:pPr>
            <a:r>
              <a:rPr lang="en-US" altLang="zh-CN" sz="2000" dirty="0" err="1" smtClean="0"/>
              <a:t>QueryResult</a:t>
            </a:r>
            <a:r>
              <a:rPr lang="en-US" altLang="zh-CN" sz="2000" dirty="0" smtClean="0"/>
              <a:t> results = </a:t>
            </a:r>
            <a:r>
              <a:rPr lang="en-US" altLang="zh-CN" sz="2000" dirty="0" err="1" smtClean="0"/>
              <a:t>PersistenceHelper.manager.find</a:t>
            </a:r>
            <a:r>
              <a:rPr lang="en-US" altLang="zh-CN" sz="2000" dirty="0" smtClean="0"/>
              <a:t>(criteria);</a:t>
            </a:r>
          </a:p>
          <a:p>
            <a:pPr marL="0" indent="0">
              <a:lnSpc>
                <a:spcPct val="70000"/>
              </a:lnSpc>
              <a:buNone/>
            </a:pPr>
            <a:r>
              <a:rPr lang="en-US" altLang="zh-CN" sz="2000" dirty="0" smtClean="0"/>
              <a:t>if (</a:t>
            </a:r>
            <a:r>
              <a:rPr lang="en-US" altLang="zh-CN" sz="2000" dirty="0" err="1" smtClean="0"/>
              <a:t>results.hasMoreElements</a:t>
            </a:r>
            <a:r>
              <a:rPr lang="en-US" altLang="zh-CN" sz="2000" dirty="0" smtClean="0"/>
              <a:t>()){</a:t>
            </a:r>
          </a:p>
          <a:p>
            <a:pPr marL="0" indent="0">
              <a:lnSpc>
                <a:spcPct val="70000"/>
              </a:lnSpc>
              <a:buNone/>
            </a:pPr>
            <a:r>
              <a:rPr lang="en-US" altLang="zh-CN" sz="2000" dirty="0" err="1" smtClean="0"/>
              <a:t>axlcontext</a:t>
            </a:r>
            <a:r>
              <a:rPr lang="en-US" altLang="zh-CN" sz="2000" dirty="0" smtClean="0"/>
              <a:t> = (</a:t>
            </a:r>
            <a:r>
              <a:rPr lang="en-US" altLang="zh-CN" sz="2000" dirty="0" err="1" smtClean="0"/>
              <a:t>AXLContext</a:t>
            </a:r>
            <a:r>
              <a:rPr lang="en-US" altLang="zh-CN" sz="2000" dirty="0" smtClean="0"/>
              <a:t>) </a:t>
            </a:r>
            <a:r>
              <a:rPr lang="en-US" altLang="zh-CN" sz="2000" dirty="0" err="1" smtClean="0"/>
              <a:t>results.nextElement</a:t>
            </a:r>
            <a:r>
              <a:rPr lang="en-US" altLang="zh-CN" sz="2000" dirty="0" smtClean="0"/>
              <a:t>();</a:t>
            </a:r>
          </a:p>
          <a:p>
            <a:pPr marL="0" indent="0">
              <a:lnSpc>
                <a:spcPct val="70000"/>
              </a:lnSpc>
              <a:buNone/>
            </a:pPr>
            <a:r>
              <a:rPr lang="en-US" altLang="zh-CN" sz="2000" dirty="0" smtClean="0"/>
              <a:t>}</a:t>
            </a:r>
          </a:p>
          <a:p>
            <a:pPr marL="0" indent="0">
              <a:lnSpc>
                <a:spcPct val="70000"/>
              </a:lnSpc>
              <a:buNone/>
            </a:pPr>
            <a:r>
              <a:rPr lang="en-US" altLang="zh-CN" sz="2000" dirty="0" smtClean="0"/>
              <a:t>}</a:t>
            </a:r>
          </a:p>
          <a:p>
            <a:pPr marL="0" indent="0">
              <a:lnSpc>
                <a:spcPct val="70000"/>
              </a:lnSpc>
              <a:buNone/>
            </a:pPr>
            <a:r>
              <a:rPr lang="en-US" altLang="zh-CN" sz="2000" dirty="0" smtClean="0"/>
              <a:t>}// </a:t>
            </a:r>
            <a:r>
              <a:rPr lang="en-US" altLang="zh-CN" sz="2000" dirty="0" err="1" smtClean="0"/>
              <a:t>sourcingcontext</a:t>
            </a:r>
            <a:r>
              <a:rPr lang="zh-CN" altLang="en-US" sz="2000" dirty="0" smtClean="0"/>
              <a:t>为</a:t>
            </a:r>
            <a:r>
              <a:rPr lang="en-US" altLang="zh-CN" sz="2000" dirty="0" smtClean="0"/>
              <a:t>source</a:t>
            </a:r>
            <a:r>
              <a:rPr lang="zh-CN" altLang="en-US" sz="2000" dirty="0" smtClean="0"/>
              <a:t>关系的名称</a:t>
            </a:r>
            <a:endParaRPr lang="zh-CN" altLang="en-US" dirty="0" smtClean="0"/>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建立</a:t>
            </a:r>
            <a:r>
              <a:rPr lang="en-US" altLang="zh-CN" sz="3200" dirty="0" smtClean="0">
                <a:solidFill>
                  <a:srgbClr val="000099"/>
                </a:solidFill>
              </a:rPr>
              <a:t>AML</a:t>
            </a:r>
            <a:r>
              <a:rPr lang="zh-CN" altLang="en-US" sz="3200" dirty="0" smtClean="0">
                <a:solidFill>
                  <a:srgbClr val="000099"/>
                </a:solidFill>
              </a:rPr>
              <a:t>与</a:t>
            </a:r>
            <a:r>
              <a:rPr lang="en-US" altLang="zh-CN" sz="3200" dirty="0" smtClean="0">
                <a:solidFill>
                  <a:srgbClr val="000099"/>
                </a:solidFill>
              </a:rPr>
              <a:t>part</a:t>
            </a:r>
            <a:r>
              <a:rPr lang="zh-CN" altLang="en-US" sz="3200" dirty="0" smtClean="0">
                <a:solidFill>
                  <a:srgbClr val="000099"/>
                </a:solidFill>
              </a:rPr>
              <a:t>的关联</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lnSpc>
                <a:spcPct val="70000"/>
              </a:lnSpc>
              <a:buNone/>
            </a:pPr>
            <a:r>
              <a:rPr lang="en-US" altLang="zh-TW" sz="2000" dirty="0" smtClean="0">
                <a:solidFill>
                  <a:srgbClr val="0000E2"/>
                </a:solidFill>
              </a:rPr>
              <a:t>if (</a:t>
            </a:r>
            <a:r>
              <a:rPr lang="en-US" altLang="zh-TW" sz="2000" dirty="0" err="1" smtClean="0">
                <a:solidFill>
                  <a:srgbClr val="0000E2"/>
                </a:solidFill>
              </a:rPr>
              <a:t>wtpart</a:t>
            </a:r>
            <a:r>
              <a:rPr lang="en-US" altLang="zh-TW" sz="2000" dirty="0" smtClean="0">
                <a:solidFill>
                  <a:srgbClr val="0000E2"/>
                </a:solidFill>
              </a:rPr>
              <a:t> != null &amp;&amp; </a:t>
            </a:r>
            <a:r>
              <a:rPr lang="en-US" altLang="zh-TW" sz="2000" dirty="0" err="1" smtClean="0">
                <a:solidFill>
                  <a:srgbClr val="0000E2"/>
                </a:solidFill>
              </a:rPr>
              <a:t>mpart</a:t>
            </a:r>
            <a:r>
              <a:rPr lang="en-US" altLang="zh-TW" sz="2000" dirty="0" smtClean="0">
                <a:solidFill>
                  <a:srgbClr val="0000E2"/>
                </a:solidFill>
              </a:rPr>
              <a:t> != null) {</a:t>
            </a:r>
          </a:p>
          <a:p>
            <a:pPr marL="0" indent="0">
              <a:lnSpc>
                <a:spcPct val="70000"/>
              </a:lnSpc>
              <a:buNone/>
            </a:pPr>
            <a:r>
              <a:rPr lang="en-US" altLang="zh-TW" sz="2000" dirty="0" err="1" smtClean="0">
                <a:solidFill>
                  <a:srgbClr val="0000E2"/>
                </a:solidFill>
              </a:rPr>
              <a:t>ManufacturerPartMaster</a:t>
            </a:r>
            <a:r>
              <a:rPr lang="en-US" altLang="zh-TW" sz="2000" dirty="0" smtClean="0">
                <a:solidFill>
                  <a:srgbClr val="0000E2"/>
                </a:solidFill>
              </a:rPr>
              <a:t> </a:t>
            </a:r>
            <a:r>
              <a:rPr lang="en-US" altLang="zh-TW" sz="2000" dirty="0" err="1" smtClean="0">
                <a:solidFill>
                  <a:srgbClr val="0000E2"/>
                </a:solidFill>
              </a:rPr>
              <a:t>manufacturermaster</a:t>
            </a:r>
            <a:r>
              <a:rPr lang="en-US" altLang="zh-TW" sz="2000" dirty="0" smtClean="0">
                <a:solidFill>
                  <a:srgbClr val="0000E2"/>
                </a:solidFill>
              </a:rPr>
              <a:t> = (</a:t>
            </a:r>
            <a:r>
              <a:rPr lang="en-US" altLang="zh-TW" sz="2000" dirty="0" err="1" smtClean="0">
                <a:solidFill>
                  <a:srgbClr val="0000E2"/>
                </a:solidFill>
              </a:rPr>
              <a:t>ManufacturerPartMaster</a:t>
            </a:r>
            <a:r>
              <a:rPr lang="en-US" altLang="zh-TW" sz="2000" dirty="0" smtClean="0">
                <a:solidFill>
                  <a:srgbClr val="0000E2"/>
                </a:solidFill>
              </a:rPr>
              <a:t>)</a:t>
            </a:r>
            <a:endParaRPr lang="en-US" altLang="zh-CN" sz="2000" dirty="0" smtClean="0">
              <a:solidFill>
                <a:srgbClr val="0000E2"/>
              </a:solidFill>
            </a:endParaRPr>
          </a:p>
          <a:p>
            <a:pPr marL="0" indent="0">
              <a:lnSpc>
                <a:spcPct val="70000"/>
              </a:lnSpc>
              <a:buNone/>
            </a:pPr>
            <a:r>
              <a:rPr lang="en-US" altLang="zh-TW" sz="2000" dirty="0" err="1" smtClean="0">
                <a:solidFill>
                  <a:srgbClr val="0000E2"/>
                </a:solidFill>
              </a:rPr>
              <a:t>mpart.getMaster</a:t>
            </a:r>
            <a:r>
              <a:rPr lang="en-US" altLang="zh-TW" sz="2000" dirty="0" smtClean="0">
                <a:solidFill>
                  <a:srgbClr val="0000E2"/>
                </a:solidFill>
              </a:rPr>
              <a:t>();</a:t>
            </a:r>
          </a:p>
          <a:p>
            <a:pPr marL="0" indent="0">
              <a:lnSpc>
                <a:spcPct val="70000"/>
              </a:lnSpc>
              <a:buNone/>
            </a:pPr>
            <a:r>
              <a:rPr lang="en-US" altLang="zh-TW" sz="2000" dirty="0" err="1" smtClean="0">
                <a:solidFill>
                  <a:srgbClr val="0000E2"/>
                </a:solidFill>
              </a:rPr>
              <a:t>AXLContext</a:t>
            </a:r>
            <a:r>
              <a:rPr lang="en-US" altLang="zh-TW" sz="2000" dirty="0" smtClean="0">
                <a:solidFill>
                  <a:srgbClr val="0000E2"/>
                </a:solidFill>
              </a:rPr>
              <a:t> </a:t>
            </a:r>
            <a:r>
              <a:rPr lang="en-US" altLang="zh-TW" sz="2000" dirty="0" err="1" smtClean="0">
                <a:solidFill>
                  <a:srgbClr val="0000E2"/>
                </a:solidFill>
              </a:rPr>
              <a:t>sourcingcontext</a:t>
            </a:r>
            <a:r>
              <a:rPr lang="en-US" altLang="zh-TW" sz="2000" dirty="0" smtClean="0">
                <a:solidFill>
                  <a:srgbClr val="0000E2"/>
                </a:solidFill>
              </a:rPr>
              <a:t> =</a:t>
            </a:r>
            <a:endParaRPr lang="en-US" altLang="zh-CN" sz="2000" dirty="0" smtClean="0">
              <a:solidFill>
                <a:srgbClr val="0000E2"/>
              </a:solidFill>
            </a:endParaRPr>
          </a:p>
          <a:p>
            <a:pPr marL="0" indent="0">
              <a:lnSpc>
                <a:spcPct val="70000"/>
              </a:lnSpc>
              <a:buNone/>
            </a:pPr>
            <a:r>
              <a:rPr lang="en-US" altLang="zh-TW" sz="2000" dirty="0" err="1" smtClean="0">
                <a:solidFill>
                  <a:srgbClr val="0000E2"/>
                </a:solidFill>
              </a:rPr>
              <a:t>getAXLContextByName</a:t>
            </a:r>
            <a:r>
              <a:rPr lang="en-US" altLang="zh-TW" sz="2000" dirty="0" smtClean="0">
                <a:solidFill>
                  <a:srgbClr val="0000E2"/>
                </a:solidFill>
              </a:rPr>
              <a:t>(</a:t>
            </a:r>
            <a:r>
              <a:rPr lang="en-US" altLang="zh-TW" sz="2000" dirty="0" err="1" smtClean="0">
                <a:solidFill>
                  <a:srgbClr val="0000E2"/>
                </a:solidFill>
              </a:rPr>
              <a:t>OtherAttribute.SOURCING_CONTEXT_DEFAULT</a:t>
            </a:r>
            <a:r>
              <a:rPr lang="en-US" altLang="zh-TW" sz="2000" dirty="0" smtClean="0">
                <a:solidFill>
                  <a:srgbClr val="0000E2"/>
                </a:solidFill>
              </a:rPr>
              <a:t>,</a:t>
            </a:r>
            <a:endParaRPr lang="en-US" altLang="zh-CN" sz="2000" dirty="0" smtClean="0">
              <a:solidFill>
                <a:srgbClr val="0000E2"/>
              </a:solidFill>
            </a:endParaRPr>
          </a:p>
          <a:p>
            <a:pPr marL="0" indent="0">
              <a:lnSpc>
                <a:spcPct val="70000"/>
              </a:lnSpc>
              <a:buNone/>
            </a:pPr>
            <a:r>
              <a:rPr lang="en-US" altLang="zh-TW" sz="2000" dirty="0" smtClean="0">
                <a:solidFill>
                  <a:srgbClr val="0000E2"/>
                </a:solidFill>
              </a:rPr>
              <a:t>“ELEAD");</a:t>
            </a:r>
          </a:p>
          <a:p>
            <a:pPr marL="0" indent="0">
              <a:lnSpc>
                <a:spcPct val="70000"/>
              </a:lnSpc>
              <a:buNone/>
            </a:pPr>
            <a:r>
              <a:rPr lang="en-US" altLang="zh-TW" sz="2000" dirty="0" err="1" smtClean="0">
                <a:solidFill>
                  <a:srgbClr val="0000E2"/>
                </a:solidFill>
              </a:rPr>
              <a:t>AXLPreference</a:t>
            </a:r>
            <a:r>
              <a:rPr lang="en-US" altLang="zh-TW" sz="2000" dirty="0" smtClean="0">
                <a:solidFill>
                  <a:srgbClr val="0000E2"/>
                </a:solidFill>
              </a:rPr>
              <a:t> </a:t>
            </a:r>
            <a:r>
              <a:rPr lang="en-US" altLang="zh-TW" sz="2000" dirty="0" err="1" smtClean="0">
                <a:solidFill>
                  <a:srgbClr val="0000E2"/>
                </a:solidFill>
              </a:rPr>
              <a:t>axlpreference</a:t>
            </a:r>
            <a:r>
              <a:rPr lang="en-US" altLang="zh-TW" sz="2000" dirty="0" smtClean="0">
                <a:solidFill>
                  <a:srgbClr val="0000E2"/>
                </a:solidFill>
              </a:rPr>
              <a:t> = </a:t>
            </a:r>
            <a:r>
              <a:rPr lang="en-US" altLang="zh-TW" sz="2000" dirty="0" err="1" smtClean="0">
                <a:solidFill>
                  <a:srgbClr val="0000E2"/>
                </a:solidFill>
              </a:rPr>
              <a:t>AXLPreference.toAXLPreference</a:t>
            </a:r>
            <a:r>
              <a:rPr lang="en-US" altLang="zh-TW" sz="2000" dirty="0" smtClean="0">
                <a:solidFill>
                  <a:srgbClr val="0000E2"/>
                </a:solidFill>
              </a:rPr>
              <a:t>("</a:t>
            </a:r>
            <a:r>
              <a:rPr lang="en-US" altLang="zh-TW" sz="2000" dirty="0" err="1" smtClean="0">
                <a:solidFill>
                  <a:srgbClr val="0000E2"/>
                </a:solidFill>
              </a:rPr>
              <a:t>isnull</a:t>
            </a:r>
            <a:r>
              <a:rPr lang="en-US" altLang="zh-TW" sz="2000" dirty="0" smtClean="0">
                <a:solidFill>
                  <a:srgbClr val="0000E2"/>
                </a:solidFill>
              </a:rPr>
              <a:t>");</a:t>
            </a:r>
            <a:endParaRPr lang="en-US" altLang="zh-CN" sz="2000" dirty="0" smtClean="0">
              <a:solidFill>
                <a:srgbClr val="0000E2"/>
              </a:solidFill>
            </a:endParaRPr>
          </a:p>
          <a:p>
            <a:pPr marL="0" indent="0">
              <a:lnSpc>
                <a:spcPct val="70000"/>
              </a:lnSpc>
              <a:buNone/>
            </a:pPr>
            <a:r>
              <a:rPr lang="en-US" altLang="zh-TW" sz="2000" dirty="0" smtClean="0">
                <a:solidFill>
                  <a:srgbClr val="0000E2"/>
                </a:solidFill>
              </a:rPr>
              <a:t>// (</a:t>
            </a:r>
            <a:r>
              <a:rPr lang="en-US" altLang="zh-TW" sz="2000" dirty="0" err="1" smtClean="0">
                <a:solidFill>
                  <a:srgbClr val="0000E2"/>
                </a:solidFill>
              </a:rPr>
              <a:t>OtherAttribute.PREFERENCE_NA</a:t>
            </a:r>
            <a:r>
              <a:rPr lang="en-US" altLang="zh-TW" sz="2000" dirty="0" smtClean="0">
                <a:solidFill>
                  <a:srgbClr val="0000E2"/>
                </a:solidFill>
              </a:rPr>
              <a:t>);</a:t>
            </a:r>
            <a:endParaRPr lang="en-US" altLang="zh-CN" sz="2000" dirty="0" smtClean="0">
              <a:solidFill>
                <a:srgbClr val="0000E2"/>
              </a:solidFill>
            </a:endParaRPr>
          </a:p>
          <a:p>
            <a:pPr marL="0" indent="0">
              <a:lnSpc>
                <a:spcPct val="70000"/>
              </a:lnSpc>
              <a:buNone/>
            </a:pPr>
            <a:r>
              <a:rPr lang="en-US" altLang="zh-TW" sz="2000" dirty="0" err="1" smtClean="0">
                <a:solidFill>
                  <a:srgbClr val="0000E2"/>
                </a:solidFill>
              </a:rPr>
              <a:t>boolean</a:t>
            </a:r>
            <a:r>
              <a:rPr lang="en-US" altLang="zh-TW" sz="2000" dirty="0" smtClean="0">
                <a:solidFill>
                  <a:srgbClr val="0000E2"/>
                </a:solidFill>
              </a:rPr>
              <a:t> is = </a:t>
            </a:r>
            <a:r>
              <a:rPr lang="en-US" altLang="zh-TW" sz="2000" dirty="0" err="1" smtClean="0">
                <a:solidFill>
                  <a:srgbClr val="0000E2"/>
                </a:solidFill>
              </a:rPr>
              <a:t>AXLServerHelper.service.hasAML</a:t>
            </a:r>
            <a:r>
              <a:rPr lang="en-US" altLang="zh-TW" sz="2000" dirty="0" smtClean="0">
                <a:solidFill>
                  <a:srgbClr val="0000E2"/>
                </a:solidFill>
              </a:rPr>
              <a:t>(</a:t>
            </a:r>
            <a:r>
              <a:rPr lang="en-US" altLang="zh-TW" sz="2000" dirty="0" err="1" smtClean="0">
                <a:solidFill>
                  <a:srgbClr val="0000E2"/>
                </a:solidFill>
              </a:rPr>
              <a:t>sourcingcontext,wtpart</a:t>
            </a:r>
            <a:r>
              <a:rPr lang="en-US" altLang="zh-TW" sz="2000" dirty="0" smtClean="0">
                <a:solidFill>
                  <a:srgbClr val="0000E2"/>
                </a:solidFill>
              </a:rPr>
              <a:t>,</a:t>
            </a:r>
            <a:endParaRPr lang="en-US" altLang="zh-CN" sz="2000" dirty="0" smtClean="0">
              <a:solidFill>
                <a:srgbClr val="0000E2"/>
              </a:solidFill>
            </a:endParaRPr>
          </a:p>
          <a:p>
            <a:pPr marL="0" indent="0">
              <a:lnSpc>
                <a:spcPct val="70000"/>
              </a:lnSpc>
              <a:buNone/>
            </a:pPr>
            <a:r>
              <a:rPr lang="en-US" altLang="zh-TW" sz="2000" dirty="0" err="1" smtClean="0">
                <a:solidFill>
                  <a:srgbClr val="0000E2"/>
                </a:solidFill>
              </a:rPr>
              <a:t>manufacturermaster</a:t>
            </a:r>
            <a:r>
              <a:rPr lang="en-US" altLang="zh-TW" sz="2000" dirty="0" smtClean="0">
                <a:solidFill>
                  <a:srgbClr val="0000E2"/>
                </a:solidFill>
              </a:rPr>
              <a:t>);</a:t>
            </a:r>
          </a:p>
          <a:p>
            <a:pPr marL="0" indent="0">
              <a:lnSpc>
                <a:spcPct val="70000"/>
              </a:lnSpc>
              <a:buNone/>
            </a:pPr>
            <a:r>
              <a:rPr lang="en-US" altLang="zh-TW" sz="2000" dirty="0" smtClean="0">
                <a:solidFill>
                  <a:srgbClr val="0000E2"/>
                </a:solidFill>
              </a:rPr>
              <a:t>if (is == false) {</a:t>
            </a:r>
          </a:p>
          <a:p>
            <a:pPr marL="0" indent="0">
              <a:lnSpc>
                <a:spcPct val="70000"/>
              </a:lnSpc>
              <a:buNone/>
            </a:pPr>
            <a:r>
              <a:rPr lang="en-US" altLang="zh-TW" sz="2000" dirty="0" err="1" smtClean="0">
                <a:solidFill>
                  <a:srgbClr val="FF0000"/>
                </a:solidFill>
              </a:rPr>
              <a:t>AXLHelper.service.addAML</a:t>
            </a:r>
            <a:r>
              <a:rPr lang="en-US" altLang="zh-TW" sz="2000" dirty="0" smtClean="0">
                <a:solidFill>
                  <a:srgbClr val="FF0000"/>
                </a:solidFill>
              </a:rPr>
              <a:t>(</a:t>
            </a:r>
            <a:r>
              <a:rPr lang="en-US" altLang="zh-TW" sz="2000" dirty="0" err="1" smtClean="0">
                <a:solidFill>
                  <a:srgbClr val="FF0000"/>
                </a:solidFill>
              </a:rPr>
              <a:t>sourcingcontext</a:t>
            </a:r>
            <a:r>
              <a:rPr lang="en-US" altLang="zh-TW" sz="2000" dirty="0" smtClean="0">
                <a:solidFill>
                  <a:srgbClr val="FF0000"/>
                </a:solidFill>
              </a:rPr>
              <a:t>, </a:t>
            </a:r>
            <a:r>
              <a:rPr lang="en-US" altLang="zh-TW" sz="2000" dirty="0" err="1" smtClean="0">
                <a:solidFill>
                  <a:srgbClr val="FF0000"/>
                </a:solidFill>
              </a:rPr>
              <a:t>wtpart,null,mpart,axlpreference</a:t>
            </a:r>
            <a:r>
              <a:rPr lang="en-US" altLang="zh-CN" sz="2000" dirty="0" smtClean="0">
                <a:solidFill>
                  <a:srgbClr val="FF0000"/>
                </a:solidFill>
              </a:rPr>
              <a:t>);</a:t>
            </a:r>
            <a:endParaRPr lang="zh-CN" altLang="en-US" sz="2000" dirty="0" smtClean="0">
              <a:solidFill>
                <a:srgbClr val="FF0000"/>
              </a:solidFill>
            </a:endParaRPr>
          </a:p>
          <a:p>
            <a:pPr marL="0" indent="0">
              <a:lnSpc>
                <a:spcPct val="70000"/>
              </a:lnSpc>
              <a:buNone/>
            </a:pPr>
            <a:r>
              <a:rPr lang="en-US" altLang="zh-TW" sz="2000" dirty="0" smtClean="0">
                <a:solidFill>
                  <a:srgbClr val="0000E2"/>
                </a:solidFill>
              </a:rPr>
              <a:t>}</a:t>
            </a:r>
          </a:p>
          <a:p>
            <a:pPr marL="0" indent="0">
              <a:lnSpc>
                <a:spcPct val="70000"/>
              </a:lnSpc>
              <a:buNone/>
            </a:pPr>
            <a:r>
              <a:rPr lang="en-US" altLang="zh-TW" sz="2000" dirty="0" smtClean="0">
                <a:solidFill>
                  <a:srgbClr val="0000E2"/>
                </a:solidFill>
              </a:rPr>
              <a:t>}</a:t>
            </a:r>
            <a:r>
              <a:rPr lang="en-US" altLang="zh-CN" sz="2000" dirty="0" smtClean="0">
                <a:solidFill>
                  <a:srgbClr val="0000E2"/>
                </a:solidFill>
              </a:rPr>
              <a:t>//</a:t>
            </a:r>
            <a:r>
              <a:rPr lang="zh-CN" altLang="en-US" sz="2000" dirty="0" smtClean="0">
                <a:solidFill>
                  <a:srgbClr val="0000E2"/>
                </a:solidFill>
              </a:rPr>
              <a:t>方法的入参是</a:t>
            </a:r>
            <a:r>
              <a:rPr lang="en-US" altLang="zh-CN" sz="2000" dirty="0" err="1" smtClean="0">
                <a:solidFill>
                  <a:srgbClr val="0000E2"/>
                </a:solidFill>
              </a:rPr>
              <a:t>WTPart</a:t>
            </a:r>
            <a:r>
              <a:rPr lang="zh-CN" altLang="en-US" sz="2000" dirty="0" smtClean="0">
                <a:solidFill>
                  <a:srgbClr val="0000E2"/>
                </a:solidFill>
              </a:rPr>
              <a:t>和</a:t>
            </a:r>
            <a:r>
              <a:rPr lang="en-US" altLang="zh-TW" sz="2000" dirty="0" err="1" smtClean="0">
                <a:solidFill>
                  <a:srgbClr val="0000E2"/>
                </a:solidFill>
              </a:rPr>
              <a:t>ManufacturerPart</a:t>
            </a:r>
            <a:endParaRPr lang="zh-TW" altLang="en-US" sz="2000" dirty="0" smtClean="0">
              <a:solidFill>
                <a:srgbClr val="0000E2"/>
              </a:solidFill>
            </a:endParaRPr>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建立</a:t>
            </a:r>
            <a:r>
              <a:rPr lang="en-US" altLang="zh-CN" sz="3200" dirty="0" smtClean="0">
                <a:solidFill>
                  <a:srgbClr val="000099"/>
                </a:solidFill>
              </a:rPr>
              <a:t>AVL</a:t>
            </a:r>
            <a:r>
              <a:rPr lang="zh-CN" altLang="en-US" sz="3200" dirty="0" smtClean="0">
                <a:solidFill>
                  <a:srgbClr val="000099"/>
                </a:solidFill>
              </a:rPr>
              <a:t>与</a:t>
            </a:r>
            <a:r>
              <a:rPr lang="en-US" altLang="zh-CN" sz="3200" dirty="0" smtClean="0">
                <a:solidFill>
                  <a:srgbClr val="000099"/>
                </a:solidFill>
              </a:rPr>
              <a:t>part</a:t>
            </a:r>
            <a:r>
              <a:rPr lang="zh-CN" altLang="en-US" sz="3200" dirty="0" smtClean="0">
                <a:solidFill>
                  <a:srgbClr val="000099"/>
                </a:solidFill>
              </a:rPr>
              <a:t>的关联</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lnSpc>
                <a:spcPct val="70000"/>
              </a:lnSpc>
              <a:buNone/>
            </a:pPr>
            <a:r>
              <a:rPr lang="en-US" altLang="zh-TW" sz="2000" dirty="0" err="1" smtClean="0">
                <a:solidFill>
                  <a:srgbClr val="0000E2"/>
                </a:solidFill>
              </a:rPr>
              <a:t>AXLEntry</a:t>
            </a:r>
            <a:r>
              <a:rPr lang="en-US" altLang="zh-TW" sz="2000" dirty="0" smtClean="0">
                <a:solidFill>
                  <a:srgbClr val="0000E2"/>
                </a:solidFill>
              </a:rPr>
              <a:t> </a:t>
            </a:r>
            <a:r>
              <a:rPr lang="en-US" altLang="zh-TW" sz="2000" dirty="0" err="1" smtClean="0">
                <a:solidFill>
                  <a:srgbClr val="0000E2"/>
                </a:solidFill>
              </a:rPr>
              <a:t>axlentry</a:t>
            </a:r>
            <a:r>
              <a:rPr lang="en-US" altLang="zh-TW" sz="2000" dirty="0" smtClean="0">
                <a:solidFill>
                  <a:srgbClr val="0000E2"/>
                </a:solidFill>
              </a:rPr>
              <a:t> = null;</a:t>
            </a:r>
          </a:p>
          <a:p>
            <a:pPr marL="0" indent="0">
              <a:lnSpc>
                <a:spcPct val="70000"/>
              </a:lnSpc>
              <a:buNone/>
            </a:pPr>
            <a:r>
              <a:rPr lang="en-US" altLang="zh-TW" sz="2000" dirty="0" smtClean="0">
                <a:solidFill>
                  <a:srgbClr val="0000E2"/>
                </a:solidFill>
              </a:rPr>
              <a:t>if (</a:t>
            </a:r>
            <a:r>
              <a:rPr lang="en-US" altLang="zh-TW" sz="2000" dirty="0" err="1" smtClean="0">
                <a:solidFill>
                  <a:srgbClr val="0000E2"/>
                </a:solidFill>
              </a:rPr>
              <a:t>wtpart</a:t>
            </a:r>
            <a:r>
              <a:rPr lang="en-US" altLang="zh-TW" sz="2000" dirty="0" smtClean="0">
                <a:solidFill>
                  <a:srgbClr val="0000E2"/>
                </a:solidFill>
              </a:rPr>
              <a:t> != null &amp;&amp; </a:t>
            </a:r>
            <a:r>
              <a:rPr lang="en-US" altLang="zh-TW" sz="2000" dirty="0" err="1" smtClean="0">
                <a:solidFill>
                  <a:srgbClr val="0000E2"/>
                </a:solidFill>
              </a:rPr>
              <a:t>vpart</a:t>
            </a:r>
            <a:r>
              <a:rPr lang="en-US" altLang="zh-TW" sz="2000" dirty="0" smtClean="0">
                <a:solidFill>
                  <a:srgbClr val="0000E2"/>
                </a:solidFill>
              </a:rPr>
              <a:t> != null) {</a:t>
            </a:r>
          </a:p>
          <a:p>
            <a:pPr marL="0" indent="0">
              <a:lnSpc>
                <a:spcPct val="70000"/>
              </a:lnSpc>
              <a:buNone/>
            </a:pPr>
            <a:r>
              <a:rPr lang="en-US" altLang="zh-TW" sz="2000" dirty="0" err="1" smtClean="0">
                <a:solidFill>
                  <a:srgbClr val="0000E2"/>
                </a:solidFill>
              </a:rPr>
              <a:t>VendorPartMaster</a:t>
            </a:r>
            <a:r>
              <a:rPr lang="en-US" altLang="zh-TW" sz="2000" dirty="0" smtClean="0">
                <a:solidFill>
                  <a:srgbClr val="0000E2"/>
                </a:solidFill>
              </a:rPr>
              <a:t> </a:t>
            </a:r>
            <a:r>
              <a:rPr lang="en-US" altLang="zh-TW" sz="2000" dirty="0" err="1" smtClean="0">
                <a:solidFill>
                  <a:srgbClr val="0000E2"/>
                </a:solidFill>
              </a:rPr>
              <a:t>vpartmaster</a:t>
            </a:r>
            <a:r>
              <a:rPr lang="en-US" altLang="zh-TW" sz="2000" dirty="0" smtClean="0">
                <a:solidFill>
                  <a:srgbClr val="0000E2"/>
                </a:solidFill>
              </a:rPr>
              <a:t> = (</a:t>
            </a:r>
            <a:r>
              <a:rPr lang="en-US" altLang="zh-TW" sz="2000" dirty="0" err="1" smtClean="0">
                <a:solidFill>
                  <a:srgbClr val="0000E2"/>
                </a:solidFill>
              </a:rPr>
              <a:t>VendorPartMaster</a:t>
            </a:r>
            <a:r>
              <a:rPr lang="en-US" altLang="zh-TW" sz="2000" dirty="0" smtClean="0">
                <a:solidFill>
                  <a:srgbClr val="0000E2"/>
                </a:solidFill>
              </a:rPr>
              <a:t>) </a:t>
            </a:r>
            <a:r>
              <a:rPr lang="en-US" altLang="zh-TW" sz="2000" dirty="0" err="1" smtClean="0">
                <a:solidFill>
                  <a:srgbClr val="0000E2"/>
                </a:solidFill>
              </a:rPr>
              <a:t>vpart.getMaster</a:t>
            </a:r>
            <a:r>
              <a:rPr lang="en-US" altLang="zh-TW" sz="2000" dirty="0" smtClean="0">
                <a:solidFill>
                  <a:srgbClr val="0000E2"/>
                </a:solidFill>
              </a:rPr>
              <a:t>();</a:t>
            </a:r>
          </a:p>
          <a:p>
            <a:pPr marL="0" indent="0">
              <a:lnSpc>
                <a:spcPct val="70000"/>
              </a:lnSpc>
              <a:buNone/>
            </a:pPr>
            <a:r>
              <a:rPr lang="en-US" altLang="zh-TW" sz="2000" dirty="0" err="1" smtClean="0">
                <a:solidFill>
                  <a:srgbClr val="0000E2"/>
                </a:solidFill>
              </a:rPr>
              <a:t>AXLContext</a:t>
            </a:r>
            <a:r>
              <a:rPr lang="en-US" altLang="zh-TW" sz="2000" dirty="0" smtClean="0">
                <a:solidFill>
                  <a:srgbClr val="0000E2"/>
                </a:solidFill>
              </a:rPr>
              <a:t> </a:t>
            </a:r>
            <a:r>
              <a:rPr lang="en-US" altLang="zh-TW" sz="2000" dirty="0" err="1" smtClean="0">
                <a:solidFill>
                  <a:srgbClr val="0000E2"/>
                </a:solidFill>
              </a:rPr>
              <a:t>sourcingcontext</a:t>
            </a:r>
            <a:r>
              <a:rPr lang="en-US" altLang="zh-TW" sz="2000" dirty="0" smtClean="0">
                <a:solidFill>
                  <a:srgbClr val="0000E2"/>
                </a:solidFill>
              </a:rPr>
              <a:t> = </a:t>
            </a:r>
            <a:r>
              <a:rPr lang="en-US" altLang="zh-TW" sz="2000" dirty="0" err="1" smtClean="0">
                <a:solidFill>
                  <a:srgbClr val="0000E2"/>
                </a:solidFill>
              </a:rPr>
              <a:t>getAXLContextByName</a:t>
            </a:r>
            <a:r>
              <a:rPr lang="en-US" altLang="zh-TW" sz="2000" dirty="0" smtClean="0">
                <a:solidFill>
                  <a:srgbClr val="0000E2"/>
                </a:solidFill>
              </a:rPr>
              <a:t>(context);</a:t>
            </a:r>
          </a:p>
          <a:p>
            <a:pPr marL="0" indent="0">
              <a:lnSpc>
                <a:spcPct val="70000"/>
              </a:lnSpc>
              <a:buNone/>
            </a:pPr>
            <a:r>
              <a:rPr lang="en-US" altLang="zh-TW" sz="2000" dirty="0" err="1" smtClean="0">
                <a:solidFill>
                  <a:srgbClr val="0000E2"/>
                </a:solidFill>
              </a:rPr>
              <a:t>AXLPreference</a:t>
            </a:r>
            <a:r>
              <a:rPr lang="en-US" altLang="zh-TW" sz="2000" dirty="0" smtClean="0">
                <a:solidFill>
                  <a:srgbClr val="0000E2"/>
                </a:solidFill>
              </a:rPr>
              <a:t> </a:t>
            </a:r>
            <a:r>
              <a:rPr lang="en-US" altLang="zh-TW" sz="2000" dirty="0" err="1" smtClean="0">
                <a:solidFill>
                  <a:srgbClr val="0000E2"/>
                </a:solidFill>
              </a:rPr>
              <a:t>axlpreference</a:t>
            </a:r>
            <a:r>
              <a:rPr lang="en-US" altLang="zh-TW" sz="2000" dirty="0" smtClean="0">
                <a:solidFill>
                  <a:srgbClr val="0000E2"/>
                </a:solidFill>
              </a:rPr>
              <a:t> =</a:t>
            </a:r>
            <a:endParaRPr lang="en-US" altLang="zh-CN" sz="2000" dirty="0" smtClean="0">
              <a:solidFill>
                <a:srgbClr val="0000E2"/>
              </a:solidFill>
            </a:endParaRPr>
          </a:p>
          <a:p>
            <a:pPr marL="0" indent="0">
              <a:lnSpc>
                <a:spcPct val="70000"/>
              </a:lnSpc>
              <a:buNone/>
            </a:pPr>
            <a:r>
              <a:rPr lang="en-US" altLang="zh-TW" sz="2000" dirty="0" err="1" smtClean="0">
                <a:solidFill>
                  <a:srgbClr val="0000E2"/>
                </a:solidFill>
              </a:rPr>
              <a:t>AXLPreferenc.toAXLPreference</a:t>
            </a:r>
            <a:r>
              <a:rPr lang="en-US" altLang="zh-TW" sz="2000" dirty="0" smtClean="0">
                <a:solidFill>
                  <a:srgbClr val="0000E2"/>
                </a:solidFill>
              </a:rPr>
              <a:t>("preferred");//(</a:t>
            </a:r>
            <a:r>
              <a:rPr lang="en-US" altLang="zh-TW" sz="2000" dirty="0" err="1" smtClean="0">
                <a:solidFill>
                  <a:srgbClr val="0000E2"/>
                </a:solidFill>
              </a:rPr>
              <a:t>OtherAttribute.PREFE</a:t>
            </a:r>
            <a:endParaRPr lang="en-US" altLang="zh-TW" sz="2000" dirty="0" smtClean="0">
              <a:solidFill>
                <a:srgbClr val="0000E2"/>
              </a:solidFill>
            </a:endParaRPr>
          </a:p>
          <a:p>
            <a:pPr marL="0" indent="0">
              <a:lnSpc>
                <a:spcPct val="70000"/>
              </a:lnSpc>
              <a:buNone/>
            </a:pPr>
            <a:r>
              <a:rPr lang="en-US" altLang="zh-TW" sz="2000" dirty="0" smtClean="0">
                <a:solidFill>
                  <a:srgbClr val="0000E2"/>
                </a:solidFill>
              </a:rPr>
              <a:t>RENCE_RECOMMEND</a:t>
            </a:r>
            <a:endParaRPr lang="en-US" altLang="zh-CN" sz="2000" dirty="0" smtClean="0">
              <a:solidFill>
                <a:srgbClr val="0000E2"/>
              </a:solidFill>
            </a:endParaRPr>
          </a:p>
          <a:p>
            <a:pPr marL="0" indent="0">
              <a:lnSpc>
                <a:spcPct val="70000"/>
              </a:lnSpc>
              <a:buNone/>
            </a:pPr>
            <a:r>
              <a:rPr lang="en-US" altLang="zh-TW" sz="2000" dirty="0" smtClean="0">
                <a:solidFill>
                  <a:srgbClr val="0000E2"/>
                </a:solidFill>
              </a:rPr>
              <a:t>if (</a:t>
            </a:r>
            <a:r>
              <a:rPr lang="en-US" altLang="zh-TW" sz="2000" dirty="0" err="1" smtClean="0">
                <a:solidFill>
                  <a:srgbClr val="0000E2"/>
                </a:solidFill>
              </a:rPr>
              <a:t>wtpart</a:t>
            </a:r>
            <a:r>
              <a:rPr lang="en-US" altLang="zh-TW" sz="2000" dirty="0" smtClean="0">
                <a:solidFill>
                  <a:srgbClr val="0000E2"/>
                </a:solidFill>
              </a:rPr>
              <a:t> != null &amp;&amp; </a:t>
            </a:r>
            <a:r>
              <a:rPr lang="en-US" altLang="zh-TW" sz="2000" dirty="0" err="1" smtClean="0">
                <a:solidFill>
                  <a:srgbClr val="0000E2"/>
                </a:solidFill>
              </a:rPr>
              <a:t>vpart</a:t>
            </a:r>
            <a:r>
              <a:rPr lang="en-US" altLang="zh-TW" sz="2000" dirty="0" smtClean="0">
                <a:solidFill>
                  <a:srgbClr val="0000E2"/>
                </a:solidFill>
              </a:rPr>
              <a:t> != null &amp;&amp; </a:t>
            </a:r>
            <a:r>
              <a:rPr lang="en-US" altLang="zh-TW" sz="2000" dirty="0" err="1" smtClean="0">
                <a:solidFill>
                  <a:srgbClr val="0000E2"/>
                </a:solidFill>
              </a:rPr>
              <a:t>sourcingcontext</a:t>
            </a:r>
            <a:r>
              <a:rPr lang="en-US" altLang="zh-TW" sz="2000" dirty="0" smtClean="0">
                <a:solidFill>
                  <a:srgbClr val="0000E2"/>
                </a:solidFill>
              </a:rPr>
              <a:t> != null&amp;&amp; </a:t>
            </a:r>
          </a:p>
          <a:p>
            <a:pPr marL="0" indent="0">
              <a:lnSpc>
                <a:spcPct val="70000"/>
              </a:lnSpc>
              <a:buNone/>
            </a:pPr>
            <a:r>
              <a:rPr lang="en-US" altLang="zh-TW" sz="2000" dirty="0" err="1" smtClean="0">
                <a:solidFill>
                  <a:srgbClr val="0000E2"/>
                </a:solidFill>
              </a:rPr>
              <a:t>axlpreference</a:t>
            </a:r>
            <a:r>
              <a:rPr lang="en-US" altLang="zh-TW" sz="2000" dirty="0" smtClean="0">
                <a:solidFill>
                  <a:srgbClr val="0000E2"/>
                </a:solidFill>
              </a:rPr>
              <a:t> != null) {</a:t>
            </a:r>
          </a:p>
          <a:p>
            <a:pPr marL="0" indent="0">
              <a:lnSpc>
                <a:spcPct val="70000"/>
              </a:lnSpc>
              <a:buNone/>
            </a:pPr>
            <a:r>
              <a:rPr lang="en-US" altLang="zh-TW" sz="2000" dirty="0" err="1" smtClean="0">
                <a:solidFill>
                  <a:srgbClr val="0000E2"/>
                </a:solidFill>
              </a:rPr>
              <a:t>axlentry</a:t>
            </a:r>
            <a:r>
              <a:rPr lang="en-US" altLang="zh-TW" sz="2000" dirty="0" smtClean="0">
                <a:solidFill>
                  <a:srgbClr val="0000E2"/>
                </a:solidFill>
              </a:rPr>
              <a:t> = </a:t>
            </a:r>
            <a:r>
              <a:rPr lang="en-US" altLang="zh-TW" sz="2000" dirty="0" err="1" smtClean="0">
                <a:solidFill>
                  <a:srgbClr val="0000E2"/>
                </a:solidFill>
              </a:rPr>
              <a:t>AXLServerHelper.service.findAVL</a:t>
            </a:r>
            <a:r>
              <a:rPr lang="en-US" altLang="zh-TW" sz="2000" dirty="0" smtClean="0">
                <a:solidFill>
                  <a:srgbClr val="0000E2"/>
                </a:solidFill>
              </a:rPr>
              <a:t>(</a:t>
            </a:r>
            <a:r>
              <a:rPr lang="en-US" altLang="zh-TW" sz="2000" dirty="0" err="1" smtClean="0">
                <a:solidFill>
                  <a:srgbClr val="0000E2"/>
                </a:solidFill>
              </a:rPr>
              <a:t>sourcingcontext,wtpart</a:t>
            </a:r>
            <a:r>
              <a:rPr lang="en-US" altLang="zh-TW" sz="2000" dirty="0" smtClean="0">
                <a:solidFill>
                  <a:srgbClr val="0000E2"/>
                </a:solidFill>
              </a:rPr>
              <a:t>, </a:t>
            </a:r>
          </a:p>
          <a:p>
            <a:pPr marL="0" indent="0">
              <a:lnSpc>
                <a:spcPct val="70000"/>
              </a:lnSpc>
              <a:buNone/>
            </a:pPr>
            <a:r>
              <a:rPr lang="en-US" altLang="zh-TW" sz="2000" dirty="0" err="1" smtClean="0">
                <a:solidFill>
                  <a:srgbClr val="0000E2"/>
                </a:solidFill>
              </a:rPr>
              <a:t>vpartmaster</a:t>
            </a:r>
            <a:r>
              <a:rPr lang="en-US" altLang="zh-TW" sz="2000" dirty="0" smtClean="0">
                <a:solidFill>
                  <a:srgbClr val="0000E2"/>
                </a:solidFill>
              </a:rPr>
              <a:t>, false);</a:t>
            </a:r>
          </a:p>
          <a:p>
            <a:pPr marL="0" indent="0">
              <a:lnSpc>
                <a:spcPct val="70000"/>
              </a:lnSpc>
              <a:buNone/>
            </a:pPr>
            <a:r>
              <a:rPr lang="en-US" altLang="zh-TW" sz="2000" dirty="0" smtClean="0">
                <a:solidFill>
                  <a:srgbClr val="0000E2"/>
                </a:solidFill>
              </a:rPr>
              <a:t>if (</a:t>
            </a:r>
            <a:r>
              <a:rPr lang="en-US" altLang="zh-TW" sz="2000" dirty="0" err="1" smtClean="0">
                <a:solidFill>
                  <a:srgbClr val="0000E2"/>
                </a:solidFill>
              </a:rPr>
              <a:t>axlentry</a:t>
            </a:r>
            <a:r>
              <a:rPr lang="en-US" altLang="zh-TW" sz="2000" dirty="0" smtClean="0">
                <a:solidFill>
                  <a:srgbClr val="0000E2"/>
                </a:solidFill>
              </a:rPr>
              <a:t> == null) {</a:t>
            </a:r>
          </a:p>
          <a:p>
            <a:pPr marL="0" indent="0">
              <a:lnSpc>
                <a:spcPct val="70000"/>
              </a:lnSpc>
              <a:buNone/>
            </a:pPr>
            <a:r>
              <a:rPr lang="en-US" altLang="zh-TW" sz="2000" dirty="0" err="1" smtClean="0">
                <a:solidFill>
                  <a:srgbClr val="FF0000"/>
                </a:solidFill>
              </a:rPr>
              <a:t>AXLHelper.service.addAVL</a:t>
            </a:r>
            <a:r>
              <a:rPr lang="en-US" altLang="zh-TW" sz="2000" dirty="0" smtClean="0">
                <a:solidFill>
                  <a:srgbClr val="FF0000"/>
                </a:solidFill>
              </a:rPr>
              <a:t>(</a:t>
            </a:r>
            <a:r>
              <a:rPr lang="en-US" altLang="zh-TW" sz="2000" dirty="0" err="1" smtClean="0">
                <a:solidFill>
                  <a:srgbClr val="FF0000"/>
                </a:solidFill>
              </a:rPr>
              <a:t>sourcingcontext</a:t>
            </a:r>
            <a:r>
              <a:rPr lang="en-US" altLang="zh-TW" sz="2000" dirty="0" smtClean="0">
                <a:solidFill>
                  <a:srgbClr val="FF0000"/>
                </a:solidFill>
              </a:rPr>
              <a:t>, </a:t>
            </a:r>
            <a:r>
              <a:rPr lang="en-US" altLang="zh-TW" sz="2000" dirty="0" err="1" smtClean="0">
                <a:solidFill>
                  <a:srgbClr val="FF0000"/>
                </a:solidFill>
              </a:rPr>
              <a:t>wtpart</a:t>
            </a:r>
            <a:r>
              <a:rPr lang="en-US" altLang="zh-TW" sz="2000" dirty="0" smtClean="0">
                <a:solidFill>
                  <a:srgbClr val="FF0000"/>
                </a:solidFill>
              </a:rPr>
              <a:t>, </a:t>
            </a:r>
            <a:r>
              <a:rPr lang="en-US" altLang="zh-TW" sz="2000" dirty="0" err="1" smtClean="0">
                <a:solidFill>
                  <a:srgbClr val="FF0000"/>
                </a:solidFill>
              </a:rPr>
              <a:t>null,vpart</a:t>
            </a:r>
            <a:r>
              <a:rPr lang="en-US" altLang="zh-TW" sz="2000" dirty="0" smtClean="0">
                <a:solidFill>
                  <a:srgbClr val="FF0000"/>
                </a:solidFill>
              </a:rPr>
              <a:t>, </a:t>
            </a:r>
            <a:r>
              <a:rPr lang="en-US" altLang="zh-TW" sz="2000" dirty="0" err="1" smtClean="0">
                <a:solidFill>
                  <a:srgbClr val="FF0000"/>
                </a:solidFill>
              </a:rPr>
              <a:t>axlpreference</a:t>
            </a:r>
            <a:r>
              <a:rPr lang="en-US" altLang="zh-TW" sz="2000" dirty="0" smtClean="0">
                <a:solidFill>
                  <a:srgbClr val="FF0000"/>
                </a:solidFill>
              </a:rPr>
              <a:t>);</a:t>
            </a:r>
          </a:p>
          <a:p>
            <a:pPr marL="0" indent="0">
              <a:lnSpc>
                <a:spcPct val="70000"/>
              </a:lnSpc>
              <a:buNone/>
            </a:pPr>
            <a:r>
              <a:rPr lang="en-US" altLang="zh-TW" sz="2000" dirty="0" err="1" smtClean="0">
                <a:solidFill>
                  <a:srgbClr val="0000E2"/>
                </a:solidFill>
              </a:rPr>
              <a:t>axlentry</a:t>
            </a:r>
            <a:r>
              <a:rPr lang="en-US" altLang="zh-TW" sz="2000" dirty="0" smtClean="0">
                <a:solidFill>
                  <a:srgbClr val="0000E2"/>
                </a:solidFill>
              </a:rPr>
              <a:t> = </a:t>
            </a:r>
            <a:r>
              <a:rPr lang="en-US" altLang="zh-TW" sz="2000" dirty="0" err="1" smtClean="0">
                <a:solidFill>
                  <a:srgbClr val="0000E2"/>
                </a:solidFill>
              </a:rPr>
              <a:t>AXLServerHelper.service.findAVL</a:t>
            </a:r>
            <a:r>
              <a:rPr lang="en-US" altLang="zh-TW" sz="2000" dirty="0" smtClean="0">
                <a:solidFill>
                  <a:srgbClr val="0000E2"/>
                </a:solidFill>
              </a:rPr>
              <a:t>(</a:t>
            </a:r>
            <a:r>
              <a:rPr lang="en-US" altLang="zh-TW" sz="2000" dirty="0" err="1" smtClean="0">
                <a:solidFill>
                  <a:srgbClr val="0000E2"/>
                </a:solidFill>
              </a:rPr>
              <a:t>sourcingcontext,wtpart</a:t>
            </a:r>
            <a:r>
              <a:rPr lang="en-US" altLang="zh-TW" sz="2000" dirty="0" smtClean="0">
                <a:solidFill>
                  <a:srgbClr val="0000E2"/>
                </a:solidFill>
              </a:rPr>
              <a:t>, </a:t>
            </a:r>
            <a:r>
              <a:rPr lang="en-US" altLang="zh-TW" sz="2000" dirty="0" err="1" smtClean="0">
                <a:solidFill>
                  <a:srgbClr val="0000E2"/>
                </a:solidFill>
              </a:rPr>
              <a:t>vpartmaster</a:t>
            </a:r>
            <a:r>
              <a:rPr lang="en-US" altLang="zh-TW" sz="2000" dirty="0" smtClean="0">
                <a:solidFill>
                  <a:srgbClr val="0000E2"/>
                </a:solidFill>
              </a:rPr>
              <a:t>, false);</a:t>
            </a:r>
          </a:p>
          <a:p>
            <a:pPr marL="0" indent="0">
              <a:lnSpc>
                <a:spcPct val="70000"/>
              </a:lnSpc>
              <a:buNone/>
            </a:pPr>
            <a:r>
              <a:rPr lang="en-US" altLang="zh-TW" sz="2000" dirty="0" smtClean="0">
                <a:solidFill>
                  <a:srgbClr val="0000E2"/>
                </a:solidFill>
              </a:rPr>
              <a:t>}</a:t>
            </a:r>
          </a:p>
          <a:p>
            <a:pPr marL="0" indent="0">
              <a:lnSpc>
                <a:spcPct val="70000"/>
              </a:lnSpc>
              <a:buNone/>
            </a:pPr>
            <a:r>
              <a:rPr lang="en-US" altLang="zh-TW" sz="2000" dirty="0" smtClean="0">
                <a:solidFill>
                  <a:srgbClr val="0000E2"/>
                </a:solidFill>
              </a:rPr>
              <a:t>}</a:t>
            </a:r>
            <a:endParaRPr lang="en-US" altLang="zh-CN" sz="2000" dirty="0" smtClean="0">
              <a:solidFill>
                <a:srgbClr val="0000E2"/>
              </a:solidFill>
            </a:endParaRPr>
          </a:p>
          <a:p>
            <a:pPr marL="0" indent="0">
              <a:lnSpc>
                <a:spcPct val="70000"/>
              </a:lnSpc>
              <a:buNone/>
            </a:pPr>
            <a:r>
              <a:rPr lang="en-US" altLang="zh-TW" sz="2000" dirty="0" smtClean="0">
                <a:solidFill>
                  <a:srgbClr val="0000E2"/>
                </a:solidFill>
              </a:rPr>
              <a:t>}</a:t>
            </a:r>
            <a:r>
              <a:rPr lang="en-US" altLang="zh-CN" sz="2000" dirty="0" smtClean="0">
                <a:solidFill>
                  <a:srgbClr val="0000E2"/>
                </a:solidFill>
              </a:rPr>
              <a:t>//</a:t>
            </a:r>
            <a:r>
              <a:rPr lang="zh-CN" altLang="en-US" sz="2000" dirty="0" smtClean="0">
                <a:solidFill>
                  <a:srgbClr val="0000E2"/>
                </a:solidFill>
              </a:rPr>
              <a:t>方法的入参是</a:t>
            </a:r>
            <a:r>
              <a:rPr lang="en-US" altLang="zh-CN" sz="2000" dirty="0" err="1" smtClean="0">
                <a:solidFill>
                  <a:srgbClr val="0000E2"/>
                </a:solidFill>
              </a:rPr>
              <a:t>String</a:t>
            </a:r>
            <a:r>
              <a:rPr lang="en-US" altLang="zh-TW" sz="2000" dirty="0" err="1" smtClean="0">
                <a:solidFill>
                  <a:srgbClr val="0000E2"/>
                </a:solidFill>
              </a:rPr>
              <a:t>context</a:t>
            </a:r>
            <a:r>
              <a:rPr lang="zh-CN" altLang="en-US" sz="2000" dirty="0" smtClean="0">
                <a:solidFill>
                  <a:srgbClr val="0000E2"/>
                </a:solidFill>
              </a:rPr>
              <a:t>，</a:t>
            </a:r>
            <a:r>
              <a:rPr lang="en-US" altLang="zh-CN" sz="2000" dirty="0" err="1" smtClean="0">
                <a:solidFill>
                  <a:srgbClr val="0000E2"/>
                </a:solidFill>
              </a:rPr>
              <a:t>WTPart</a:t>
            </a:r>
            <a:r>
              <a:rPr lang="en-US" altLang="zh-CN" sz="2000" dirty="0" smtClean="0">
                <a:solidFill>
                  <a:srgbClr val="0000E2"/>
                </a:solidFill>
              </a:rPr>
              <a:t> </a:t>
            </a:r>
            <a:r>
              <a:rPr lang="en-US" altLang="zh-CN" sz="2000" dirty="0" err="1" smtClean="0">
                <a:solidFill>
                  <a:srgbClr val="0000E2"/>
                </a:solidFill>
              </a:rPr>
              <a:t>wtpart</a:t>
            </a:r>
            <a:r>
              <a:rPr lang="zh-CN" altLang="en-US" sz="2000" dirty="0" smtClean="0">
                <a:solidFill>
                  <a:srgbClr val="0000E2"/>
                </a:solidFill>
              </a:rPr>
              <a:t>，</a:t>
            </a:r>
            <a:r>
              <a:rPr lang="en-US" altLang="en-US" sz="2000" dirty="0" err="1" smtClean="0">
                <a:solidFill>
                  <a:srgbClr val="0000E2"/>
                </a:solidFill>
              </a:rPr>
              <a:t>VendorPart</a:t>
            </a:r>
            <a:r>
              <a:rPr lang="en-US" altLang="en-US" sz="2000" dirty="0" smtClean="0">
                <a:solidFill>
                  <a:srgbClr val="0000E2"/>
                </a:solidFill>
              </a:rPr>
              <a:t> </a:t>
            </a:r>
            <a:r>
              <a:rPr lang="en-US" altLang="en-US" sz="2000" dirty="0" err="1" smtClean="0">
                <a:solidFill>
                  <a:srgbClr val="0000E2"/>
                </a:solidFill>
              </a:rPr>
              <a:t>vpart</a:t>
            </a:r>
            <a:endParaRPr lang="zh-CN" altLang="en-US" sz="2000" dirty="0" smtClean="0">
              <a:solidFill>
                <a:srgbClr val="0000E2"/>
              </a:solidFill>
            </a:endParaRPr>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ea typeface="宋体" pitchFamily="2" charset="-122"/>
              </a:rPr>
              <a:t>模型扩展</a:t>
            </a:r>
            <a:r>
              <a:rPr lang="en-US" altLang="zh-CN" dirty="0" smtClean="0">
                <a:ea typeface="宋体" pitchFamily="2" charset="-122"/>
              </a:rPr>
              <a:t>(</a:t>
            </a:r>
            <a:r>
              <a:rPr lang="zh-CN" altLang="en-US" dirty="0" smtClean="0">
                <a:ea typeface="宋体" pitchFamily="2" charset="-122"/>
              </a:rPr>
              <a:t>续</a:t>
            </a:r>
            <a:r>
              <a:rPr lang="en-US" altLang="zh-CN" dirty="0" smtClean="0">
                <a:ea typeface="宋体" pitchFamily="2" charset="-122"/>
              </a:rPr>
              <a:t>)</a:t>
            </a:r>
            <a:endParaRPr lang="zh-CN" altLang="en-US" dirty="0" smtClean="0">
              <a:ea typeface="宋体" pitchFamily="2" charset="-122"/>
            </a:endParaRPr>
          </a:p>
        </p:txBody>
      </p:sp>
      <p:sp>
        <p:nvSpPr>
          <p:cNvPr id="67" name="内容占位符 66"/>
          <p:cNvSpPr>
            <a:spLocks noGrp="1"/>
          </p:cNvSpPr>
          <p:nvPr>
            <p:ph idx="1"/>
          </p:nvPr>
        </p:nvSpPr>
        <p:spPr/>
        <p:txBody>
          <a:bodyPr/>
          <a:lstStyle/>
          <a:p>
            <a:r>
              <a:rPr lang="zh-CN" altLang="en-US" dirty="0" smtClean="0"/>
              <a:t>针对上面的图示，自定义个模型</a:t>
            </a:r>
            <a:r>
              <a:rPr lang="en-US" altLang="zh-CN" dirty="0" err="1" smtClean="0"/>
              <a:t>EleadDocs</a:t>
            </a:r>
            <a:r>
              <a:rPr lang="en-US" altLang="zh-CN" dirty="0" smtClean="0"/>
              <a:t>,</a:t>
            </a:r>
            <a:r>
              <a:rPr lang="zh-CN" altLang="en-US" dirty="0" smtClean="0"/>
              <a:t>继承</a:t>
            </a:r>
            <a:r>
              <a:rPr lang="en-US" altLang="zh-CN" dirty="0" err="1" smtClean="0"/>
              <a:t>WTDocument</a:t>
            </a:r>
            <a:r>
              <a:rPr lang="zh-CN" altLang="en-US" dirty="0" smtClean="0"/>
              <a:t>，该模型自定义方法</a:t>
            </a:r>
            <a:r>
              <a:rPr lang="en-US" altLang="zh-CN" dirty="0" err="1" smtClean="0"/>
              <a:t>getEleadDocName</a:t>
            </a:r>
            <a:r>
              <a:rPr lang="en-US" altLang="zh-CN" dirty="0" smtClean="0"/>
              <a:t>()</a:t>
            </a:r>
            <a:r>
              <a:rPr lang="zh-CN" altLang="en-US" dirty="0" smtClean="0"/>
              <a:t>和属性</a:t>
            </a:r>
            <a:r>
              <a:rPr lang="en-US" altLang="zh-CN" dirty="0" err="1" smtClean="0"/>
              <a:t>eleadDocType</a:t>
            </a:r>
            <a:r>
              <a:rPr lang="zh-CN" altLang="en-US" dirty="0" smtClean="0"/>
              <a:t>，且将其属性设置</a:t>
            </a:r>
            <a:r>
              <a:rPr lang="en-US" altLang="zh-CN" dirty="0" smtClean="0"/>
              <a:t>constrain=false</a:t>
            </a:r>
            <a:r>
              <a:rPr lang="zh-CN" altLang="en-US" dirty="0" smtClean="0"/>
              <a:t>，点击保存</a:t>
            </a:r>
            <a:r>
              <a:rPr lang="en-US" altLang="zh-CN" dirty="0" smtClean="0"/>
              <a:t>(</a:t>
            </a:r>
            <a:r>
              <a:rPr lang="zh-CN" altLang="en-US" dirty="0" smtClean="0"/>
              <a:t>遇到提示，点击</a:t>
            </a:r>
            <a:r>
              <a:rPr lang="en-US" altLang="zh-CN" dirty="0" smtClean="0"/>
              <a:t>No)</a:t>
            </a:r>
          </a:p>
          <a:p>
            <a:r>
              <a:rPr lang="zh-CN" altLang="en-US" dirty="0" smtClean="0"/>
              <a:t>选择菜单</a:t>
            </a:r>
            <a:r>
              <a:rPr lang="en-US" altLang="zh-CN" dirty="0" smtClean="0">
                <a:sym typeface="Wingdings" pitchFamily="2" charset="2"/>
              </a:rPr>
              <a:t></a:t>
            </a:r>
            <a:r>
              <a:rPr lang="en-US" altLang="zh-CN" dirty="0" err="1" smtClean="0">
                <a:sym typeface="Wingdings" pitchFamily="2" charset="2"/>
              </a:rPr>
              <a:t>Units.Control</a:t>
            </a:r>
            <a:r>
              <a:rPr lang="en-US" altLang="zh-CN" dirty="0" smtClean="0">
                <a:sym typeface="Wingdings" pitchFamily="2" charset="2"/>
              </a:rPr>
              <a:t> docs,</a:t>
            </a:r>
            <a:r>
              <a:rPr lang="zh-CN" altLang="en-US" dirty="0" smtClean="0">
                <a:sym typeface="Wingdings" pitchFamily="2" charset="2"/>
              </a:rPr>
              <a:t>保存为</a:t>
            </a:r>
            <a:r>
              <a:rPr lang="en-US" altLang="zh-CN" dirty="0" smtClean="0">
                <a:sym typeface="Wingdings" pitchFamily="2" charset="2"/>
              </a:rPr>
              <a:t>docs.cat</a:t>
            </a:r>
            <a:endParaRPr lang="en-US" altLang="zh-CN" dirty="0" smtClean="0"/>
          </a:p>
          <a:p>
            <a:endParaRPr lang="en-US" altLang="zh-CN" dirty="0" smtClean="0"/>
          </a:p>
        </p:txBody>
      </p:sp>
      <p:pic>
        <p:nvPicPr>
          <p:cNvPr id="2" name="Picture 2"/>
          <p:cNvPicPr>
            <a:picLocks noChangeAspect="1" noChangeArrowheads="1"/>
          </p:cNvPicPr>
          <p:nvPr/>
        </p:nvPicPr>
        <p:blipFill>
          <a:blip r:embed="rId2" cstate="print"/>
          <a:srcRect/>
          <a:stretch>
            <a:fillRect/>
          </a:stretch>
        </p:blipFill>
        <p:spPr bwMode="auto">
          <a:xfrm>
            <a:off x="1043608" y="3212977"/>
            <a:ext cx="3627547" cy="2592288"/>
          </a:xfrm>
          <a:prstGeom prst="rect">
            <a:avLst/>
          </a:prstGeom>
          <a:noFill/>
          <a:ln w="9525">
            <a:noFill/>
            <a:miter lim="800000"/>
            <a:headEnd/>
            <a:tailEnd/>
          </a:ln>
        </p:spPr>
      </p:pic>
      <p:pic>
        <p:nvPicPr>
          <p:cNvPr id="6148" name="Picture 4"/>
          <p:cNvPicPr>
            <a:picLocks noChangeAspect="1" noChangeArrowheads="1"/>
          </p:cNvPicPr>
          <p:nvPr/>
        </p:nvPicPr>
        <p:blipFill>
          <a:blip r:embed="rId3" cstate="print"/>
          <a:srcRect/>
          <a:stretch>
            <a:fillRect/>
          </a:stretch>
        </p:blipFill>
        <p:spPr bwMode="auto">
          <a:xfrm>
            <a:off x="4716016" y="3645024"/>
            <a:ext cx="4191000" cy="2428875"/>
          </a:xfrm>
          <a:prstGeom prst="rect">
            <a:avLst/>
          </a:prstGeom>
          <a:noFill/>
          <a:ln w="9525">
            <a:noFill/>
            <a:miter lim="800000"/>
            <a:headEnd/>
            <a:tailEnd/>
          </a:ln>
        </p:spPr>
      </p:pic>
    </p:spTree>
  </p:cSld>
  <p:clrMapOvr>
    <a:masterClrMapping/>
  </p:clrMapOvr>
  <p:transition spd="med">
    <p:fade thruBlk="1"/>
  </p:transition>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删除</a:t>
            </a:r>
            <a:r>
              <a:rPr lang="en-US" altLang="zh-CN" sz="3200" dirty="0" smtClean="0">
                <a:solidFill>
                  <a:srgbClr val="000099"/>
                </a:solidFill>
              </a:rPr>
              <a:t>AML</a:t>
            </a:r>
            <a:r>
              <a:rPr lang="zh-CN" altLang="en-US" sz="3200" dirty="0" smtClean="0">
                <a:solidFill>
                  <a:srgbClr val="000099"/>
                </a:solidFill>
              </a:rPr>
              <a:t>、</a:t>
            </a:r>
            <a:r>
              <a:rPr lang="en-US" altLang="zh-CN" sz="3200" dirty="0" smtClean="0">
                <a:solidFill>
                  <a:srgbClr val="000099"/>
                </a:solidFill>
              </a:rPr>
              <a:t>AVL</a:t>
            </a:r>
            <a:r>
              <a:rPr lang="zh-CN" altLang="en-US" sz="3200" dirty="0" smtClean="0">
                <a:solidFill>
                  <a:srgbClr val="000099"/>
                </a:solidFill>
              </a:rPr>
              <a:t>关联</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lnSpc>
                <a:spcPct val="70000"/>
              </a:lnSpc>
              <a:buNone/>
            </a:pPr>
            <a:r>
              <a:rPr lang="en-US" altLang="zh-TW" sz="1600" dirty="0" smtClean="0"/>
              <a:t>//</a:t>
            </a:r>
            <a:r>
              <a:rPr lang="zh-TW" altLang="en-US" sz="1600" dirty="0" smtClean="0"/>
              <a:t>从</a:t>
            </a:r>
            <a:r>
              <a:rPr lang="en-US" altLang="zh-TW" sz="1600" dirty="0" smtClean="0"/>
              <a:t>Default</a:t>
            </a:r>
            <a:r>
              <a:rPr lang="zh-TW" altLang="en-US" sz="1600" dirty="0" smtClean="0"/>
              <a:t>中删除</a:t>
            </a:r>
            <a:r>
              <a:rPr lang="en-US" altLang="zh-TW" sz="1600" dirty="0" smtClean="0"/>
              <a:t>AML</a:t>
            </a:r>
            <a:r>
              <a:rPr lang="zh-TW" altLang="en-US" sz="1600" dirty="0" smtClean="0"/>
              <a:t>关系</a:t>
            </a:r>
          </a:p>
          <a:p>
            <a:pPr marL="0" indent="0">
              <a:lnSpc>
                <a:spcPct val="70000"/>
              </a:lnSpc>
              <a:buNone/>
            </a:pPr>
            <a:r>
              <a:rPr lang="en-US" altLang="zh-TW" sz="1600" dirty="0" err="1" smtClean="0"/>
              <a:t>OrgContainer</a:t>
            </a:r>
            <a:r>
              <a:rPr lang="en-US" altLang="zh-TW" sz="1600" dirty="0" smtClean="0"/>
              <a:t> </a:t>
            </a:r>
            <a:r>
              <a:rPr lang="en-US" altLang="zh-TW" sz="1600" dirty="0" err="1" smtClean="0"/>
              <a:t>orgcontainer</a:t>
            </a:r>
            <a:r>
              <a:rPr lang="en-US" altLang="zh-TW" sz="1600" dirty="0" smtClean="0"/>
              <a:t> = </a:t>
            </a:r>
            <a:r>
              <a:rPr lang="en-US" altLang="zh-TW" sz="1600" dirty="0" err="1" smtClean="0"/>
              <a:t>WTContainerHelper.service.getOrgContainer</a:t>
            </a:r>
            <a:r>
              <a:rPr lang="en-US" altLang="zh-TW" sz="1600" dirty="0" smtClean="0"/>
              <a:t>(</a:t>
            </a:r>
            <a:r>
              <a:rPr lang="en-US" altLang="zh-TW" sz="1600" dirty="0" err="1" smtClean="0"/>
              <a:t>part.getOrganization</a:t>
            </a:r>
            <a:r>
              <a:rPr lang="en-US" altLang="zh-TW" sz="1600" dirty="0" smtClean="0"/>
              <a:t>());</a:t>
            </a:r>
          </a:p>
          <a:p>
            <a:pPr marL="0" indent="0">
              <a:lnSpc>
                <a:spcPct val="70000"/>
              </a:lnSpc>
              <a:buNone/>
            </a:pPr>
            <a:r>
              <a:rPr lang="en-US" altLang="zh-TW" sz="1600" dirty="0" err="1" smtClean="0"/>
              <a:t>WTContainerRef</a:t>
            </a:r>
            <a:r>
              <a:rPr lang="en-US" altLang="zh-TW" sz="1600" dirty="0" smtClean="0"/>
              <a:t> </a:t>
            </a:r>
            <a:r>
              <a:rPr lang="en-US" altLang="zh-TW" sz="1600" dirty="0" err="1" smtClean="0"/>
              <a:t>wtcontainerref</a:t>
            </a:r>
            <a:r>
              <a:rPr lang="en-US" altLang="zh-TW" sz="1600" dirty="0" smtClean="0"/>
              <a:t> = </a:t>
            </a:r>
            <a:r>
              <a:rPr lang="en-US" altLang="zh-TW" sz="1600" dirty="0" err="1" smtClean="0"/>
              <a:t>WTContainerRef.newWTContainerRef</a:t>
            </a:r>
            <a:r>
              <a:rPr lang="en-US" altLang="zh-TW" sz="1600" dirty="0" smtClean="0"/>
              <a:t>(</a:t>
            </a:r>
            <a:r>
              <a:rPr lang="en-US" altLang="zh-TW" sz="1600" dirty="0" err="1" smtClean="0"/>
              <a:t>orgcontainer</a:t>
            </a:r>
            <a:r>
              <a:rPr lang="en-US" altLang="zh-TW" sz="1600" dirty="0" smtClean="0"/>
              <a:t>);</a:t>
            </a:r>
          </a:p>
          <a:p>
            <a:pPr marL="0" indent="0">
              <a:lnSpc>
                <a:spcPct val="70000"/>
              </a:lnSpc>
              <a:buNone/>
            </a:pPr>
            <a:r>
              <a:rPr lang="en-US" altLang="zh-TW" sz="1600" dirty="0" err="1" smtClean="0"/>
              <a:t>AXLContext</a:t>
            </a:r>
            <a:r>
              <a:rPr lang="en-US" altLang="zh-TW" sz="1600" dirty="0" smtClean="0"/>
              <a:t> </a:t>
            </a:r>
            <a:r>
              <a:rPr lang="en-US" altLang="zh-TW" sz="1600" dirty="0" err="1" smtClean="0"/>
              <a:t>axlContext</a:t>
            </a:r>
            <a:r>
              <a:rPr lang="en-US" altLang="zh-TW" sz="1600" dirty="0" smtClean="0"/>
              <a:t> = </a:t>
            </a:r>
            <a:r>
              <a:rPr lang="en-US" altLang="zh-TW" sz="1600" dirty="0" err="1" smtClean="0"/>
              <a:t>AXLHelper.service.getDefaultContext</a:t>
            </a:r>
            <a:r>
              <a:rPr lang="en-US" altLang="zh-TW" sz="1600" dirty="0" smtClean="0"/>
              <a:t>(</a:t>
            </a:r>
            <a:r>
              <a:rPr lang="en-US" altLang="zh-TW" sz="1600" dirty="0" err="1" smtClean="0"/>
              <a:t>wtcontainerref</a:t>
            </a:r>
            <a:r>
              <a:rPr lang="en-US" altLang="zh-TW" sz="1600" dirty="0" smtClean="0"/>
              <a:t>);</a:t>
            </a:r>
          </a:p>
          <a:p>
            <a:pPr marL="0" indent="0">
              <a:lnSpc>
                <a:spcPct val="70000"/>
              </a:lnSpc>
              <a:buNone/>
            </a:pPr>
            <a:r>
              <a:rPr lang="en-US" altLang="zh-TW" sz="1600" dirty="0" err="1" smtClean="0"/>
              <a:t>wt.fc.collections.WTCollection</a:t>
            </a:r>
            <a:r>
              <a:rPr lang="en-US" altLang="zh-TW" sz="1600" dirty="0" smtClean="0"/>
              <a:t> </a:t>
            </a:r>
            <a:r>
              <a:rPr lang="en-US" altLang="zh-TW" sz="1600" dirty="0" err="1" smtClean="0"/>
              <a:t>wtcollection</a:t>
            </a:r>
            <a:r>
              <a:rPr lang="en-US" altLang="zh-TW" sz="1600" dirty="0" smtClean="0"/>
              <a:t> = (</a:t>
            </a:r>
            <a:r>
              <a:rPr lang="en-US" altLang="zh-TW" sz="1600" dirty="0" err="1" smtClean="0"/>
              <a:t>wt.fc.collections.WTCollection</a:t>
            </a:r>
            <a:r>
              <a:rPr lang="en-US" altLang="zh-TW" sz="1600" dirty="0" smtClean="0"/>
              <a:t>)</a:t>
            </a:r>
            <a:r>
              <a:rPr lang="en-US" altLang="zh-TW" sz="1600" dirty="0" err="1" smtClean="0"/>
              <a:t>AXLHelper.service.getManufacturerParts</a:t>
            </a:r>
            <a:r>
              <a:rPr lang="en-US" altLang="zh-TW" sz="1600" dirty="0" smtClean="0"/>
              <a:t>(</a:t>
            </a:r>
            <a:r>
              <a:rPr lang="en-US" altLang="zh-TW" sz="1600" dirty="0" err="1" smtClean="0"/>
              <a:t>axlContext</a:t>
            </a:r>
            <a:r>
              <a:rPr lang="en-US" altLang="zh-TW" sz="1600" dirty="0" smtClean="0"/>
              <a:t>, part);</a:t>
            </a:r>
          </a:p>
          <a:p>
            <a:pPr marL="0" indent="0">
              <a:lnSpc>
                <a:spcPct val="70000"/>
              </a:lnSpc>
              <a:buNone/>
            </a:pPr>
            <a:r>
              <a:rPr lang="en-US" altLang="zh-TW" sz="1600" dirty="0" smtClean="0"/>
              <a:t>if (!</a:t>
            </a:r>
            <a:r>
              <a:rPr lang="en-US" altLang="zh-TW" sz="1600" dirty="0" err="1" smtClean="0"/>
              <a:t>wtcollection.isEmpty</a:t>
            </a:r>
            <a:r>
              <a:rPr lang="en-US" altLang="zh-TW" sz="1600" dirty="0" smtClean="0"/>
              <a:t>()) {</a:t>
            </a:r>
          </a:p>
          <a:p>
            <a:pPr marL="0" indent="0">
              <a:lnSpc>
                <a:spcPct val="70000"/>
              </a:lnSpc>
              <a:buNone/>
            </a:pPr>
            <a:r>
              <a:rPr lang="en-US" altLang="zh-TW" sz="1600" dirty="0" smtClean="0"/>
              <a:t>for (</a:t>
            </a:r>
            <a:r>
              <a:rPr lang="en-US" altLang="zh-TW" sz="1600" dirty="0" err="1" smtClean="0"/>
              <a:t>Iterator</a:t>
            </a:r>
            <a:r>
              <a:rPr lang="en-US" altLang="zh-TW" sz="1600" dirty="0" smtClean="0"/>
              <a:t> </a:t>
            </a:r>
            <a:r>
              <a:rPr lang="en-US" altLang="zh-TW" sz="1600" dirty="0" err="1" smtClean="0"/>
              <a:t>iterator</a:t>
            </a:r>
            <a:r>
              <a:rPr lang="en-US" altLang="zh-TW" sz="1600" dirty="0" smtClean="0"/>
              <a:t> = </a:t>
            </a:r>
            <a:r>
              <a:rPr lang="en-US" altLang="zh-TW" sz="1600" dirty="0" err="1" smtClean="0"/>
              <a:t>wtcollection.persistableIterator</a:t>
            </a:r>
            <a:r>
              <a:rPr lang="en-US" altLang="zh-TW" sz="1600" dirty="0" smtClean="0"/>
              <a:t>(); </a:t>
            </a:r>
            <a:r>
              <a:rPr lang="en-US" altLang="zh-TW" sz="1600" dirty="0" err="1" smtClean="0"/>
              <a:t>iterator.hasNext</a:t>
            </a:r>
            <a:r>
              <a:rPr lang="en-US" altLang="zh-TW" sz="1600" dirty="0" smtClean="0"/>
              <a:t>();) {</a:t>
            </a:r>
          </a:p>
          <a:p>
            <a:pPr marL="0" indent="0">
              <a:lnSpc>
                <a:spcPct val="70000"/>
              </a:lnSpc>
              <a:buNone/>
            </a:pPr>
            <a:r>
              <a:rPr lang="en-US" altLang="zh-TW" sz="1600" dirty="0" smtClean="0"/>
              <a:t>Object </a:t>
            </a:r>
            <a:r>
              <a:rPr lang="en-US" altLang="zh-TW" sz="1600" dirty="0" err="1" smtClean="0"/>
              <a:t>obj</a:t>
            </a:r>
            <a:r>
              <a:rPr lang="en-US" altLang="zh-TW" sz="1600" dirty="0" smtClean="0"/>
              <a:t> = </a:t>
            </a:r>
            <a:r>
              <a:rPr lang="en-US" altLang="zh-TW" sz="1600" dirty="0" err="1" smtClean="0"/>
              <a:t>iterator.next</a:t>
            </a:r>
            <a:r>
              <a:rPr lang="en-US" altLang="zh-TW" sz="1600" dirty="0" smtClean="0"/>
              <a:t>();</a:t>
            </a:r>
          </a:p>
          <a:p>
            <a:pPr marL="0" indent="0">
              <a:lnSpc>
                <a:spcPct val="70000"/>
              </a:lnSpc>
              <a:buNone/>
            </a:pPr>
            <a:r>
              <a:rPr lang="en-US" altLang="zh-TW" sz="1600" dirty="0" smtClean="0"/>
              <a:t>if (</a:t>
            </a:r>
            <a:r>
              <a:rPr lang="en-US" altLang="zh-TW" sz="1600" dirty="0" err="1" smtClean="0"/>
              <a:t>obj</a:t>
            </a:r>
            <a:r>
              <a:rPr lang="en-US" altLang="zh-TW" sz="1600" dirty="0" smtClean="0"/>
              <a:t> </a:t>
            </a:r>
            <a:r>
              <a:rPr lang="en-US" altLang="zh-TW" sz="1600" dirty="0" err="1" smtClean="0"/>
              <a:t>instanceof</a:t>
            </a:r>
            <a:r>
              <a:rPr lang="en-US" altLang="zh-TW" sz="1600" dirty="0" smtClean="0"/>
              <a:t> </a:t>
            </a:r>
            <a:r>
              <a:rPr lang="en-US" altLang="zh-TW" sz="1600" dirty="0" err="1" smtClean="0"/>
              <a:t>ManufacturerPart</a:t>
            </a:r>
            <a:r>
              <a:rPr lang="en-US" altLang="zh-TW" sz="1600" dirty="0" smtClean="0"/>
              <a:t>)</a:t>
            </a:r>
          </a:p>
          <a:p>
            <a:pPr marL="0" indent="0">
              <a:lnSpc>
                <a:spcPct val="70000"/>
              </a:lnSpc>
              <a:buNone/>
            </a:pPr>
            <a:r>
              <a:rPr lang="en-US" altLang="zh-TW" sz="1600" dirty="0" smtClean="0"/>
              <a:t>{</a:t>
            </a:r>
          </a:p>
          <a:p>
            <a:pPr marL="0" indent="0">
              <a:lnSpc>
                <a:spcPct val="70000"/>
              </a:lnSpc>
              <a:buNone/>
            </a:pPr>
            <a:r>
              <a:rPr lang="en-US" altLang="zh-TW" sz="1600" dirty="0" err="1" smtClean="0"/>
              <a:t>ManufacturerPart</a:t>
            </a:r>
            <a:r>
              <a:rPr lang="en-US" altLang="zh-TW" sz="1600" dirty="0" smtClean="0"/>
              <a:t> </a:t>
            </a:r>
            <a:r>
              <a:rPr lang="en-US" altLang="zh-TW" sz="1600" dirty="0" err="1" smtClean="0"/>
              <a:t>manufacturerpart</a:t>
            </a:r>
            <a:r>
              <a:rPr lang="en-US" altLang="zh-TW" sz="1600" dirty="0" smtClean="0"/>
              <a:t> = (</a:t>
            </a:r>
            <a:r>
              <a:rPr lang="en-US" altLang="zh-TW" sz="1600" dirty="0" err="1" smtClean="0"/>
              <a:t>ManufacturerPart</a:t>
            </a:r>
            <a:r>
              <a:rPr lang="en-US" altLang="zh-TW" sz="1600" dirty="0" smtClean="0"/>
              <a:t>) </a:t>
            </a:r>
            <a:r>
              <a:rPr lang="en-US" altLang="zh-TW" sz="1600" dirty="0" err="1" smtClean="0"/>
              <a:t>obj</a:t>
            </a:r>
            <a:r>
              <a:rPr lang="en-US" altLang="zh-TW" sz="1600" dirty="0" smtClean="0"/>
              <a:t>;</a:t>
            </a:r>
          </a:p>
          <a:p>
            <a:pPr marL="0" indent="0">
              <a:lnSpc>
                <a:spcPct val="70000"/>
              </a:lnSpc>
              <a:buNone/>
            </a:pPr>
            <a:r>
              <a:rPr lang="en-US" altLang="zh-TW" sz="1600" dirty="0" err="1" smtClean="0">
                <a:solidFill>
                  <a:srgbClr val="FF0000"/>
                </a:solidFill>
              </a:rPr>
              <a:t>AXLHelper.service.removeAML</a:t>
            </a:r>
            <a:r>
              <a:rPr lang="en-US" altLang="zh-TW" sz="1600" dirty="0" smtClean="0">
                <a:solidFill>
                  <a:srgbClr val="FF0000"/>
                </a:solidFill>
              </a:rPr>
              <a:t>(</a:t>
            </a:r>
            <a:r>
              <a:rPr lang="en-US" altLang="zh-TW" sz="1600" dirty="0" err="1" smtClean="0">
                <a:solidFill>
                  <a:srgbClr val="FF0000"/>
                </a:solidFill>
              </a:rPr>
              <a:t>axlContext</a:t>
            </a:r>
            <a:r>
              <a:rPr lang="en-US" altLang="zh-TW" sz="1600" dirty="0" smtClean="0">
                <a:solidFill>
                  <a:srgbClr val="FF0000"/>
                </a:solidFill>
              </a:rPr>
              <a:t>, part, </a:t>
            </a:r>
            <a:r>
              <a:rPr lang="en-US" altLang="zh-TW" sz="1600" dirty="0" err="1" smtClean="0">
                <a:solidFill>
                  <a:srgbClr val="FF0000"/>
                </a:solidFill>
              </a:rPr>
              <a:t>manufacturerpart</a:t>
            </a:r>
            <a:r>
              <a:rPr lang="en-US" altLang="zh-TW" sz="1600" dirty="0" smtClean="0">
                <a:solidFill>
                  <a:srgbClr val="FF0000"/>
                </a:solidFill>
              </a:rPr>
              <a:t>);</a:t>
            </a:r>
            <a:r>
              <a:rPr lang="en-US" altLang="zh-CN" sz="1600" dirty="0" smtClean="0">
                <a:solidFill>
                  <a:srgbClr val="FF0000"/>
                </a:solidFill>
              </a:rPr>
              <a:t>//AML</a:t>
            </a:r>
            <a:r>
              <a:rPr lang="zh-CN" altLang="en-US" sz="1600" dirty="0" smtClean="0">
                <a:solidFill>
                  <a:srgbClr val="FF0000"/>
                </a:solidFill>
              </a:rPr>
              <a:t>删除</a:t>
            </a:r>
          </a:p>
          <a:p>
            <a:pPr marL="0" indent="0">
              <a:lnSpc>
                <a:spcPct val="70000"/>
              </a:lnSpc>
              <a:buNone/>
            </a:pPr>
            <a:r>
              <a:rPr lang="en-US" altLang="zh-CN" sz="1600" dirty="0" smtClean="0">
                <a:solidFill>
                  <a:srgbClr val="1C12EE"/>
                </a:solidFill>
              </a:rPr>
              <a:t>//</a:t>
            </a:r>
            <a:r>
              <a:rPr lang="en-US" altLang="zh-TW" sz="1600" dirty="0" err="1" smtClean="0">
                <a:solidFill>
                  <a:srgbClr val="1C12EE"/>
                </a:solidFill>
              </a:rPr>
              <a:t>AXLHelper.service.removeA</a:t>
            </a:r>
            <a:r>
              <a:rPr lang="en-US" altLang="zh-CN" sz="1600" dirty="0" err="1" smtClean="0">
                <a:solidFill>
                  <a:srgbClr val="1C12EE"/>
                </a:solidFill>
              </a:rPr>
              <a:t>V</a:t>
            </a:r>
            <a:r>
              <a:rPr lang="en-US" altLang="zh-TW" sz="1600" dirty="0" err="1" smtClean="0">
                <a:solidFill>
                  <a:srgbClr val="1C12EE"/>
                </a:solidFill>
              </a:rPr>
              <a:t>L</a:t>
            </a:r>
            <a:r>
              <a:rPr lang="en-US" altLang="zh-TW" sz="1600" dirty="0" smtClean="0">
                <a:solidFill>
                  <a:srgbClr val="1C12EE"/>
                </a:solidFill>
              </a:rPr>
              <a:t>(</a:t>
            </a:r>
            <a:r>
              <a:rPr lang="en-US" altLang="zh-CN" sz="1600" dirty="0" err="1" smtClean="0">
                <a:solidFill>
                  <a:srgbClr val="1C12EE"/>
                </a:solidFill>
              </a:rPr>
              <a:t>AXLContext</a:t>
            </a:r>
            <a:r>
              <a:rPr lang="en-US" altLang="zh-TW" sz="1600" dirty="0" err="1" smtClean="0">
                <a:solidFill>
                  <a:srgbClr val="1C12EE"/>
                </a:solidFill>
              </a:rPr>
              <a:t>,</a:t>
            </a:r>
            <a:r>
              <a:rPr lang="en-US" altLang="zh-CN" sz="1600" dirty="0" err="1" smtClean="0">
                <a:solidFill>
                  <a:srgbClr val="1C12EE"/>
                </a:solidFill>
              </a:rPr>
              <a:t>WTPart</a:t>
            </a:r>
            <a:r>
              <a:rPr lang="en-US" altLang="zh-TW" sz="1600" dirty="0" err="1" smtClean="0">
                <a:solidFill>
                  <a:srgbClr val="1C12EE"/>
                </a:solidFill>
              </a:rPr>
              <a:t>,</a:t>
            </a:r>
            <a:r>
              <a:rPr lang="en-US" altLang="zh-CN" sz="1600" dirty="0" err="1" smtClean="0">
                <a:solidFill>
                  <a:srgbClr val="1C12EE"/>
                </a:solidFill>
              </a:rPr>
              <a:t>VendorPart</a:t>
            </a:r>
            <a:r>
              <a:rPr lang="en-US" altLang="zh-TW" sz="1600" dirty="0" smtClean="0">
                <a:solidFill>
                  <a:srgbClr val="1C12EE"/>
                </a:solidFill>
              </a:rPr>
              <a:t>);</a:t>
            </a:r>
            <a:r>
              <a:rPr lang="en-US" altLang="zh-CN" sz="1600" dirty="0" smtClean="0">
                <a:solidFill>
                  <a:srgbClr val="1C12EE"/>
                </a:solidFill>
              </a:rPr>
              <a:t>//AVL</a:t>
            </a:r>
            <a:r>
              <a:rPr lang="zh-CN" altLang="en-US" sz="1600" dirty="0" smtClean="0">
                <a:solidFill>
                  <a:srgbClr val="1C12EE"/>
                </a:solidFill>
              </a:rPr>
              <a:t>删除</a:t>
            </a:r>
          </a:p>
          <a:p>
            <a:pPr marL="0" indent="0">
              <a:lnSpc>
                <a:spcPct val="70000"/>
              </a:lnSpc>
              <a:buNone/>
            </a:pPr>
            <a:r>
              <a:rPr lang="en-US" altLang="zh-TW" sz="1600" dirty="0" smtClean="0"/>
              <a:t>				}</a:t>
            </a:r>
          </a:p>
          <a:p>
            <a:pPr marL="0" indent="0">
              <a:lnSpc>
                <a:spcPct val="70000"/>
              </a:lnSpc>
              <a:buNone/>
            </a:pPr>
            <a:r>
              <a:rPr lang="en-US" altLang="zh-TW" sz="1600" dirty="0" smtClean="0"/>
              <a:t>			}</a:t>
            </a:r>
          </a:p>
          <a:p>
            <a:pPr marL="0" indent="0">
              <a:lnSpc>
                <a:spcPct val="70000"/>
              </a:lnSpc>
              <a:buNone/>
            </a:pPr>
            <a:r>
              <a:rPr lang="en-US" altLang="zh-TW" sz="1600" dirty="0" smtClean="0"/>
              <a:t>		}</a:t>
            </a:r>
          </a:p>
          <a:p>
            <a:pPr marL="0" indent="0">
              <a:lnSpc>
                <a:spcPct val="70000"/>
              </a:lnSpc>
              <a:buNone/>
            </a:pPr>
            <a:r>
              <a:rPr lang="en-US" altLang="zh-TW" sz="1600" dirty="0" smtClean="0"/>
              <a:t>	}</a:t>
            </a:r>
          </a:p>
          <a:p>
            <a:pPr marL="0" indent="0">
              <a:lnSpc>
                <a:spcPct val="70000"/>
              </a:lnSpc>
              <a:buNone/>
            </a:pPr>
            <a:r>
              <a:rPr lang="en-US" altLang="zh-TW" sz="1600" dirty="0" smtClean="0"/>
              <a:t>}</a:t>
            </a:r>
            <a:endParaRPr lang="zh-TW" altLang="en-US" sz="1600" dirty="0" smtClean="0"/>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建立</a:t>
            </a:r>
            <a:r>
              <a:rPr lang="en-US" altLang="zh-CN" sz="3200" dirty="0" smtClean="0">
                <a:solidFill>
                  <a:srgbClr val="000099"/>
                </a:solidFill>
              </a:rPr>
              <a:t>Part</a:t>
            </a:r>
            <a:r>
              <a:rPr lang="zh-CN" altLang="en-US" sz="3200" dirty="0" smtClean="0">
                <a:solidFill>
                  <a:srgbClr val="000099"/>
                </a:solidFill>
              </a:rPr>
              <a:t>的结构</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lnSpc>
                <a:spcPct val="50000"/>
              </a:lnSpc>
              <a:buNone/>
            </a:pPr>
            <a:endParaRPr lang="en-US" altLang="zh-CN" sz="2000" dirty="0" smtClean="0"/>
          </a:p>
          <a:p>
            <a:pPr marL="0" indent="0">
              <a:lnSpc>
                <a:spcPct val="50000"/>
              </a:lnSpc>
              <a:buNone/>
            </a:pPr>
            <a:r>
              <a:rPr lang="zh-CN" altLang="en-US" sz="2000" dirty="0" smtClean="0"/>
              <a:t>建立</a:t>
            </a:r>
            <a:r>
              <a:rPr lang="en-US" altLang="zh-CN" sz="2000" dirty="0" smtClean="0"/>
              <a:t>part</a:t>
            </a:r>
            <a:r>
              <a:rPr lang="zh-CN" altLang="en-US" sz="2000" dirty="0" smtClean="0"/>
              <a:t>结构也就是</a:t>
            </a:r>
            <a:r>
              <a:rPr lang="zh-CN" altLang="en-US" sz="2000" dirty="0" smtClean="0">
                <a:solidFill>
                  <a:srgbClr val="FF0000"/>
                </a:solidFill>
              </a:rPr>
              <a:t>建立</a:t>
            </a:r>
            <a:r>
              <a:rPr lang="en-US" altLang="zh-CN" sz="2000" dirty="0" smtClean="0">
                <a:solidFill>
                  <a:srgbClr val="FF0000"/>
                </a:solidFill>
              </a:rPr>
              <a:t>part</a:t>
            </a:r>
            <a:r>
              <a:rPr lang="zh-CN" altLang="en-US" sz="2000" dirty="0" smtClean="0">
                <a:solidFill>
                  <a:srgbClr val="FF0000"/>
                </a:solidFill>
              </a:rPr>
              <a:t>与</a:t>
            </a:r>
            <a:r>
              <a:rPr lang="en-US" altLang="zh-CN" sz="2000" dirty="0" smtClean="0">
                <a:solidFill>
                  <a:srgbClr val="FF0000"/>
                </a:solidFill>
              </a:rPr>
              <a:t>part</a:t>
            </a:r>
            <a:r>
              <a:rPr lang="zh-CN" altLang="en-US" sz="2000" dirty="0" smtClean="0">
                <a:solidFill>
                  <a:srgbClr val="FF0000"/>
                </a:solidFill>
              </a:rPr>
              <a:t>之间的使用关系，</a:t>
            </a:r>
            <a:r>
              <a:rPr lang="zh-CN" altLang="en-US" sz="2000" dirty="0" smtClean="0"/>
              <a:t>使用关系</a:t>
            </a:r>
          </a:p>
          <a:p>
            <a:pPr marL="0" indent="0">
              <a:lnSpc>
                <a:spcPct val="50000"/>
              </a:lnSpc>
              <a:buNone/>
            </a:pPr>
            <a:endParaRPr lang="en-US" altLang="zh-CN" sz="2000" dirty="0" smtClean="0"/>
          </a:p>
          <a:p>
            <a:pPr marL="0" indent="0">
              <a:lnSpc>
                <a:spcPct val="50000"/>
              </a:lnSpc>
              <a:buNone/>
            </a:pPr>
            <a:r>
              <a:rPr lang="zh-CN" altLang="en-US" sz="2000" dirty="0" smtClean="0"/>
              <a:t>的建立和</a:t>
            </a:r>
            <a:r>
              <a:rPr lang="en-US" altLang="zh-CN" sz="2000" dirty="0" smtClean="0"/>
              <a:t>document</a:t>
            </a:r>
            <a:r>
              <a:rPr lang="zh-CN" altLang="en-US" sz="2000" dirty="0" smtClean="0"/>
              <a:t>之间的使用关系建立相似，比较如下：</a:t>
            </a:r>
            <a:endParaRPr lang="en-US" altLang="zh-CN" sz="2000" dirty="0" smtClean="0"/>
          </a:p>
          <a:p>
            <a:pPr marL="0" indent="0">
              <a:lnSpc>
                <a:spcPct val="50000"/>
              </a:lnSpc>
              <a:buNone/>
            </a:pPr>
            <a:r>
              <a:rPr lang="en-US" altLang="zh-CN" sz="2000" dirty="0" smtClean="0"/>
              <a:t>part</a:t>
            </a:r>
            <a:r>
              <a:rPr lang="zh-CN" altLang="en-US" sz="2000" dirty="0" smtClean="0"/>
              <a:t>的使用关系类是</a:t>
            </a:r>
          </a:p>
          <a:p>
            <a:pPr marL="0" indent="0">
              <a:lnSpc>
                <a:spcPct val="50000"/>
              </a:lnSpc>
              <a:buNone/>
            </a:pPr>
            <a:r>
              <a:rPr lang="en-US" altLang="zh-CN" sz="2000" dirty="0" err="1" smtClean="0">
                <a:solidFill>
                  <a:srgbClr val="FF0000"/>
                </a:solidFill>
              </a:rPr>
              <a:t>wt.part</a:t>
            </a:r>
            <a:r>
              <a:rPr lang="en-US" altLang="zh-CN" sz="2000" dirty="0" smtClean="0">
                <a:solidFill>
                  <a:srgbClr val="FF0000"/>
                </a:solidFill>
              </a:rPr>
              <a:t>. </a:t>
            </a:r>
            <a:r>
              <a:rPr lang="en-US" altLang="zh-CN" sz="2000" dirty="0" err="1" smtClean="0">
                <a:solidFill>
                  <a:srgbClr val="FF0000"/>
                </a:solidFill>
              </a:rPr>
              <a:t>WTPartUsageLink</a:t>
            </a:r>
            <a:r>
              <a:rPr lang="zh-CN" altLang="en-US" sz="2000" dirty="0" smtClean="0">
                <a:solidFill>
                  <a:srgbClr val="FF0000"/>
                </a:solidFill>
              </a:rPr>
              <a:t>；</a:t>
            </a:r>
          </a:p>
          <a:p>
            <a:pPr marL="0" indent="0">
              <a:lnSpc>
                <a:spcPct val="50000"/>
              </a:lnSpc>
              <a:buNone/>
            </a:pPr>
            <a:r>
              <a:rPr lang="en-US" altLang="zh-CN" sz="2000" dirty="0" smtClean="0"/>
              <a:t>document</a:t>
            </a:r>
            <a:r>
              <a:rPr lang="zh-CN" altLang="en-US" sz="2000" dirty="0" smtClean="0"/>
              <a:t>的使用关系类是</a:t>
            </a:r>
          </a:p>
          <a:p>
            <a:pPr marL="0" indent="0">
              <a:lnSpc>
                <a:spcPct val="50000"/>
              </a:lnSpc>
              <a:buNone/>
            </a:pPr>
            <a:r>
              <a:rPr lang="en-US" altLang="zh-CN" sz="2000" dirty="0" err="1" smtClean="0">
                <a:solidFill>
                  <a:srgbClr val="FF0000"/>
                </a:solidFill>
              </a:rPr>
              <a:t>wt.doc.WTDocumentUsageLink</a:t>
            </a:r>
            <a:r>
              <a:rPr lang="zh-CN" altLang="en-US" sz="2000" dirty="0" smtClean="0">
                <a:solidFill>
                  <a:srgbClr val="FF0000"/>
                </a:solidFill>
              </a:rPr>
              <a:t>；</a:t>
            </a:r>
          </a:p>
          <a:p>
            <a:pPr marL="0" indent="0">
              <a:lnSpc>
                <a:spcPct val="50000"/>
              </a:lnSpc>
              <a:buNone/>
            </a:pPr>
            <a:r>
              <a:rPr lang="en-US" altLang="zh-CN" sz="2000" dirty="0" smtClean="0"/>
              <a:t>Part</a:t>
            </a:r>
            <a:r>
              <a:rPr lang="zh-CN" altLang="en-US" sz="2000" dirty="0" smtClean="0"/>
              <a:t>使用关系的创建</a:t>
            </a:r>
          </a:p>
          <a:p>
            <a:pPr marL="0" indent="0">
              <a:lnSpc>
                <a:spcPct val="50000"/>
              </a:lnSpc>
              <a:buNone/>
            </a:pPr>
            <a:r>
              <a:rPr lang="en-US" altLang="zh-CN" sz="2000" dirty="0" err="1" smtClean="0">
                <a:solidFill>
                  <a:srgbClr val="FF0000"/>
                </a:solidFill>
              </a:rPr>
              <a:t>WTPartUsageLink</a:t>
            </a:r>
            <a:r>
              <a:rPr lang="en-US" altLang="zh-CN" sz="2000" dirty="0" smtClean="0">
                <a:solidFill>
                  <a:srgbClr val="FF0000"/>
                </a:solidFill>
              </a:rPr>
              <a:t> </a:t>
            </a:r>
            <a:r>
              <a:rPr lang="en-US" altLang="zh-CN" sz="2000" dirty="0" err="1" smtClean="0">
                <a:solidFill>
                  <a:srgbClr val="FF0000"/>
                </a:solidFill>
              </a:rPr>
              <a:t>usageLink</a:t>
            </a:r>
            <a:r>
              <a:rPr lang="en-US" altLang="zh-CN" sz="2000" dirty="0" smtClean="0">
                <a:solidFill>
                  <a:srgbClr val="FF0000"/>
                </a:solidFill>
              </a:rPr>
              <a:t> =</a:t>
            </a:r>
            <a:r>
              <a:rPr lang="en-US" altLang="zh-CN" sz="2000" dirty="0" smtClean="0">
                <a:solidFill>
                  <a:srgbClr val="1C12EE"/>
                </a:solidFill>
              </a:rPr>
              <a:t> </a:t>
            </a:r>
          </a:p>
          <a:p>
            <a:pPr marL="0" indent="0">
              <a:lnSpc>
                <a:spcPct val="50000"/>
              </a:lnSpc>
              <a:buNone/>
            </a:pPr>
            <a:r>
              <a:rPr lang="en-US" altLang="zh-CN" sz="2000" dirty="0" err="1" smtClean="0">
                <a:solidFill>
                  <a:srgbClr val="FF0000"/>
                </a:solidFill>
              </a:rPr>
              <a:t>WTPartUsageLink.newWTPartUsageLink</a:t>
            </a:r>
            <a:r>
              <a:rPr lang="en-US" altLang="zh-CN" sz="2000" dirty="0" smtClean="0">
                <a:solidFill>
                  <a:srgbClr val="FF0000"/>
                </a:solidFill>
              </a:rPr>
              <a:t>(</a:t>
            </a:r>
            <a:r>
              <a:rPr lang="en-US" altLang="zh-CN" sz="2000" dirty="0" err="1" smtClean="0">
                <a:solidFill>
                  <a:srgbClr val="FF0000"/>
                </a:solidFill>
              </a:rPr>
              <a:t>parentPart</a:t>
            </a:r>
            <a:r>
              <a:rPr lang="en-US" altLang="zh-CN" sz="2000" dirty="0" smtClean="0">
                <a:solidFill>
                  <a:srgbClr val="FF0000"/>
                </a:solidFill>
              </a:rPr>
              <a:t>, </a:t>
            </a:r>
          </a:p>
          <a:p>
            <a:pPr marL="0" indent="0">
              <a:lnSpc>
                <a:spcPct val="50000"/>
              </a:lnSpc>
              <a:buNone/>
            </a:pPr>
            <a:r>
              <a:rPr lang="en-US" altLang="zh-CN" sz="2000" dirty="0" err="1" smtClean="0">
                <a:solidFill>
                  <a:srgbClr val="FF0000"/>
                </a:solidFill>
              </a:rPr>
              <a:t>childPartMaster</a:t>
            </a:r>
            <a:r>
              <a:rPr lang="en-US" altLang="zh-CN" sz="2000" dirty="0" smtClean="0">
                <a:solidFill>
                  <a:srgbClr val="FF0000"/>
                </a:solidFill>
              </a:rPr>
              <a:t>);</a:t>
            </a:r>
          </a:p>
          <a:p>
            <a:pPr marL="0" indent="0">
              <a:lnSpc>
                <a:spcPct val="50000"/>
              </a:lnSpc>
              <a:buNone/>
            </a:pPr>
            <a:endParaRPr lang="en-US" altLang="zh-CN" sz="2000" dirty="0" smtClean="0">
              <a:solidFill>
                <a:srgbClr val="1C12EE"/>
              </a:solidFill>
            </a:endParaRPr>
          </a:p>
          <a:p>
            <a:pPr marL="0" indent="0">
              <a:lnSpc>
                <a:spcPct val="50000"/>
              </a:lnSpc>
              <a:buNone/>
            </a:pPr>
            <a:r>
              <a:rPr lang="en-US" altLang="zh-CN" sz="2000" dirty="0" err="1" smtClean="0">
                <a:solidFill>
                  <a:srgbClr val="1C12EE"/>
                </a:solidFill>
              </a:rPr>
              <a:t>PersistenceServerHelper.manager.insert</a:t>
            </a:r>
            <a:r>
              <a:rPr lang="en-US" altLang="zh-CN" sz="2000" dirty="0" smtClean="0">
                <a:solidFill>
                  <a:srgbClr val="1C12EE"/>
                </a:solidFill>
              </a:rPr>
              <a:t>(</a:t>
            </a:r>
            <a:r>
              <a:rPr lang="en-US" altLang="zh-CN" sz="2000" dirty="0" err="1" smtClean="0">
                <a:solidFill>
                  <a:srgbClr val="1C12EE"/>
                </a:solidFill>
              </a:rPr>
              <a:t>usageLink</a:t>
            </a:r>
            <a:r>
              <a:rPr lang="en-US" altLang="zh-CN" sz="2000" dirty="0" smtClean="0">
                <a:solidFill>
                  <a:srgbClr val="1C12EE"/>
                </a:solidFill>
              </a:rPr>
              <a:t>);</a:t>
            </a:r>
          </a:p>
          <a:p>
            <a:pPr marL="0" indent="0">
              <a:lnSpc>
                <a:spcPct val="50000"/>
              </a:lnSpc>
              <a:buNone/>
            </a:pPr>
            <a:r>
              <a:rPr lang="en-US" altLang="zh-CN" sz="2000" dirty="0" smtClean="0"/>
              <a:t>Document</a:t>
            </a:r>
            <a:r>
              <a:rPr lang="zh-CN" altLang="en-US" sz="2000" dirty="0" smtClean="0"/>
              <a:t>使用关系的创建</a:t>
            </a:r>
          </a:p>
          <a:p>
            <a:pPr marL="0" indent="0">
              <a:lnSpc>
                <a:spcPct val="50000"/>
              </a:lnSpc>
              <a:buNone/>
            </a:pPr>
            <a:r>
              <a:rPr lang="en-US" altLang="zh-CN" sz="2000" dirty="0" err="1" smtClean="0">
                <a:solidFill>
                  <a:srgbClr val="FF0000"/>
                </a:solidFill>
              </a:rPr>
              <a:t>WTDocumentUsageLink</a:t>
            </a:r>
            <a:r>
              <a:rPr lang="en-US" altLang="zh-CN" sz="2000" dirty="0" smtClean="0">
                <a:solidFill>
                  <a:srgbClr val="FF0000"/>
                </a:solidFill>
              </a:rPr>
              <a:t> </a:t>
            </a:r>
            <a:r>
              <a:rPr lang="en-US" altLang="zh-CN" sz="2000" dirty="0" err="1" smtClean="0">
                <a:solidFill>
                  <a:srgbClr val="FF0000"/>
                </a:solidFill>
              </a:rPr>
              <a:t>usageLink</a:t>
            </a:r>
            <a:r>
              <a:rPr lang="en-US" altLang="zh-CN" sz="2000" dirty="0" smtClean="0">
                <a:solidFill>
                  <a:srgbClr val="FF0000"/>
                </a:solidFill>
              </a:rPr>
              <a:t> =</a:t>
            </a:r>
            <a:r>
              <a:rPr lang="en-US" altLang="zh-CN" sz="2000" dirty="0" smtClean="0">
                <a:solidFill>
                  <a:srgbClr val="1C12EE"/>
                </a:solidFill>
              </a:rPr>
              <a:t> </a:t>
            </a:r>
          </a:p>
          <a:p>
            <a:pPr marL="0" indent="0">
              <a:lnSpc>
                <a:spcPct val="50000"/>
              </a:lnSpc>
              <a:buNone/>
            </a:pPr>
            <a:r>
              <a:rPr lang="en-US" altLang="zh-CN" sz="2000" dirty="0" err="1" smtClean="0">
                <a:solidFill>
                  <a:srgbClr val="FF0000"/>
                </a:solidFill>
              </a:rPr>
              <a:t>WTDocumentUsageLink.newWTDocumentUsageLink</a:t>
            </a:r>
            <a:r>
              <a:rPr lang="en-US" altLang="zh-CN" sz="2000" dirty="0" smtClean="0">
                <a:solidFill>
                  <a:srgbClr val="FF0000"/>
                </a:solidFill>
              </a:rPr>
              <a:t>(</a:t>
            </a:r>
            <a:r>
              <a:rPr lang="en-US" altLang="zh-CN" sz="2000" dirty="0" err="1" smtClean="0">
                <a:solidFill>
                  <a:srgbClr val="FF0000"/>
                </a:solidFill>
              </a:rPr>
              <a:t>parentDoc,childDocMaster</a:t>
            </a:r>
            <a:r>
              <a:rPr lang="en-US" altLang="zh-CN" sz="2000" dirty="0" smtClean="0">
                <a:solidFill>
                  <a:srgbClr val="FF0000"/>
                </a:solidFill>
              </a:rPr>
              <a:t>)</a:t>
            </a:r>
            <a:r>
              <a:rPr lang="zh-CN" altLang="en-US" sz="2000" dirty="0" smtClean="0">
                <a:solidFill>
                  <a:srgbClr val="FF0000"/>
                </a:solidFill>
              </a:rPr>
              <a:t>；</a:t>
            </a:r>
          </a:p>
          <a:p>
            <a:pPr marL="0" indent="0">
              <a:lnSpc>
                <a:spcPct val="50000"/>
              </a:lnSpc>
              <a:buNone/>
            </a:pPr>
            <a:r>
              <a:rPr lang="en-US" altLang="zh-CN" sz="2000" dirty="0" err="1" smtClean="0">
                <a:solidFill>
                  <a:srgbClr val="1C12EE"/>
                </a:solidFill>
              </a:rPr>
              <a:t>PersistenceServerHelper.manager.insert</a:t>
            </a:r>
            <a:r>
              <a:rPr lang="en-US" altLang="zh-CN" sz="2000" dirty="0" smtClean="0">
                <a:solidFill>
                  <a:srgbClr val="1C12EE"/>
                </a:solidFill>
              </a:rPr>
              <a:t>(</a:t>
            </a:r>
            <a:r>
              <a:rPr lang="en-US" altLang="zh-CN" sz="2000" dirty="0" err="1" smtClean="0">
                <a:solidFill>
                  <a:srgbClr val="1C12EE"/>
                </a:solidFill>
              </a:rPr>
              <a:t>usageLink</a:t>
            </a:r>
            <a:r>
              <a:rPr lang="en-US" altLang="zh-CN" sz="2000" dirty="0" smtClean="0">
                <a:solidFill>
                  <a:srgbClr val="1C12EE"/>
                </a:solidFill>
              </a:rPr>
              <a:t>);</a:t>
            </a:r>
          </a:p>
          <a:p>
            <a:pPr marL="0" indent="0">
              <a:lnSpc>
                <a:spcPct val="50000"/>
              </a:lnSpc>
              <a:buNone/>
            </a:pPr>
            <a:endParaRPr lang="en-US" altLang="zh-CN" sz="2000" dirty="0" smtClean="0">
              <a:solidFill>
                <a:srgbClr val="1C12EE"/>
              </a:solidFill>
            </a:endParaRPr>
          </a:p>
          <a:p>
            <a:pPr marL="0" indent="0">
              <a:lnSpc>
                <a:spcPct val="50000"/>
              </a:lnSpc>
              <a:buNone/>
            </a:pPr>
            <a:r>
              <a:rPr lang="zh-CN" altLang="en-US" sz="2000" dirty="0" smtClean="0">
                <a:solidFill>
                  <a:srgbClr val="1C12EE"/>
                </a:solidFill>
              </a:rPr>
              <a:t>在</a:t>
            </a:r>
            <a:r>
              <a:rPr lang="en-US" altLang="zh-CN" sz="2000" dirty="0" smtClean="0">
                <a:solidFill>
                  <a:srgbClr val="1C12EE"/>
                </a:solidFill>
              </a:rPr>
              <a:t>part</a:t>
            </a:r>
            <a:r>
              <a:rPr lang="zh-CN" altLang="en-US" sz="2000" dirty="0" smtClean="0">
                <a:solidFill>
                  <a:srgbClr val="1C12EE"/>
                </a:solidFill>
              </a:rPr>
              <a:t>的使用关系自然属性的设置（如用量、</a:t>
            </a:r>
            <a:r>
              <a:rPr lang="en-US" altLang="zh-CN" sz="2000" dirty="0" smtClean="0">
                <a:solidFill>
                  <a:srgbClr val="1C12EE"/>
                </a:solidFill>
              </a:rPr>
              <a:t>location</a:t>
            </a:r>
            <a:r>
              <a:rPr lang="zh-CN" altLang="en-US" sz="2000" dirty="0" smtClean="0">
                <a:solidFill>
                  <a:srgbClr val="1C12EE"/>
                </a:solidFill>
              </a:rPr>
              <a:t>等），在</a:t>
            </a:r>
            <a:endParaRPr lang="en-US" altLang="zh-CN" sz="2000" dirty="0" smtClean="0">
              <a:solidFill>
                <a:srgbClr val="1C12EE"/>
              </a:solidFill>
            </a:endParaRPr>
          </a:p>
          <a:p>
            <a:pPr marL="0" indent="0">
              <a:lnSpc>
                <a:spcPct val="50000"/>
              </a:lnSpc>
              <a:buNone/>
            </a:pPr>
            <a:r>
              <a:rPr lang="en-US" altLang="zh-CN" sz="2000" dirty="0" smtClean="0">
                <a:solidFill>
                  <a:srgbClr val="1C12EE"/>
                </a:solidFill>
              </a:rPr>
              <a:t>document</a:t>
            </a:r>
            <a:r>
              <a:rPr lang="zh-CN" altLang="en-US" sz="2000" dirty="0" smtClean="0">
                <a:solidFill>
                  <a:srgbClr val="1C12EE"/>
                </a:solidFill>
              </a:rPr>
              <a:t>中没有。</a:t>
            </a:r>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取得</a:t>
            </a:r>
            <a:r>
              <a:rPr lang="en-US" altLang="zh-CN" sz="3200" dirty="0" smtClean="0">
                <a:solidFill>
                  <a:srgbClr val="000099"/>
                </a:solidFill>
              </a:rPr>
              <a:t>part</a:t>
            </a:r>
            <a:r>
              <a:rPr lang="zh-CN" altLang="en-US" sz="3200" dirty="0" smtClean="0">
                <a:solidFill>
                  <a:srgbClr val="000099"/>
                </a:solidFill>
              </a:rPr>
              <a:t>的交替（全域替代）</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lnSpc>
                <a:spcPct val="70000"/>
              </a:lnSpc>
              <a:buNone/>
            </a:pPr>
            <a:r>
              <a:rPr lang="en-US" altLang="zh-TW" sz="1600" dirty="0" smtClean="0">
                <a:solidFill>
                  <a:srgbClr val="0000E2"/>
                </a:solidFill>
              </a:rPr>
              <a:t>public static Vector </a:t>
            </a:r>
            <a:r>
              <a:rPr lang="en-US" altLang="zh-TW" sz="1600" dirty="0" err="1" smtClean="0">
                <a:solidFill>
                  <a:srgbClr val="0000E2"/>
                </a:solidFill>
              </a:rPr>
              <a:t>getAlternatesLink</a:t>
            </a:r>
            <a:r>
              <a:rPr lang="en-US" altLang="zh-TW" sz="1600" dirty="0" smtClean="0">
                <a:solidFill>
                  <a:srgbClr val="0000E2"/>
                </a:solidFill>
              </a:rPr>
              <a:t>(</a:t>
            </a:r>
            <a:r>
              <a:rPr lang="en-US" altLang="zh-TW" sz="1600" dirty="0" err="1" smtClean="0">
                <a:solidFill>
                  <a:srgbClr val="0000E2"/>
                </a:solidFill>
              </a:rPr>
              <a:t>WTPartMaster</a:t>
            </a:r>
            <a:r>
              <a:rPr lang="en-US" altLang="zh-TW" sz="1600" dirty="0" smtClean="0">
                <a:solidFill>
                  <a:srgbClr val="0000E2"/>
                </a:solidFill>
              </a:rPr>
              <a:t> </a:t>
            </a:r>
            <a:r>
              <a:rPr lang="en-US" altLang="zh-TW" sz="1600" dirty="0" err="1" smtClean="0">
                <a:solidFill>
                  <a:srgbClr val="0000E2"/>
                </a:solidFill>
              </a:rPr>
              <a:t>partMaster</a:t>
            </a:r>
            <a:r>
              <a:rPr lang="en-US" altLang="zh-TW" sz="1600" dirty="0" smtClean="0">
                <a:solidFill>
                  <a:srgbClr val="0000E2"/>
                </a:solidFill>
              </a:rPr>
              <a:t>)</a:t>
            </a:r>
          </a:p>
          <a:p>
            <a:pPr marL="0" indent="0">
              <a:lnSpc>
                <a:spcPct val="70000"/>
              </a:lnSpc>
              <a:buNone/>
            </a:pPr>
            <a:r>
              <a:rPr lang="en-US" altLang="zh-TW" sz="1600" dirty="0" smtClean="0">
                <a:solidFill>
                  <a:srgbClr val="0000E2"/>
                </a:solidFill>
              </a:rPr>
              <a:t>{</a:t>
            </a:r>
          </a:p>
          <a:p>
            <a:pPr marL="0" indent="0">
              <a:lnSpc>
                <a:spcPct val="70000"/>
              </a:lnSpc>
              <a:buNone/>
            </a:pPr>
            <a:r>
              <a:rPr lang="en-US" altLang="zh-CN" sz="1600" dirty="0" smtClean="0">
                <a:solidFill>
                  <a:srgbClr val="0000E2"/>
                </a:solidFill>
              </a:rPr>
              <a:t>	</a:t>
            </a:r>
            <a:r>
              <a:rPr lang="en-US" altLang="zh-TW" sz="1600" dirty="0" smtClean="0">
                <a:solidFill>
                  <a:srgbClr val="0000E2"/>
                </a:solidFill>
              </a:rPr>
              <a:t>Vector </a:t>
            </a:r>
            <a:r>
              <a:rPr lang="en-US" altLang="zh-TW" sz="1600" dirty="0" err="1" smtClean="0">
                <a:solidFill>
                  <a:srgbClr val="0000E2"/>
                </a:solidFill>
              </a:rPr>
              <a:t>deVE</a:t>
            </a:r>
            <a:r>
              <a:rPr lang="en-US" altLang="zh-TW" sz="1600" dirty="0" smtClean="0">
                <a:solidFill>
                  <a:srgbClr val="0000E2"/>
                </a:solidFill>
              </a:rPr>
              <a:t> = new Vector();</a:t>
            </a:r>
          </a:p>
          <a:p>
            <a:pPr marL="0" indent="0">
              <a:lnSpc>
                <a:spcPct val="70000"/>
              </a:lnSpc>
              <a:buNone/>
            </a:pPr>
            <a:r>
              <a:rPr lang="en-US" altLang="zh-TW" sz="1600" dirty="0" smtClean="0">
                <a:solidFill>
                  <a:srgbClr val="0000E2"/>
                </a:solidFill>
              </a:rPr>
              <a:t>	try {</a:t>
            </a:r>
          </a:p>
          <a:p>
            <a:pPr marL="0" indent="0">
              <a:lnSpc>
                <a:spcPct val="70000"/>
              </a:lnSpc>
              <a:buNone/>
            </a:pPr>
            <a:r>
              <a:rPr lang="en-US" altLang="zh-TW" sz="1600" dirty="0" smtClean="0">
                <a:solidFill>
                  <a:srgbClr val="0000E2"/>
                </a:solidFill>
              </a:rPr>
              <a:t>	</a:t>
            </a:r>
            <a:r>
              <a:rPr lang="en-US" altLang="zh-TW" sz="1600" dirty="0" err="1" smtClean="0">
                <a:solidFill>
                  <a:srgbClr val="FF0000"/>
                </a:solidFill>
              </a:rPr>
              <a:t>QueryResult</a:t>
            </a:r>
            <a:r>
              <a:rPr lang="en-US" altLang="zh-TW" sz="1600" dirty="0" smtClean="0">
                <a:solidFill>
                  <a:srgbClr val="FF0000"/>
                </a:solidFill>
              </a:rPr>
              <a:t> </a:t>
            </a:r>
            <a:r>
              <a:rPr lang="en-US" altLang="zh-TW" sz="1600" dirty="0" err="1" smtClean="0">
                <a:solidFill>
                  <a:srgbClr val="FF0000"/>
                </a:solidFill>
              </a:rPr>
              <a:t>queryresult</a:t>
            </a:r>
            <a:r>
              <a:rPr lang="en-US" altLang="zh-TW" sz="1600" dirty="0" smtClean="0">
                <a:solidFill>
                  <a:srgbClr val="FF0000"/>
                </a:solidFill>
              </a:rPr>
              <a:t> = </a:t>
            </a:r>
            <a:r>
              <a:rPr lang="en-US" altLang="zh-TW" sz="1600" dirty="0" err="1" smtClean="0">
                <a:solidFill>
                  <a:srgbClr val="FF0000"/>
                </a:solidFill>
              </a:rPr>
              <a:t>WTPartHelper.service.getAlternatesWTPartMasters</a:t>
            </a:r>
            <a:r>
              <a:rPr lang="en-US" altLang="zh-TW" sz="1600" dirty="0" smtClean="0">
                <a:solidFill>
                  <a:srgbClr val="FF0000"/>
                </a:solidFill>
              </a:rPr>
              <a:t>(</a:t>
            </a:r>
            <a:r>
              <a:rPr lang="en-US" altLang="zh-TW" sz="1600" dirty="0" err="1" smtClean="0">
                <a:solidFill>
                  <a:srgbClr val="FF0000"/>
                </a:solidFill>
              </a:rPr>
              <a:t>partMaster</a:t>
            </a:r>
            <a:r>
              <a:rPr lang="en-US" altLang="zh-TW" sz="1600" dirty="0" smtClean="0">
                <a:solidFill>
                  <a:srgbClr val="FF0000"/>
                </a:solidFill>
              </a:rPr>
              <a:t>);</a:t>
            </a:r>
            <a:endParaRPr lang="en-US" altLang="zh-CN" sz="1600" dirty="0" smtClean="0">
              <a:solidFill>
                <a:srgbClr val="FF0000"/>
              </a:solidFill>
            </a:endParaRPr>
          </a:p>
          <a:p>
            <a:pPr marL="0" indent="0">
              <a:lnSpc>
                <a:spcPct val="70000"/>
              </a:lnSpc>
              <a:buNone/>
            </a:pPr>
            <a:r>
              <a:rPr lang="en-US" altLang="zh-CN" sz="1600" dirty="0" smtClean="0">
                <a:solidFill>
                  <a:srgbClr val="FF0000"/>
                </a:solidFill>
              </a:rPr>
              <a:t>//</a:t>
            </a:r>
            <a:r>
              <a:rPr lang="zh-CN" altLang="en-US" sz="1600" dirty="0" smtClean="0">
                <a:solidFill>
                  <a:srgbClr val="FF0000"/>
                </a:solidFill>
              </a:rPr>
              <a:t>得到全局替代的零件</a:t>
            </a:r>
          </a:p>
          <a:p>
            <a:pPr marL="0" indent="0">
              <a:lnSpc>
                <a:spcPct val="70000"/>
              </a:lnSpc>
              <a:buNone/>
            </a:pPr>
            <a:r>
              <a:rPr lang="en-US" altLang="zh-CN" sz="1600" dirty="0" smtClean="0">
                <a:solidFill>
                  <a:srgbClr val="FF0000"/>
                </a:solidFill>
              </a:rPr>
              <a:t>//</a:t>
            </a:r>
            <a:r>
              <a:rPr lang="en-US" altLang="zh-CN" sz="1600" dirty="0" err="1" smtClean="0">
                <a:solidFill>
                  <a:srgbClr val="FF0000"/>
                </a:solidFill>
              </a:rPr>
              <a:t>QueryResult</a:t>
            </a:r>
            <a:r>
              <a:rPr lang="en-US" altLang="zh-CN" sz="1600" dirty="0" smtClean="0">
                <a:solidFill>
                  <a:srgbClr val="FF0000"/>
                </a:solidFill>
              </a:rPr>
              <a:t> </a:t>
            </a:r>
            <a:r>
              <a:rPr lang="en-US" altLang="zh-CN" sz="1600" dirty="0" err="1" smtClean="0">
                <a:solidFill>
                  <a:srgbClr val="FF0000"/>
                </a:solidFill>
              </a:rPr>
              <a:t>queryresult</a:t>
            </a:r>
            <a:r>
              <a:rPr lang="en-US" altLang="zh-CN" sz="1600" dirty="0" smtClean="0">
                <a:solidFill>
                  <a:srgbClr val="FF0000"/>
                </a:solidFill>
              </a:rPr>
              <a:t> = </a:t>
            </a:r>
            <a:r>
              <a:rPr lang="en-US" altLang="zh-CN" sz="1600" dirty="0" err="1" smtClean="0">
                <a:solidFill>
                  <a:srgbClr val="FF0000"/>
                </a:solidFill>
              </a:rPr>
              <a:t>WTPartHelper.service.getAlternateForWTPartMasters</a:t>
            </a:r>
            <a:r>
              <a:rPr lang="en-US" altLang="zh-CN" sz="1600" dirty="0" smtClean="0">
                <a:solidFill>
                  <a:srgbClr val="FF0000"/>
                </a:solidFill>
              </a:rPr>
              <a:t>(</a:t>
            </a:r>
            <a:r>
              <a:rPr lang="en-US" altLang="zh-TW" sz="1600" dirty="0" err="1" smtClean="0">
                <a:solidFill>
                  <a:srgbClr val="FF0000"/>
                </a:solidFill>
              </a:rPr>
              <a:t>partMaster</a:t>
            </a:r>
            <a:r>
              <a:rPr lang="en-US" altLang="zh-CN" sz="1600" dirty="0" smtClean="0">
                <a:solidFill>
                  <a:srgbClr val="FF0000"/>
                </a:solidFill>
              </a:rPr>
              <a:t>);</a:t>
            </a:r>
            <a:r>
              <a:rPr lang="zh-CN" altLang="en-US" sz="1600" dirty="0" smtClean="0">
                <a:solidFill>
                  <a:srgbClr val="FF0000"/>
                </a:solidFill>
              </a:rPr>
              <a:t>全局替代用于的零件</a:t>
            </a:r>
          </a:p>
          <a:p>
            <a:pPr marL="0" indent="0">
              <a:lnSpc>
                <a:spcPct val="70000"/>
              </a:lnSpc>
              <a:buNone/>
            </a:pPr>
            <a:r>
              <a:rPr lang="en-US" altLang="zh-TW" sz="1600" dirty="0" smtClean="0">
                <a:solidFill>
                  <a:srgbClr val="0000E2"/>
                </a:solidFill>
              </a:rPr>
              <a:t>	if(</a:t>
            </a:r>
            <a:r>
              <a:rPr lang="en-US" altLang="zh-TW" sz="1600" dirty="0" err="1" smtClean="0">
                <a:solidFill>
                  <a:srgbClr val="0000E2"/>
                </a:solidFill>
              </a:rPr>
              <a:t>queryresult</a:t>
            </a:r>
            <a:r>
              <a:rPr lang="en-US" altLang="zh-TW" sz="1600" dirty="0" smtClean="0">
                <a:solidFill>
                  <a:srgbClr val="0000E2"/>
                </a:solidFill>
              </a:rPr>
              <a:t> != null &amp;&amp; </a:t>
            </a:r>
            <a:r>
              <a:rPr lang="en-US" altLang="zh-TW" sz="1600" dirty="0" err="1" smtClean="0">
                <a:solidFill>
                  <a:srgbClr val="0000E2"/>
                </a:solidFill>
              </a:rPr>
              <a:t>queryresult.size</a:t>
            </a:r>
            <a:r>
              <a:rPr lang="en-US" altLang="zh-TW" sz="1600" dirty="0" smtClean="0">
                <a:solidFill>
                  <a:srgbClr val="0000E2"/>
                </a:solidFill>
              </a:rPr>
              <a:t>() &gt; 0){</a:t>
            </a:r>
          </a:p>
          <a:p>
            <a:pPr marL="0" indent="0">
              <a:lnSpc>
                <a:spcPct val="70000"/>
              </a:lnSpc>
              <a:buNone/>
            </a:pPr>
            <a:r>
              <a:rPr lang="en-US" altLang="zh-TW" sz="1600" dirty="0" smtClean="0">
                <a:solidFill>
                  <a:srgbClr val="0000E2"/>
                </a:solidFill>
              </a:rPr>
              <a:t>	</a:t>
            </a:r>
            <a:r>
              <a:rPr lang="en-US" altLang="zh-CN" sz="1600" dirty="0" smtClean="0">
                <a:solidFill>
                  <a:srgbClr val="0000E2"/>
                </a:solidFill>
              </a:rPr>
              <a:t>	</a:t>
            </a:r>
            <a:r>
              <a:rPr lang="en-US" altLang="zh-TW" sz="1600" dirty="0" smtClean="0">
                <a:solidFill>
                  <a:srgbClr val="0000E2"/>
                </a:solidFill>
              </a:rPr>
              <a:t>while(</a:t>
            </a:r>
            <a:r>
              <a:rPr lang="en-US" altLang="zh-TW" sz="1600" dirty="0" err="1" smtClean="0">
                <a:solidFill>
                  <a:srgbClr val="0000E2"/>
                </a:solidFill>
              </a:rPr>
              <a:t>queryresult.hasMoreElements</a:t>
            </a:r>
            <a:r>
              <a:rPr lang="en-US" altLang="zh-TW" sz="1600" dirty="0" smtClean="0">
                <a:solidFill>
                  <a:srgbClr val="0000E2"/>
                </a:solidFill>
              </a:rPr>
              <a:t>()){</a:t>
            </a:r>
          </a:p>
          <a:p>
            <a:pPr marL="0" indent="0">
              <a:lnSpc>
                <a:spcPct val="70000"/>
              </a:lnSpc>
              <a:buNone/>
            </a:pPr>
            <a:r>
              <a:rPr lang="en-US" altLang="zh-TW" sz="1600" dirty="0" smtClean="0">
                <a:solidFill>
                  <a:srgbClr val="0000E2"/>
                </a:solidFill>
              </a:rPr>
              <a:t>		</a:t>
            </a:r>
            <a:r>
              <a:rPr lang="en-US" altLang="zh-TW" sz="1600" dirty="0" err="1" smtClean="0">
                <a:solidFill>
                  <a:srgbClr val="0000E2"/>
                </a:solidFill>
              </a:rPr>
              <a:t>WTPartAlternateLink</a:t>
            </a:r>
            <a:r>
              <a:rPr lang="en-US" altLang="zh-TW" sz="1600" dirty="0" smtClean="0">
                <a:solidFill>
                  <a:srgbClr val="0000E2"/>
                </a:solidFill>
              </a:rPr>
              <a:t> </a:t>
            </a:r>
            <a:r>
              <a:rPr lang="en-US" altLang="zh-TW" sz="1600" dirty="0" err="1" smtClean="0">
                <a:solidFill>
                  <a:srgbClr val="0000E2"/>
                </a:solidFill>
              </a:rPr>
              <a:t>alertnateLink</a:t>
            </a:r>
            <a:r>
              <a:rPr lang="en-US" altLang="zh-TW" sz="1600" dirty="0" smtClean="0">
                <a:solidFill>
                  <a:srgbClr val="0000E2"/>
                </a:solidFill>
              </a:rPr>
              <a:t>=(</a:t>
            </a:r>
            <a:r>
              <a:rPr lang="en-US" altLang="zh-TW" sz="1600" dirty="0" err="1" smtClean="0">
                <a:solidFill>
                  <a:srgbClr val="0000E2"/>
                </a:solidFill>
              </a:rPr>
              <a:t>WTPartAlternateLink</a:t>
            </a:r>
            <a:r>
              <a:rPr lang="en-US" altLang="zh-TW" sz="1600" dirty="0" smtClean="0">
                <a:solidFill>
                  <a:srgbClr val="0000E2"/>
                </a:solidFill>
              </a:rPr>
              <a:t>)</a:t>
            </a:r>
            <a:r>
              <a:rPr lang="en-US" altLang="zh-TW" sz="1600" dirty="0" err="1" smtClean="0">
                <a:solidFill>
                  <a:srgbClr val="0000E2"/>
                </a:solidFill>
              </a:rPr>
              <a:t>queryresult.nextElement</a:t>
            </a:r>
            <a:r>
              <a:rPr lang="en-US" altLang="zh-TW" sz="1600" dirty="0" smtClean="0">
                <a:solidFill>
                  <a:srgbClr val="0000E2"/>
                </a:solidFill>
              </a:rPr>
              <a:t>();</a:t>
            </a:r>
          </a:p>
          <a:p>
            <a:pPr marL="0" indent="0">
              <a:lnSpc>
                <a:spcPct val="70000"/>
              </a:lnSpc>
              <a:buNone/>
            </a:pPr>
            <a:r>
              <a:rPr lang="en-US" altLang="zh-TW" sz="1600" dirty="0" smtClean="0">
                <a:solidFill>
                  <a:srgbClr val="0000E2"/>
                </a:solidFill>
              </a:rPr>
              <a:t>	</a:t>
            </a:r>
            <a:r>
              <a:rPr lang="en-US" altLang="zh-CN" sz="1600" dirty="0" smtClean="0">
                <a:solidFill>
                  <a:srgbClr val="0000E2"/>
                </a:solidFill>
              </a:rPr>
              <a:t>	</a:t>
            </a:r>
            <a:r>
              <a:rPr lang="en-US" altLang="zh-TW" sz="1600" dirty="0" smtClean="0">
                <a:solidFill>
                  <a:srgbClr val="0000E2"/>
                </a:solidFill>
              </a:rPr>
              <a:t> </a:t>
            </a:r>
            <a:r>
              <a:rPr lang="en-US" altLang="zh-TW" sz="1600" dirty="0" err="1" smtClean="0">
                <a:solidFill>
                  <a:srgbClr val="FF0000"/>
                </a:solidFill>
              </a:rPr>
              <a:t>WTPartMaster</a:t>
            </a:r>
            <a:r>
              <a:rPr lang="en-US" altLang="zh-TW" sz="1600" dirty="0" smtClean="0">
                <a:solidFill>
                  <a:srgbClr val="FF0000"/>
                </a:solidFill>
              </a:rPr>
              <a:t> master = </a:t>
            </a:r>
            <a:r>
              <a:rPr lang="en-US" altLang="zh-TW" sz="1600" dirty="0" err="1" smtClean="0">
                <a:solidFill>
                  <a:srgbClr val="FF0000"/>
                </a:solidFill>
              </a:rPr>
              <a:t>alertnateLink.getAlternates</a:t>
            </a:r>
            <a:r>
              <a:rPr lang="en-US" altLang="zh-TW" sz="1600" dirty="0" smtClean="0">
                <a:solidFill>
                  <a:srgbClr val="FF0000"/>
                </a:solidFill>
              </a:rPr>
              <a:t>();</a:t>
            </a:r>
            <a:endParaRPr lang="en-US" altLang="zh-CN" sz="1600" dirty="0" smtClean="0">
              <a:solidFill>
                <a:srgbClr val="FF0000"/>
              </a:solidFill>
            </a:endParaRPr>
          </a:p>
          <a:p>
            <a:pPr marL="0" indent="0">
              <a:lnSpc>
                <a:spcPct val="70000"/>
              </a:lnSpc>
              <a:buNone/>
            </a:pPr>
            <a:r>
              <a:rPr lang="en-US" altLang="zh-CN" sz="1600" dirty="0" smtClean="0">
                <a:solidFill>
                  <a:srgbClr val="FF0000"/>
                </a:solidFill>
              </a:rPr>
              <a:t>		//</a:t>
            </a:r>
            <a:r>
              <a:rPr lang="en-US" altLang="zh-TW" sz="1600" dirty="0" err="1" smtClean="0">
                <a:solidFill>
                  <a:srgbClr val="FF0000"/>
                </a:solidFill>
              </a:rPr>
              <a:t>WTPartMaster</a:t>
            </a:r>
            <a:r>
              <a:rPr lang="en-US" altLang="zh-TW" sz="1600" dirty="0" smtClean="0">
                <a:solidFill>
                  <a:srgbClr val="FF0000"/>
                </a:solidFill>
              </a:rPr>
              <a:t> master = </a:t>
            </a:r>
            <a:r>
              <a:rPr lang="en-US" altLang="zh-TW" sz="1600" dirty="0" err="1" smtClean="0">
                <a:solidFill>
                  <a:srgbClr val="FF0000"/>
                </a:solidFill>
              </a:rPr>
              <a:t>alertnateLink.getAlternateFor</a:t>
            </a:r>
            <a:r>
              <a:rPr lang="en-US" altLang="zh-TW" sz="1600" dirty="0" smtClean="0">
                <a:solidFill>
                  <a:srgbClr val="FF0000"/>
                </a:solidFill>
              </a:rPr>
              <a:t>()</a:t>
            </a:r>
          </a:p>
          <a:p>
            <a:pPr marL="0" indent="0">
              <a:lnSpc>
                <a:spcPct val="70000"/>
              </a:lnSpc>
              <a:buNone/>
            </a:pPr>
            <a:r>
              <a:rPr lang="en-US" altLang="zh-TW" sz="1600" dirty="0" smtClean="0">
                <a:solidFill>
                  <a:srgbClr val="0000E2"/>
                </a:solidFill>
              </a:rPr>
              <a:t>		</a:t>
            </a:r>
            <a:r>
              <a:rPr lang="en-US" altLang="zh-TW" sz="1600" dirty="0" err="1" smtClean="0">
                <a:solidFill>
                  <a:srgbClr val="0000E2"/>
                </a:solidFill>
              </a:rPr>
              <a:t>deVE.add</a:t>
            </a:r>
            <a:r>
              <a:rPr lang="en-US" altLang="zh-TW" sz="1600" dirty="0" smtClean="0">
                <a:solidFill>
                  <a:srgbClr val="0000E2"/>
                </a:solidFill>
              </a:rPr>
              <a:t>(master);</a:t>
            </a:r>
          </a:p>
          <a:p>
            <a:pPr marL="0" indent="0">
              <a:lnSpc>
                <a:spcPct val="70000"/>
              </a:lnSpc>
              <a:buNone/>
            </a:pPr>
            <a:r>
              <a:rPr lang="en-US" altLang="zh-TW" sz="1600" dirty="0" smtClean="0">
                <a:solidFill>
                  <a:srgbClr val="0000E2"/>
                </a:solidFill>
              </a:rPr>
              <a:t>		 }</a:t>
            </a:r>
          </a:p>
          <a:p>
            <a:pPr marL="0" indent="0">
              <a:lnSpc>
                <a:spcPct val="70000"/>
              </a:lnSpc>
              <a:buNone/>
            </a:pPr>
            <a:r>
              <a:rPr lang="en-US" altLang="zh-TW" sz="1600" dirty="0" smtClean="0">
                <a:solidFill>
                  <a:srgbClr val="0000E2"/>
                </a:solidFill>
              </a:rPr>
              <a:t>	 }</a:t>
            </a:r>
          </a:p>
          <a:p>
            <a:pPr marL="0" indent="0">
              <a:lnSpc>
                <a:spcPct val="70000"/>
              </a:lnSpc>
              <a:buNone/>
            </a:pPr>
            <a:r>
              <a:rPr lang="en-US" altLang="zh-TW" sz="1600" dirty="0" smtClean="0">
                <a:solidFill>
                  <a:srgbClr val="0000E2"/>
                </a:solidFill>
              </a:rPr>
              <a:t>} catch (</a:t>
            </a:r>
            <a:r>
              <a:rPr lang="en-US" altLang="zh-TW" sz="1600" dirty="0" err="1" smtClean="0">
                <a:solidFill>
                  <a:srgbClr val="0000E2"/>
                </a:solidFill>
              </a:rPr>
              <a:t>WTException</a:t>
            </a:r>
            <a:r>
              <a:rPr lang="en-US" altLang="zh-TW" sz="1600" dirty="0" smtClean="0">
                <a:solidFill>
                  <a:srgbClr val="0000E2"/>
                </a:solidFill>
              </a:rPr>
              <a:t> e) {</a:t>
            </a:r>
          </a:p>
          <a:p>
            <a:pPr marL="0" indent="0">
              <a:lnSpc>
                <a:spcPct val="70000"/>
              </a:lnSpc>
              <a:buNone/>
            </a:pPr>
            <a:r>
              <a:rPr lang="en-US" altLang="zh-TW" sz="1600" dirty="0" err="1" smtClean="0">
                <a:solidFill>
                  <a:srgbClr val="0000E2"/>
                </a:solidFill>
              </a:rPr>
              <a:t>e.printStackTrace</a:t>
            </a:r>
            <a:r>
              <a:rPr lang="en-US" altLang="zh-TW" sz="1600" dirty="0" smtClean="0">
                <a:solidFill>
                  <a:srgbClr val="0000E2"/>
                </a:solidFill>
              </a:rPr>
              <a:t>();</a:t>
            </a:r>
          </a:p>
          <a:p>
            <a:pPr marL="0" indent="0">
              <a:lnSpc>
                <a:spcPct val="70000"/>
              </a:lnSpc>
              <a:buNone/>
            </a:pPr>
            <a:r>
              <a:rPr lang="en-US" altLang="zh-TW" sz="1600" dirty="0" smtClean="0">
                <a:solidFill>
                  <a:srgbClr val="0000E2"/>
                </a:solidFill>
              </a:rPr>
              <a:t>}</a:t>
            </a:r>
          </a:p>
          <a:p>
            <a:pPr marL="0" indent="0">
              <a:lnSpc>
                <a:spcPct val="70000"/>
              </a:lnSpc>
              <a:buNone/>
            </a:pPr>
            <a:r>
              <a:rPr lang="en-US" altLang="zh-CN" sz="1600" dirty="0" smtClean="0">
                <a:solidFill>
                  <a:srgbClr val="0000E2"/>
                </a:solidFill>
              </a:rPr>
              <a:t>	</a:t>
            </a:r>
            <a:r>
              <a:rPr lang="en-US" altLang="zh-TW" sz="1600" dirty="0" smtClean="0">
                <a:solidFill>
                  <a:srgbClr val="0000E2"/>
                </a:solidFill>
              </a:rPr>
              <a:t>return </a:t>
            </a:r>
            <a:r>
              <a:rPr lang="en-US" altLang="zh-TW" sz="1600" dirty="0" err="1" smtClean="0">
                <a:solidFill>
                  <a:srgbClr val="0000E2"/>
                </a:solidFill>
              </a:rPr>
              <a:t>deVE</a:t>
            </a:r>
            <a:r>
              <a:rPr lang="en-US" altLang="zh-TW" sz="1600" dirty="0" smtClean="0">
                <a:solidFill>
                  <a:srgbClr val="0000E2"/>
                </a:solidFill>
              </a:rPr>
              <a:t>;</a:t>
            </a:r>
          </a:p>
          <a:p>
            <a:pPr marL="0" indent="0">
              <a:lnSpc>
                <a:spcPct val="70000"/>
              </a:lnSpc>
              <a:buNone/>
            </a:pPr>
            <a:r>
              <a:rPr lang="en-US" altLang="zh-TW" sz="1600" dirty="0" smtClean="0">
                <a:solidFill>
                  <a:srgbClr val="0000E2"/>
                </a:solidFill>
              </a:rPr>
              <a:t>}</a:t>
            </a:r>
            <a:endParaRPr lang="zh-TW" altLang="en-US" sz="1600" dirty="0" smtClean="0">
              <a:solidFill>
                <a:srgbClr val="0000E2"/>
              </a:solidFill>
            </a:endParaRPr>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建立</a:t>
            </a:r>
            <a:r>
              <a:rPr lang="en-US" altLang="zh-CN" sz="3200" dirty="0" smtClean="0">
                <a:solidFill>
                  <a:srgbClr val="000099"/>
                </a:solidFill>
              </a:rPr>
              <a:t>part</a:t>
            </a:r>
            <a:r>
              <a:rPr lang="zh-CN" altLang="en-US" sz="3200" dirty="0" smtClean="0">
                <a:solidFill>
                  <a:srgbClr val="000099"/>
                </a:solidFill>
              </a:rPr>
              <a:t>的交替（全域替代）</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lnSpc>
                <a:spcPct val="70000"/>
              </a:lnSpc>
              <a:buNone/>
            </a:pPr>
            <a:r>
              <a:rPr lang="en-US" altLang="zh-TW" sz="1800" dirty="0" smtClean="0">
                <a:solidFill>
                  <a:srgbClr val="1C12EE"/>
                </a:solidFill>
              </a:rPr>
              <a:t>public static </a:t>
            </a:r>
            <a:r>
              <a:rPr lang="en-US" altLang="zh-TW" sz="1800" dirty="0" err="1" smtClean="0">
                <a:solidFill>
                  <a:srgbClr val="1C12EE"/>
                </a:solidFill>
              </a:rPr>
              <a:t>WTPartAlternateLink</a:t>
            </a:r>
            <a:r>
              <a:rPr lang="en-US" altLang="zh-TW" sz="1800" dirty="0" smtClean="0">
                <a:solidFill>
                  <a:srgbClr val="1C12EE"/>
                </a:solidFill>
              </a:rPr>
              <a:t> </a:t>
            </a:r>
            <a:r>
              <a:rPr lang="en-US" altLang="zh-TW" sz="1800" dirty="0" err="1" smtClean="0">
                <a:solidFill>
                  <a:srgbClr val="1C12EE"/>
                </a:solidFill>
              </a:rPr>
              <a:t>createAlternatePart</a:t>
            </a:r>
            <a:r>
              <a:rPr lang="en-US" altLang="zh-TW" sz="1800" dirty="0" smtClean="0">
                <a:solidFill>
                  <a:srgbClr val="1C12EE"/>
                </a:solidFill>
              </a:rPr>
              <a:t>(</a:t>
            </a:r>
            <a:r>
              <a:rPr lang="en-US" altLang="zh-TW" sz="1800" dirty="0" err="1" smtClean="0">
                <a:solidFill>
                  <a:srgbClr val="1C12EE"/>
                </a:solidFill>
              </a:rPr>
              <a:t>WTPart</a:t>
            </a:r>
            <a:r>
              <a:rPr lang="en-US" altLang="zh-TW" sz="1800" dirty="0" smtClean="0">
                <a:solidFill>
                  <a:srgbClr val="1C12EE"/>
                </a:solidFill>
              </a:rPr>
              <a:t> </a:t>
            </a:r>
            <a:r>
              <a:rPr lang="en-US" altLang="zh-TW" sz="1800" dirty="0" err="1" smtClean="0">
                <a:solidFill>
                  <a:srgbClr val="1C12EE"/>
                </a:solidFill>
              </a:rPr>
              <a:t>part,WTPart</a:t>
            </a:r>
            <a:r>
              <a:rPr lang="en-US" altLang="zh-TW" sz="1800" dirty="0" smtClean="0">
                <a:solidFill>
                  <a:srgbClr val="1C12EE"/>
                </a:solidFill>
              </a:rPr>
              <a:t> </a:t>
            </a:r>
            <a:r>
              <a:rPr lang="en-US" altLang="zh-TW" sz="1800" dirty="0" err="1" smtClean="0">
                <a:solidFill>
                  <a:srgbClr val="1C12EE"/>
                </a:solidFill>
              </a:rPr>
              <a:t>alertPart</a:t>
            </a:r>
            <a:r>
              <a:rPr lang="en-US" altLang="zh-TW" sz="1800" dirty="0" smtClean="0">
                <a:solidFill>
                  <a:srgbClr val="1C12EE"/>
                </a:solidFill>
              </a:rPr>
              <a:t>){</a:t>
            </a:r>
          </a:p>
          <a:p>
            <a:pPr marL="0" indent="0">
              <a:lnSpc>
                <a:spcPct val="70000"/>
              </a:lnSpc>
              <a:buNone/>
            </a:pPr>
            <a:r>
              <a:rPr lang="en-US" altLang="zh-TW" sz="1800" dirty="0" smtClean="0">
                <a:solidFill>
                  <a:srgbClr val="1C12EE"/>
                </a:solidFill>
              </a:rPr>
              <a:t>try {</a:t>
            </a:r>
          </a:p>
          <a:p>
            <a:pPr marL="0" indent="0">
              <a:lnSpc>
                <a:spcPct val="70000"/>
              </a:lnSpc>
              <a:buNone/>
            </a:pPr>
            <a:r>
              <a:rPr lang="en-US" altLang="zh-CN" sz="1800" dirty="0" smtClean="0">
                <a:solidFill>
                  <a:srgbClr val="1C12EE"/>
                </a:solidFill>
              </a:rPr>
              <a:t>	</a:t>
            </a:r>
            <a:r>
              <a:rPr lang="en-US" altLang="zh-TW" sz="1800" dirty="0" err="1" smtClean="0">
                <a:solidFill>
                  <a:srgbClr val="1C12EE"/>
                </a:solidFill>
              </a:rPr>
              <a:t>WTPartAlternateLink</a:t>
            </a:r>
            <a:r>
              <a:rPr lang="en-US" altLang="zh-TW" sz="1800" dirty="0" smtClean="0">
                <a:solidFill>
                  <a:srgbClr val="1C12EE"/>
                </a:solidFill>
              </a:rPr>
              <a:t> </a:t>
            </a:r>
            <a:r>
              <a:rPr lang="en-US" altLang="zh-TW" sz="1800" dirty="0" err="1" smtClean="0">
                <a:solidFill>
                  <a:srgbClr val="1C12EE"/>
                </a:solidFill>
              </a:rPr>
              <a:t>alertnateLink</a:t>
            </a:r>
            <a:r>
              <a:rPr lang="en-US" altLang="zh-TW" sz="1800" dirty="0" smtClean="0">
                <a:solidFill>
                  <a:srgbClr val="1C12EE"/>
                </a:solidFill>
              </a:rPr>
              <a:t> = null;</a:t>
            </a:r>
          </a:p>
          <a:p>
            <a:pPr marL="0" indent="0">
              <a:lnSpc>
                <a:spcPct val="70000"/>
              </a:lnSpc>
              <a:buNone/>
            </a:pPr>
            <a:r>
              <a:rPr lang="en-US" altLang="zh-TW" sz="1800" dirty="0" smtClean="0">
                <a:solidFill>
                  <a:srgbClr val="1C12EE"/>
                </a:solidFill>
              </a:rPr>
              <a:t>	if(part!=null&amp;&amp;</a:t>
            </a:r>
            <a:r>
              <a:rPr lang="en-US" altLang="zh-TW" sz="1800" dirty="0" err="1" smtClean="0">
                <a:solidFill>
                  <a:srgbClr val="1C12EE"/>
                </a:solidFill>
              </a:rPr>
              <a:t>alertPart</a:t>
            </a:r>
            <a:r>
              <a:rPr lang="en-US" altLang="zh-TW" sz="1800" dirty="0" smtClean="0">
                <a:solidFill>
                  <a:srgbClr val="1C12EE"/>
                </a:solidFill>
              </a:rPr>
              <a:t>!=null){</a:t>
            </a:r>
          </a:p>
          <a:p>
            <a:pPr marL="0" indent="0">
              <a:lnSpc>
                <a:spcPct val="70000"/>
              </a:lnSpc>
              <a:buNone/>
            </a:pPr>
            <a:r>
              <a:rPr lang="en-US" altLang="zh-TW" sz="1800" dirty="0" smtClean="0">
                <a:solidFill>
                  <a:srgbClr val="1C12EE"/>
                </a:solidFill>
              </a:rPr>
              <a:t>		</a:t>
            </a:r>
            <a:r>
              <a:rPr lang="en-US" altLang="zh-TW" sz="1800" dirty="0" err="1" smtClean="0">
                <a:solidFill>
                  <a:srgbClr val="1C12EE"/>
                </a:solidFill>
              </a:rPr>
              <a:t>WTPartMaster</a:t>
            </a:r>
            <a:r>
              <a:rPr lang="en-US" altLang="zh-TW" sz="1800" dirty="0" smtClean="0">
                <a:solidFill>
                  <a:srgbClr val="1C12EE"/>
                </a:solidFill>
              </a:rPr>
              <a:t> </a:t>
            </a:r>
            <a:r>
              <a:rPr lang="en-US" altLang="zh-TW" sz="1800" dirty="0" err="1" smtClean="0">
                <a:solidFill>
                  <a:srgbClr val="1C12EE"/>
                </a:solidFill>
              </a:rPr>
              <a:t>partMaster</a:t>
            </a:r>
            <a:r>
              <a:rPr lang="en-US" altLang="zh-TW" sz="1800" dirty="0" smtClean="0">
                <a:solidFill>
                  <a:srgbClr val="1C12EE"/>
                </a:solidFill>
              </a:rPr>
              <a:t> = (</a:t>
            </a:r>
            <a:r>
              <a:rPr lang="en-US" altLang="zh-TW" sz="1800" dirty="0" err="1" smtClean="0">
                <a:solidFill>
                  <a:srgbClr val="1C12EE"/>
                </a:solidFill>
              </a:rPr>
              <a:t>WTPartMaster</a:t>
            </a:r>
            <a:r>
              <a:rPr lang="en-US" altLang="zh-TW" sz="1800" dirty="0" smtClean="0">
                <a:solidFill>
                  <a:srgbClr val="1C12EE"/>
                </a:solidFill>
              </a:rPr>
              <a:t>) </a:t>
            </a:r>
            <a:r>
              <a:rPr lang="en-US" altLang="zh-TW" sz="1800" dirty="0" err="1" smtClean="0">
                <a:solidFill>
                  <a:srgbClr val="1C12EE"/>
                </a:solidFill>
              </a:rPr>
              <a:t>part.getMaster</a:t>
            </a:r>
            <a:r>
              <a:rPr lang="en-US" altLang="zh-TW" sz="1800" dirty="0" smtClean="0">
                <a:solidFill>
                  <a:srgbClr val="1C12EE"/>
                </a:solidFill>
              </a:rPr>
              <a:t>();</a:t>
            </a:r>
          </a:p>
          <a:p>
            <a:pPr marL="0" indent="0">
              <a:lnSpc>
                <a:spcPct val="70000"/>
              </a:lnSpc>
              <a:buNone/>
            </a:pPr>
            <a:r>
              <a:rPr lang="en-US" altLang="zh-TW" sz="1800" dirty="0" smtClean="0">
                <a:solidFill>
                  <a:srgbClr val="1C12EE"/>
                </a:solidFill>
              </a:rPr>
              <a:t>		</a:t>
            </a:r>
            <a:r>
              <a:rPr lang="en-US" altLang="zh-TW" sz="1800" dirty="0" err="1" smtClean="0">
                <a:solidFill>
                  <a:srgbClr val="1C12EE"/>
                </a:solidFill>
              </a:rPr>
              <a:t>WTPartMaster</a:t>
            </a:r>
            <a:r>
              <a:rPr lang="en-US" altLang="zh-TW" sz="1800" dirty="0" smtClean="0">
                <a:solidFill>
                  <a:srgbClr val="1C12EE"/>
                </a:solidFill>
              </a:rPr>
              <a:t> </a:t>
            </a:r>
            <a:r>
              <a:rPr lang="en-US" altLang="zh-TW" sz="1800" dirty="0" err="1" smtClean="0">
                <a:solidFill>
                  <a:srgbClr val="1C12EE"/>
                </a:solidFill>
              </a:rPr>
              <a:t>alertPartMaster</a:t>
            </a:r>
            <a:r>
              <a:rPr lang="en-US" altLang="zh-TW" sz="1800" dirty="0" smtClean="0">
                <a:solidFill>
                  <a:srgbClr val="1C12EE"/>
                </a:solidFill>
              </a:rPr>
              <a:t> = (</a:t>
            </a:r>
            <a:r>
              <a:rPr lang="en-US" altLang="zh-TW" sz="1800" dirty="0" err="1" smtClean="0">
                <a:solidFill>
                  <a:srgbClr val="1C12EE"/>
                </a:solidFill>
              </a:rPr>
              <a:t>WTPartMaster</a:t>
            </a:r>
            <a:r>
              <a:rPr lang="en-US" altLang="zh-TW" sz="1800" dirty="0" smtClean="0">
                <a:solidFill>
                  <a:srgbClr val="1C12EE"/>
                </a:solidFill>
              </a:rPr>
              <a:t>) </a:t>
            </a:r>
            <a:r>
              <a:rPr lang="en-US" altLang="zh-TW" sz="1800" dirty="0" err="1" smtClean="0">
                <a:solidFill>
                  <a:srgbClr val="1C12EE"/>
                </a:solidFill>
              </a:rPr>
              <a:t>alertPart.getMaster</a:t>
            </a:r>
            <a:r>
              <a:rPr lang="en-US" altLang="zh-TW" sz="1800" dirty="0" smtClean="0">
                <a:solidFill>
                  <a:srgbClr val="1C12EE"/>
                </a:solidFill>
              </a:rPr>
              <a:t>();</a:t>
            </a:r>
          </a:p>
          <a:p>
            <a:pPr marL="0" indent="0">
              <a:lnSpc>
                <a:spcPct val="70000"/>
              </a:lnSpc>
              <a:buNone/>
            </a:pPr>
            <a:r>
              <a:rPr lang="en-US" altLang="zh-TW" sz="1800" dirty="0" smtClean="0">
                <a:solidFill>
                  <a:srgbClr val="1C12EE"/>
                </a:solidFill>
              </a:rPr>
              <a:t>		Vector </a:t>
            </a:r>
            <a:r>
              <a:rPr lang="en-US" altLang="zh-TW" sz="1800" dirty="0" err="1" smtClean="0">
                <a:solidFill>
                  <a:srgbClr val="1C12EE"/>
                </a:solidFill>
              </a:rPr>
              <a:t>alertVE</a:t>
            </a:r>
            <a:r>
              <a:rPr lang="en-US" altLang="zh-TW" sz="1800" dirty="0" smtClean="0">
                <a:solidFill>
                  <a:srgbClr val="1C12EE"/>
                </a:solidFill>
              </a:rPr>
              <a:t> = </a:t>
            </a:r>
            <a:r>
              <a:rPr lang="en-US" altLang="zh-TW" sz="1800" dirty="0" err="1" smtClean="0">
                <a:solidFill>
                  <a:srgbClr val="1C12EE"/>
                </a:solidFill>
              </a:rPr>
              <a:t>getAlternatesLink</a:t>
            </a:r>
            <a:r>
              <a:rPr lang="en-US" altLang="zh-TW" sz="1800" dirty="0" smtClean="0">
                <a:solidFill>
                  <a:srgbClr val="1C12EE"/>
                </a:solidFill>
              </a:rPr>
              <a:t>(</a:t>
            </a:r>
            <a:r>
              <a:rPr lang="en-US" altLang="zh-TW" sz="1800" dirty="0" err="1" smtClean="0">
                <a:solidFill>
                  <a:srgbClr val="1C12EE"/>
                </a:solidFill>
              </a:rPr>
              <a:t>partMaster</a:t>
            </a:r>
            <a:r>
              <a:rPr lang="en-US" altLang="zh-TW" sz="1800" dirty="0" smtClean="0">
                <a:solidFill>
                  <a:srgbClr val="1C12EE"/>
                </a:solidFill>
              </a:rPr>
              <a:t>);</a:t>
            </a:r>
          </a:p>
          <a:p>
            <a:pPr marL="0" indent="0">
              <a:lnSpc>
                <a:spcPct val="70000"/>
              </a:lnSpc>
              <a:buNone/>
            </a:pPr>
            <a:r>
              <a:rPr lang="en-US" altLang="zh-TW" sz="1800" dirty="0" smtClean="0">
                <a:solidFill>
                  <a:srgbClr val="1C12EE"/>
                </a:solidFill>
              </a:rPr>
              <a:t>		if(!</a:t>
            </a:r>
            <a:r>
              <a:rPr lang="en-US" altLang="zh-TW" sz="1800" dirty="0" err="1" smtClean="0">
                <a:solidFill>
                  <a:srgbClr val="1C12EE"/>
                </a:solidFill>
              </a:rPr>
              <a:t>alertVE.contains</a:t>
            </a:r>
            <a:r>
              <a:rPr lang="en-US" altLang="zh-TW" sz="1800" dirty="0" smtClean="0">
                <a:solidFill>
                  <a:srgbClr val="1C12EE"/>
                </a:solidFill>
              </a:rPr>
              <a:t>(</a:t>
            </a:r>
            <a:r>
              <a:rPr lang="en-US" altLang="zh-TW" sz="1800" dirty="0" err="1" smtClean="0">
                <a:solidFill>
                  <a:srgbClr val="1C12EE"/>
                </a:solidFill>
              </a:rPr>
              <a:t>alertPartMaster</a:t>
            </a:r>
            <a:r>
              <a:rPr lang="en-US" altLang="zh-TW" sz="1800" dirty="0" smtClean="0">
                <a:solidFill>
                  <a:srgbClr val="1C12EE"/>
                </a:solidFill>
              </a:rPr>
              <a:t>)){</a:t>
            </a:r>
          </a:p>
          <a:p>
            <a:pPr marL="0" indent="0">
              <a:lnSpc>
                <a:spcPct val="70000"/>
              </a:lnSpc>
              <a:buNone/>
            </a:pPr>
            <a:r>
              <a:rPr lang="en-US" altLang="zh-TW" sz="1800" dirty="0" smtClean="0">
                <a:solidFill>
                  <a:srgbClr val="1C12EE"/>
                </a:solidFill>
              </a:rPr>
              <a:t>	</a:t>
            </a:r>
            <a:r>
              <a:rPr lang="en-US" altLang="zh-TW" sz="1800" dirty="0" err="1" smtClean="0">
                <a:solidFill>
                  <a:srgbClr val="FF0000"/>
                </a:solidFill>
              </a:rPr>
              <a:t>alertnateLink</a:t>
            </a:r>
            <a:r>
              <a:rPr lang="en-US" altLang="zh-TW" sz="1800" dirty="0" smtClean="0">
                <a:solidFill>
                  <a:srgbClr val="FF0000"/>
                </a:solidFill>
              </a:rPr>
              <a:t> =</a:t>
            </a:r>
            <a:r>
              <a:rPr lang="en-US" altLang="zh-TW" sz="1800" dirty="0" err="1" smtClean="0">
                <a:solidFill>
                  <a:srgbClr val="FF0000"/>
                </a:solidFill>
              </a:rPr>
              <a:t>WTPartAlternateLink.newWTPartAlternateLink</a:t>
            </a:r>
            <a:r>
              <a:rPr lang="en-US" altLang="zh-TW" sz="1800" dirty="0" smtClean="0">
                <a:solidFill>
                  <a:srgbClr val="FF0000"/>
                </a:solidFill>
              </a:rPr>
              <a:t>(</a:t>
            </a:r>
            <a:r>
              <a:rPr lang="en-US" altLang="zh-TW" sz="1800" dirty="0" err="1" smtClean="0">
                <a:solidFill>
                  <a:srgbClr val="FF0000"/>
                </a:solidFill>
              </a:rPr>
              <a:t>partMaster,alertPartMaster</a:t>
            </a:r>
            <a:r>
              <a:rPr lang="en-US" altLang="zh-TW" sz="1800" dirty="0" smtClean="0">
                <a:solidFill>
                  <a:srgbClr val="FF0000"/>
                </a:solidFill>
              </a:rPr>
              <a:t>);</a:t>
            </a:r>
          </a:p>
          <a:p>
            <a:pPr marL="0" indent="0">
              <a:lnSpc>
                <a:spcPct val="70000"/>
              </a:lnSpc>
              <a:buNone/>
            </a:pPr>
            <a:r>
              <a:rPr lang="en-US" altLang="zh-TW" sz="1800" dirty="0" smtClean="0">
                <a:solidFill>
                  <a:srgbClr val="1C12EE"/>
                </a:solidFill>
              </a:rPr>
              <a:t>		</a:t>
            </a:r>
            <a:r>
              <a:rPr lang="en-US" altLang="zh-TW" sz="1800" dirty="0" err="1" smtClean="0">
                <a:solidFill>
                  <a:srgbClr val="FF0000"/>
                </a:solidFill>
              </a:rPr>
              <a:t>PersistenceServerHelper.manager.insert</a:t>
            </a:r>
            <a:r>
              <a:rPr lang="en-US" altLang="zh-TW" sz="1800" dirty="0" smtClean="0">
                <a:solidFill>
                  <a:srgbClr val="FF0000"/>
                </a:solidFill>
              </a:rPr>
              <a:t>(</a:t>
            </a:r>
            <a:r>
              <a:rPr lang="en-US" altLang="zh-TW" sz="1800" dirty="0" err="1" smtClean="0">
                <a:solidFill>
                  <a:srgbClr val="FF0000"/>
                </a:solidFill>
              </a:rPr>
              <a:t>alertnateLink</a:t>
            </a:r>
            <a:r>
              <a:rPr lang="en-US" altLang="zh-TW" sz="1800" dirty="0" smtClean="0">
                <a:solidFill>
                  <a:srgbClr val="FF0000"/>
                </a:solidFill>
              </a:rPr>
              <a:t>);</a:t>
            </a:r>
            <a:r>
              <a:rPr lang="en-US" altLang="zh-TW" sz="1800" dirty="0" smtClean="0">
                <a:solidFill>
                  <a:srgbClr val="1C12EE"/>
                </a:solidFill>
              </a:rPr>
              <a:t>  </a:t>
            </a:r>
          </a:p>
          <a:p>
            <a:pPr marL="0" indent="0">
              <a:lnSpc>
                <a:spcPct val="70000"/>
              </a:lnSpc>
              <a:buNone/>
            </a:pPr>
            <a:r>
              <a:rPr lang="en-US" altLang="zh-TW" sz="1800" dirty="0" smtClean="0">
                <a:solidFill>
                  <a:srgbClr val="1C12EE"/>
                </a:solidFill>
              </a:rPr>
              <a:t>		return </a:t>
            </a:r>
            <a:r>
              <a:rPr lang="en-US" altLang="zh-TW" sz="1800" dirty="0" err="1" smtClean="0">
                <a:solidFill>
                  <a:srgbClr val="1C12EE"/>
                </a:solidFill>
              </a:rPr>
              <a:t>alertnateLink</a:t>
            </a:r>
            <a:r>
              <a:rPr lang="en-US" altLang="zh-TW" sz="1800" dirty="0" smtClean="0">
                <a:solidFill>
                  <a:srgbClr val="1C12EE"/>
                </a:solidFill>
              </a:rPr>
              <a:t>;</a:t>
            </a:r>
          </a:p>
          <a:p>
            <a:pPr marL="0" indent="0">
              <a:lnSpc>
                <a:spcPct val="70000"/>
              </a:lnSpc>
              <a:buNone/>
            </a:pPr>
            <a:r>
              <a:rPr lang="en-US" altLang="zh-TW" sz="1800" dirty="0" smtClean="0">
                <a:solidFill>
                  <a:srgbClr val="1C12EE"/>
                </a:solidFill>
              </a:rPr>
              <a:t>	</a:t>
            </a:r>
            <a:r>
              <a:rPr lang="en-US" altLang="zh-CN" sz="1800" dirty="0" smtClean="0">
                <a:solidFill>
                  <a:srgbClr val="1C12EE"/>
                </a:solidFill>
              </a:rPr>
              <a:t>	</a:t>
            </a:r>
            <a:r>
              <a:rPr lang="en-US" altLang="zh-TW" sz="1800" dirty="0" smtClean="0">
                <a:solidFill>
                  <a:srgbClr val="1C12EE"/>
                </a:solidFill>
              </a:rPr>
              <a:t>}</a:t>
            </a:r>
          </a:p>
          <a:p>
            <a:pPr marL="0" indent="0">
              <a:lnSpc>
                <a:spcPct val="70000"/>
              </a:lnSpc>
              <a:buNone/>
            </a:pPr>
            <a:r>
              <a:rPr lang="en-US" altLang="zh-CN" sz="1800" dirty="0" smtClean="0">
                <a:solidFill>
                  <a:srgbClr val="1C12EE"/>
                </a:solidFill>
              </a:rPr>
              <a:t>	</a:t>
            </a:r>
            <a:r>
              <a:rPr lang="en-US" altLang="zh-TW" sz="1800" dirty="0" smtClean="0">
                <a:solidFill>
                  <a:srgbClr val="1C12EE"/>
                </a:solidFill>
              </a:rPr>
              <a:t>}</a:t>
            </a:r>
          </a:p>
          <a:p>
            <a:pPr marL="0" indent="0">
              <a:lnSpc>
                <a:spcPct val="70000"/>
              </a:lnSpc>
              <a:buNone/>
            </a:pPr>
            <a:r>
              <a:rPr lang="en-US" altLang="zh-TW" sz="1800" dirty="0" smtClean="0">
                <a:solidFill>
                  <a:srgbClr val="1C12EE"/>
                </a:solidFill>
              </a:rPr>
              <a:t>} catch (</a:t>
            </a:r>
            <a:r>
              <a:rPr lang="en-US" altLang="zh-TW" sz="1800" dirty="0" err="1" smtClean="0">
                <a:solidFill>
                  <a:srgbClr val="1C12EE"/>
                </a:solidFill>
              </a:rPr>
              <a:t>WTException</a:t>
            </a:r>
            <a:r>
              <a:rPr lang="en-US" altLang="zh-TW" sz="1800" dirty="0" smtClean="0">
                <a:solidFill>
                  <a:srgbClr val="1C12EE"/>
                </a:solidFill>
              </a:rPr>
              <a:t> e) {</a:t>
            </a:r>
          </a:p>
          <a:p>
            <a:pPr marL="0" indent="0">
              <a:lnSpc>
                <a:spcPct val="70000"/>
              </a:lnSpc>
              <a:buNone/>
            </a:pPr>
            <a:r>
              <a:rPr lang="en-US" altLang="zh-TW" sz="1800" dirty="0" err="1" smtClean="0">
                <a:solidFill>
                  <a:srgbClr val="1C12EE"/>
                </a:solidFill>
              </a:rPr>
              <a:t>e.printStackTrace</a:t>
            </a:r>
            <a:r>
              <a:rPr lang="en-US" altLang="zh-TW" sz="1800" dirty="0" smtClean="0">
                <a:solidFill>
                  <a:srgbClr val="1C12EE"/>
                </a:solidFill>
              </a:rPr>
              <a:t>();</a:t>
            </a:r>
          </a:p>
          <a:p>
            <a:pPr marL="0" indent="0">
              <a:lnSpc>
                <a:spcPct val="70000"/>
              </a:lnSpc>
              <a:buNone/>
            </a:pPr>
            <a:r>
              <a:rPr lang="en-US" altLang="zh-TW" sz="1800" dirty="0" smtClean="0">
                <a:solidFill>
                  <a:srgbClr val="1C12EE"/>
                </a:solidFill>
              </a:rPr>
              <a:t>}</a:t>
            </a:r>
          </a:p>
          <a:p>
            <a:pPr marL="0" indent="0">
              <a:lnSpc>
                <a:spcPct val="70000"/>
              </a:lnSpc>
              <a:buNone/>
            </a:pPr>
            <a:r>
              <a:rPr lang="en-US" altLang="zh-TW" sz="1800" dirty="0" smtClean="0">
                <a:solidFill>
                  <a:srgbClr val="1C12EE"/>
                </a:solidFill>
              </a:rPr>
              <a:t>return null;</a:t>
            </a:r>
          </a:p>
          <a:p>
            <a:pPr marL="0" indent="0">
              <a:lnSpc>
                <a:spcPct val="70000"/>
              </a:lnSpc>
              <a:buNone/>
            </a:pPr>
            <a:r>
              <a:rPr lang="en-US" altLang="zh-TW" sz="1800" dirty="0" smtClean="0">
                <a:solidFill>
                  <a:srgbClr val="1C12EE"/>
                </a:solidFill>
              </a:rPr>
              <a:t>}</a:t>
            </a:r>
            <a:endParaRPr lang="zh-TW" altLang="en-US" sz="1800" dirty="0" smtClean="0">
              <a:solidFill>
                <a:srgbClr val="1C12EE"/>
              </a:solidFill>
            </a:endParaRPr>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取得</a:t>
            </a:r>
            <a:r>
              <a:rPr lang="en-US" altLang="zh-CN" sz="3200" dirty="0" smtClean="0">
                <a:solidFill>
                  <a:srgbClr val="000099"/>
                </a:solidFill>
              </a:rPr>
              <a:t>part</a:t>
            </a:r>
            <a:r>
              <a:rPr lang="zh-CN" altLang="en-US" sz="3200" dirty="0" smtClean="0">
                <a:solidFill>
                  <a:srgbClr val="000099"/>
                </a:solidFill>
              </a:rPr>
              <a:t>的取代（特定替代）</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lnSpc>
                <a:spcPct val="70000"/>
              </a:lnSpc>
              <a:buNone/>
            </a:pPr>
            <a:r>
              <a:rPr lang="en-US" altLang="zh-TW" sz="2000" dirty="0" smtClean="0">
                <a:solidFill>
                  <a:srgbClr val="1C12EE"/>
                </a:solidFill>
              </a:rPr>
              <a:t>public static Vector </a:t>
            </a:r>
            <a:r>
              <a:rPr lang="en-US" altLang="zh-TW" sz="2000" dirty="0" err="1" smtClean="0">
                <a:solidFill>
                  <a:srgbClr val="1C12EE"/>
                </a:solidFill>
              </a:rPr>
              <a:t>getSubstituteLink</a:t>
            </a:r>
            <a:r>
              <a:rPr lang="en-US" altLang="zh-TW" sz="2000" dirty="0" smtClean="0">
                <a:solidFill>
                  <a:srgbClr val="1C12EE"/>
                </a:solidFill>
              </a:rPr>
              <a:t>(</a:t>
            </a:r>
            <a:r>
              <a:rPr lang="en-US" altLang="zh-TW" sz="2000" dirty="0" err="1" smtClean="0">
                <a:solidFill>
                  <a:srgbClr val="1C12EE"/>
                </a:solidFill>
              </a:rPr>
              <a:t>WTPartUsageLink</a:t>
            </a:r>
            <a:r>
              <a:rPr lang="en-US" altLang="zh-TW" sz="2000" dirty="0" smtClean="0">
                <a:solidFill>
                  <a:srgbClr val="1C12EE"/>
                </a:solidFill>
              </a:rPr>
              <a:t> </a:t>
            </a:r>
            <a:r>
              <a:rPr lang="en-US" altLang="zh-TW" sz="2000" dirty="0" err="1" smtClean="0">
                <a:solidFill>
                  <a:srgbClr val="1C12EE"/>
                </a:solidFill>
              </a:rPr>
              <a:t>usageLink</a:t>
            </a:r>
            <a:r>
              <a:rPr lang="en-US" altLang="zh-TW" sz="2000" dirty="0" smtClean="0">
                <a:solidFill>
                  <a:srgbClr val="1C12EE"/>
                </a:solidFill>
              </a:rPr>
              <a:t>){</a:t>
            </a:r>
          </a:p>
          <a:p>
            <a:pPr marL="0" indent="0">
              <a:lnSpc>
                <a:spcPct val="70000"/>
              </a:lnSpc>
              <a:buNone/>
            </a:pPr>
            <a:r>
              <a:rPr lang="en-US" altLang="zh-TW" sz="2000" dirty="0" smtClean="0">
                <a:solidFill>
                  <a:srgbClr val="1C12EE"/>
                </a:solidFill>
              </a:rPr>
              <a:t>Vector </a:t>
            </a:r>
            <a:r>
              <a:rPr lang="en-US" altLang="zh-TW" sz="2000" dirty="0" err="1" smtClean="0">
                <a:solidFill>
                  <a:srgbClr val="1C12EE"/>
                </a:solidFill>
              </a:rPr>
              <a:t>deVE</a:t>
            </a:r>
            <a:r>
              <a:rPr lang="en-US" altLang="zh-TW" sz="2000" dirty="0" smtClean="0">
                <a:solidFill>
                  <a:srgbClr val="1C12EE"/>
                </a:solidFill>
              </a:rPr>
              <a:t> = new Vector();</a:t>
            </a:r>
          </a:p>
          <a:p>
            <a:pPr marL="0" indent="0">
              <a:lnSpc>
                <a:spcPct val="70000"/>
              </a:lnSpc>
              <a:buNone/>
            </a:pPr>
            <a:r>
              <a:rPr lang="en-US" altLang="zh-TW" sz="2000" dirty="0" err="1" smtClean="0">
                <a:solidFill>
                  <a:srgbClr val="FF0000"/>
                </a:solidFill>
              </a:rPr>
              <a:t>QueryResultqueryresult</a:t>
            </a:r>
            <a:r>
              <a:rPr lang="en-US" altLang="zh-TW" sz="2000" dirty="0" smtClean="0">
                <a:solidFill>
                  <a:srgbClr val="FF0000"/>
                </a:solidFill>
              </a:rPr>
              <a:t>=</a:t>
            </a:r>
            <a:endParaRPr lang="en-US" altLang="zh-CN" sz="2000" dirty="0" smtClean="0">
              <a:solidFill>
                <a:srgbClr val="FF0000"/>
              </a:solidFill>
            </a:endParaRPr>
          </a:p>
          <a:p>
            <a:pPr marL="0" indent="0">
              <a:lnSpc>
                <a:spcPct val="70000"/>
              </a:lnSpc>
              <a:buNone/>
            </a:pPr>
            <a:endParaRPr lang="en-US" altLang="zh-TW" sz="2000" dirty="0" smtClean="0">
              <a:solidFill>
                <a:srgbClr val="FF0000"/>
              </a:solidFill>
            </a:endParaRPr>
          </a:p>
          <a:p>
            <a:pPr marL="0" indent="0">
              <a:lnSpc>
                <a:spcPct val="70000"/>
              </a:lnSpc>
              <a:buNone/>
            </a:pPr>
            <a:r>
              <a:rPr lang="en-US" altLang="zh-TW" sz="2000" dirty="0" err="1" smtClean="0">
                <a:solidFill>
                  <a:srgbClr val="FF0000"/>
                </a:solidFill>
              </a:rPr>
              <a:t>WTPartHelper.service.getSubstitutesWTPartMasters</a:t>
            </a:r>
            <a:r>
              <a:rPr lang="en-US" altLang="zh-TW" sz="2000" dirty="0" smtClean="0">
                <a:solidFill>
                  <a:srgbClr val="FF0000"/>
                </a:solidFill>
              </a:rPr>
              <a:t>(</a:t>
            </a:r>
            <a:r>
              <a:rPr lang="en-US" altLang="zh-TW" sz="2000" dirty="0" err="1" smtClean="0">
                <a:solidFill>
                  <a:srgbClr val="FF0000"/>
                </a:solidFill>
              </a:rPr>
              <a:t>usageLink</a:t>
            </a:r>
            <a:r>
              <a:rPr lang="en-US" altLang="zh-TW" sz="2000" dirty="0" smtClean="0">
                <a:solidFill>
                  <a:srgbClr val="FF0000"/>
                </a:solidFill>
              </a:rPr>
              <a:t>);</a:t>
            </a:r>
          </a:p>
          <a:p>
            <a:pPr marL="0" indent="0">
              <a:lnSpc>
                <a:spcPct val="70000"/>
              </a:lnSpc>
              <a:buNone/>
            </a:pPr>
            <a:r>
              <a:rPr lang="en-US" altLang="zh-TW" sz="2000" dirty="0" smtClean="0">
                <a:solidFill>
                  <a:srgbClr val="1C12EE"/>
                </a:solidFill>
              </a:rPr>
              <a:t> if(</a:t>
            </a:r>
            <a:r>
              <a:rPr lang="en-US" altLang="zh-TW" sz="2000" dirty="0" err="1" smtClean="0">
                <a:solidFill>
                  <a:srgbClr val="1C12EE"/>
                </a:solidFill>
              </a:rPr>
              <a:t>queryresult</a:t>
            </a:r>
            <a:r>
              <a:rPr lang="en-US" altLang="zh-TW" sz="2000" dirty="0" smtClean="0">
                <a:solidFill>
                  <a:srgbClr val="1C12EE"/>
                </a:solidFill>
              </a:rPr>
              <a:t> != null &amp;&amp; </a:t>
            </a:r>
            <a:r>
              <a:rPr lang="en-US" altLang="zh-TW" sz="2000" dirty="0" err="1" smtClean="0">
                <a:solidFill>
                  <a:srgbClr val="1C12EE"/>
                </a:solidFill>
              </a:rPr>
              <a:t>queryresult.size</a:t>
            </a:r>
            <a:r>
              <a:rPr lang="en-US" altLang="zh-TW" sz="2000" dirty="0" smtClean="0">
                <a:solidFill>
                  <a:srgbClr val="1C12EE"/>
                </a:solidFill>
              </a:rPr>
              <a:t>() &gt; 0){</a:t>
            </a:r>
          </a:p>
          <a:p>
            <a:pPr marL="0" indent="0">
              <a:lnSpc>
                <a:spcPct val="70000"/>
              </a:lnSpc>
              <a:buNone/>
            </a:pPr>
            <a:r>
              <a:rPr lang="en-US" altLang="zh-TW" sz="2000" dirty="0" smtClean="0">
                <a:solidFill>
                  <a:srgbClr val="1C12EE"/>
                </a:solidFill>
              </a:rPr>
              <a:t>while(</a:t>
            </a:r>
            <a:r>
              <a:rPr lang="en-US" altLang="zh-TW" sz="2000" dirty="0" err="1" smtClean="0">
                <a:solidFill>
                  <a:srgbClr val="1C12EE"/>
                </a:solidFill>
              </a:rPr>
              <a:t>queryresult.hasMoreElements</a:t>
            </a:r>
            <a:r>
              <a:rPr lang="en-US" altLang="zh-TW" sz="2000" dirty="0" smtClean="0">
                <a:solidFill>
                  <a:srgbClr val="1C12EE"/>
                </a:solidFill>
              </a:rPr>
              <a:t>()){</a:t>
            </a:r>
          </a:p>
          <a:p>
            <a:pPr marL="0" indent="0">
              <a:lnSpc>
                <a:spcPct val="70000"/>
              </a:lnSpc>
              <a:buNone/>
            </a:pPr>
            <a:r>
              <a:rPr lang="en-US" altLang="zh-TW" sz="2000" dirty="0" smtClean="0">
                <a:solidFill>
                  <a:srgbClr val="1C12EE"/>
                </a:solidFill>
              </a:rPr>
              <a:t> </a:t>
            </a:r>
            <a:r>
              <a:rPr lang="en-US" altLang="zh-TW" sz="2000" dirty="0" err="1" smtClean="0">
                <a:solidFill>
                  <a:srgbClr val="1C12EE"/>
                </a:solidFill>
              </a:rPr>
              <a:t>WTPartSubstituteLink</a:t>
            </a:r>
            <a:r>
              <a:rPr lang="en-US" altLang="zh-TW" sz="2000" dirty="0" smtClean="0">
                <a:solidFill>
                  <a:srgbClr val="1C12EE"/>
                </a:solidFill>
              </a:rPr>
              <a:t> </a:t>
            </a:r>
            <a:r>
              <a:rPr lang="en-US" altLang="zh-TW" sz="2000" dirty="0" err="1" smtClean="0">
                <a:solidFill>
                  <a:srgbClr val="1C12EE"/>
                </a:solidFill>
              </a:rPr>
              <a:t>WTPartSubstituteLink</a:t>
            </a:r>
            <a:r>
              <a:rPr lang="en-US" altLang="zh-TW" sz="2000" dirty="0" smtClean="0">
                <a:solidFill>
                  <a:srgbClr val="1C12EE"/>
                </a:solidFill>
              </a:rPr>
              <a:t> = </a:t>
            </a:r>
            <a:endParaRPr lang="en-US" altLang="zh-CN" sz="2000" dirty="0" smtClean="0">
              <a:solidFill>
                <a:srgbClr val="1C12EE"/>
              </a:solidFill>
            </a:endParaRPr>
          </a:p>
          <a:p>
            <a:pPr marL="0" indent="0">
              <a:lnSpc>
                <a:spcPct val="70000"/>
              </a:lnSpc>
              <a:buNone/>
            </a:pPr>
            <a:r>
              <a:rPr lang="en-US" altLang="zh-TW" sz="2000" dirty="0" smtClean="0">
                <a:solidFill>
                  <a:srgbClr val="1C12EE"/>
                </a:solidFill>
              </a:rPr>
              <a:t>(</a:t>
            </a:r>
            <a:r>
              <a:rPr lang="en-US" altLang="zh-TW" sz="2000" dirty="0" err="1" smtClean="0">
                <a:solidFill>
                  <a:srgbClr val="1C12EE"/>
                </a:solidFill>
              </a:rPr>
              <a:t>WTPartSubstituteLink</a:t>
            </a:r>
            <a:r>
              <a:rPr lang="en-US" altLang="zh-TW" sz="2000" dirty="0" smtClean="0">
                <a:solidFill>
                  <a:srgbClr val="1C12EE"/>
                </a:solidFill>
              </a:rPr>
              <a:t>)</a:t>
            </a:r>
            <a:r>
              <a:rPr lang="en-US" altLang="zh-TW" sz="2000" dirty="0" err="1" smtClean="0">
                <a:solidFill>
                  <a:srgbClr val="1C12EE"/>
                </a:solidFill>
              </a:rPr>
              <a:t>queryresult.nextElement</a:t>
            </a:r>
            <a:r>
              <a:rPr lang="en-US" altLang="zh-TW" sz="2000" dirty="0" smtClean="0">
                <a:solidFill>
                  <a:srgbClr val="1C12EE"/>
                </a:solidFill>
              </a:rPr>
              <a:t>();</a:t>
            </a:r>
          </a:p>
          <a:p>
            <a:pPr marL="0" indent="0">
              <a:lnSpc>
                <a:spcPct val="70000"/>
              </a:lnSpc>
              <a:buNone/>
            </a:pPr>
            <a:r>
              <a:rPr lang="en-US" altLang="zh-TW" sz="2000" dirty="0" err="1" smtClean="0">
                <a:solidFill>
                  <a:srgbClr val="FF0000"/>
                </a:solidFill>
              </a:rPr>
              <a:t>WTPartMaster</a:t>
            </a:r>
            <a:r>
              <a:rPr lang="en-US" altLang="zh-TW" sz="2000" dirty="0" smtClean="0">
                <a:solidFill>
                  <a:srgbClr val="FF0000"/>
                </a:solidFill>
              </a:rPr>
              <a:t> master = </a:t>
            </a:r>
            <a:r>
              <a:rPr lang="en-US" altLang="zh-TW" sz="2000" dirty="0" err="1" smtClean="0">
                <a:solidFill>
                  <a:srgbClr val="FF0000"/>
                </a:solidFill>
              </a:rPr>
              <a:t>WTPartSubstituteLink.getSubstitutes</a:t>
            </a:r>
            <a:r>
              <a:rPr lang="en-US" altLang="zh-TW" sz="2000" dirty="0" smtClean="0">
                <a:solidFill>
                  <a:srgbClr val="FF0000"/>
                </a:solidFill>
              </a:rPr>
              <a:t>();</a:t>
            </a:r>
          </a:p>
          <a:p>
            <a:pPr marL="0" indent="0">
              <a:lnSpc>
                <a:spcPct val="70000"/>
              </a:lnSpc>
              <a:buNone/>
            </a:pPr>
            <a:r>
              <a:rPr lang="en-US" altLang="zh-TW" sz="2000" dirty="0" err="1" smtClean="0">
                <a:solidFill>
                  <a:srgbClr val="1C12EE"/>
                </a:solidFill>
              </a:rPr>
              <a:t>deVE.add</a:t>
            </a:r>
            <a:r>
              <a:rPr lang="en-US" altLang="zh-TW" sz="2000" dirty="0" smtClean="0">
                <a:solidFill>
                  <a:srgbClr val="1C12EE"/>
                </a:solidFill>
              </a:rPr>
              <a:t>(master);</a:t>
            </a:r>
          </a:p>
          <a:p>
            <a:pPr marL="0" indent="0">
              <a:lnSpc>
                <a:spcPct val="70000"/>
              </a:lnSpc>
              <a:buNone/>
            </a:pPr>
            <a:r>
              <a:rPr lang="en-US" altLang="zh-TW" sz="2000" dirty="0" smtClean="0">
                <a:solidFill>
                  <a:srgbClr val="1C12EE"/>
                </a:solidFill>
              </a:rPr>
              <a:t> }</a:t>
            </a:r>
          </a:p>
          <a:p>
            <a:pPr marL="0" indent="0">
              <a:lnSpc>
                <a:spcPct val="70000"/>
              </a:lnSpc>
              <a:buNone/>
            </a:pPr>
            <a:r>
              <a:rPr lang="en-US" altLang="zh-TW" sz="2000" dirty="0" smtClean="0">
                <a:solidFill>
                  <a:srgbClr val="1C12EE"/>
                </a:solidFill>
              </a:rPr>
              <a:t> }</a:t>
            </a:r>
            <a:endParaRPr lang="en-US" altLang="zh-CN" sz="2000" dirty="0" smtClean="0">
              <a:solidFill>
                <a:srgbClr val="1C12EE"/>
              </a:solidFill>
            </a:endParaRPr>
          </a:p>
          <a:p>
            <a:pPr marL="0" indent="0">
              <a:lnSpc>
                <a:spcPct val="70000"/>
              </a:lnSpc>
              <a:buNone/>
            </a:pPr>
            <a:r>
              <a:rPr lang="en-US" altLang="zh-TW" sz="2000" dirty="0" smtClean="0">
                <a:solidFill>
                  <a:srgbClr val="1C12EE"/>
                </a:solidFill>
              </a:rPr>
              <a:t>return </a:t>
            </a:r>
            <a:r>
              <a:rPr lang="en-US" altLang="zh-TW" sz="2000" dirty="0" err="1" smtClean="0">
                <a:solidFill>
                  <a:srgbClr val="1C12EE"/>
                </a:solidFill>
              </a:rPr>
              <a:t>deVE</a:t>
            </a:r>
            <a:r>
              <a:rPr lang="en-US" altLang="zh-TW" sz="2000" dirty="0" smtClean="0">
                <a:solidFill>
                  <a:srgbClr val="1C12EE"/>
                </a:solidFill>
              </a:rPr>
              <a:t>;</a:t>
            </a:r>
          </a:p>
          <a:p>
            <a:pPr marL="0" indent="0">
              <a:lnSpc>
                <a:spcPct val="70000"/>
              </a:lnSpc>
              <a:buNone/>
            </a:pPr>
            <a:r>
              <a:rPr lang="en-US" altLang="zh-TW" sz="2000" dirty="0" smtClean="0">
                <a:solidFill>
                  <a:srgbClr val="1C12EE"/>
                </a:solidFill>
              </a:rPr>
              <a:t>}</a:t>
            </a:r>
            <a:endParaRPr lang="zh-TW" altLang="en-US" sz="2000" dirty="0" smtClean="0">
              <a:solidFill>
                <a:srgbClr val="1C12EE"/>
              </a:solidFill>
            </a:endParaRPr>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建立</a:t>
            </a:r>
            <a:r>
              <a:rPr lang="en-US" altLang="zh-CN" sz="3200" dirty="0" smtClean="0">
                <a:solidFill>
                  <a:srgbClr val="000099"/>
                </a:solidFill>
              </a:rPr>
              <a:t>Part</a:t>
            </a:r>
            <a:r>
              <a:rPr lang="zh-CN" altLang="en-US" sz="3200" dirty="0" smtClean="0">
                <a:solidFill>
                  <a:srgbClr val="000099"/>
                </a:solidFill>
              </a:rPr>
              <a:t>的取代（特定取代）</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lnSpc>
                <a:spcPct val="70000"/>
              </a:lnSpc>
              <a:buNone/>
            </a:pPr>
            <a:r>
              <a:rPr lang="en-US" altLang="zh-TW" sz="2000" dirty="0" smtClean="0">
                <a:solidFill>
                  <a:srgbClr val="1C12EE"/>
                </a:solidFill>
              </a:rPr>
              <a:t>public static </a:t>
            </a:r>
            <a:r>
              <a:rPr lang="en-US" altLang="zh-TW" sz="2000" dirty="0" err="1" smtClean="0">
                <a:solidFill>
                  <a:srgbClr val="1C12EE"/>
                </a:solidFill>
              </a:rPr>
              <a:t>WTPartSubstituteLink</a:t>
            </a:r>
            <a:r>
              <a:rPr lang="en-US" altLang="zh-TW" sz="2000" dirty="0" smtClean="0">
                <a:solidFill>
                  <a:srgbClr val="1C12EE"/>
                </a:solidFill>
              </a:rPr>
              <a:t> </a:t>
            </a:r>
            <a:r>
              <a:rPr lang="en-US" altLang="zh-TW" sz="2000" dirty="0" err="1" smtClean="0">
                <a:solidFill>
                  <a:srgbClr val="1C12EE"/>
                </a:solidFill>
              </a:rPr>
              <a:t>createSubstitutePart</a:t>
            </a:r>
            <a:r>
              <a:rPr lang="en-US" altLang="zh-TW" sz="2000" dirty="0" smtClean="0">
                <a:solidFill>
                  <a:srgbClr val="1C12EE"/>
                </a:solidFill>
              </a:rPr>
              <a:t>(</a:t>
            </a:r>
            <a:r>
              <a:rPr lang="en-US" altLang="zh-TW" sz="2000" dirty="0" err="1" smtClean="0">
                <a:solidFill>
                  <a:srgbClr val="1C12EE"/>
                </a:solidFill>
              </a:rPr>
              <a:t>WTPartUsageLink</a:t>
            </a:r>
            <a:r>
              <a:rPr lang="en-US" altLang="zh-TW" sz="2000" dirty="0" smtClean="0">
                <a:solidFill>
                  <a:srgbClr val="1C12EE"/>
                </a:solidFill>
              </a:rPr>
              <a:t> </a:t>
            </a:r>
            <a:endParaRPr lang="en-US" altLang="zh-CN" sz="2000" dirty="0" smtClean="0">
              <a:solidFill>
                <a:srgbClr val="1C12EE"/>
              </a:solidFill>
            </a:endParaRPr>
          </a:p>
          <a:p>
            <a:pPr marL="0" indent="0">
              <a:lnSpc>
                <a:spcPct val="70000"/>
              </a:lnSpc>
              <a:buNone/>
            </a:pPr>
            <a:r>
              <a:rPr lang="en-US" altLang="zh-TW" sz="2000" dirty="0" err="1" smtClean="0">
                <a:solidFill>
                  <a:srgbClr val="1C12EE"/>
                </a:solidFill>
              </a:rPr>
              <a:t>usageLink,WTPart</a:t>
            </a:r>
            <a:r>
              <a:rPr lang="en-US" altLang="zh-TW" sz="2000" dirty="0" smtClean="0">
                <a:solidFill>
                  <a:srgbClr val="1C12EE"/>
                </a:solidFill>
              </a:rPr>
              <a:t> </a:t>
            </a:r>
            <a:r>
              <a:rPr lang="en-US" altLang="zh-TW" sz="2000" dirty="0" err="1" smtClean="0">
                <a:solidFill>
                  <a:srgbClr val="1C12EE"/>
                </a:solidFill>
              </a:rPr>
              <a:t>substitutePart</a:t>
            </a:r>
            <a:r>
              <a:rPr lang="en-US" altLang="zh-TW" sz="2000" dirty="0" smtClean="0">
                <a:solidFill>
                  <a:srgbClr val="1C12EE"/>
                </a:solidFill>
              </a:rPr>
              <a:t>){</a:t>
            </a:r>
          </a:p>
          <a:p>
            <a:pPr marL="0" indent="0">
              <a:lnSpc>
                <a:spcPct val="70000"/>
              </a:lnSpc>
              <a:buNone/>
            </a:pPr>
            <a:r>
              <a:rPr lang="en-US" altLang="zh-TW" sz="2000" dirty="0" smtClean="0">
                <a:solidFill>
                  <a:srgbClr val="1C12EE"/>
                </a:solidFill>
              </a:rPr>
              <a:t>	</a:t>
            </a:r>
            <a:r>
              <a:rPr lang="en-US" altLang="zh-TW" sz="2000" dirty="0" err="1" smtClean="0">
                <a:solidFill>
                  <a:srgbClr val="1C12EE"/>
                </a:solidFill>
              </a:rPr>
              <a:t>WTPartSubstituteLink</a:t>
            </a:r>
            <a:r>
              <a:rPr lang="en-US" altLang="zh-TW" sz="2000" dirty="0" smtClean="0">
                <a:solidFill>
                  <a:srgbClr val="1C12EE"/>
                </a:solidFill>
              </a:rPr>
              <a:t> </a:t>
            </a:r>
            <a:r>
              <a:rPr lang="en-US" altLang="zh-TW" sz="2000" dirty="0" err="1" smtClean="0">
                <a:solidFill>
                  <a:srgbClr val="1C12EE"/>
                </a:solidFill>
              </a:rPr>
              <a:t>substituteLink</a:t>
            </a:r>
            <a:r>
              <a:rPr lang="en-US" altLang="zh-TW" sz="2000" dirty="0" smtClean="0">
                <a:solidFill>
                  <a:srgbClr val="1C12EE"/>
                </a:solidFill>
              </a:rPr>
              <a:t> = null;</a:t>
            </a:r>
          </a:p>
          <a:p>
            <a:pPr marL="0" indent="0">
              <a:lnSpc>
                <a:spcPct val="70000"/>
              </a:lnSpc>
              <a:buNone/>
            </a:pPr>
            <a:r>
              <a:rPr lang="en-US" altLang="zh-TW" sz="2000" dirty="0" smtClean="0">
                <a:solidFill>
                  <a:srgbClr val="1C12EE"/>
                </a:solidFill>
              </a:rPr>
              <a:t>	if(</a:t>
            </a:r>
            <a:r>
              <a:rPr lang="en-US" altLang="zh-TW" sz="2000" dirty="0" err="1" smtClean="0">
                <a:solidFill>
                  <a:srgbClr val="1C12EE"/>
                </a:solidFill>
              </a:rPr>
              <a:t>usageLink</a:t>
            </a:r>
            <a:r>
              <a:rPr lang="en-US" altLang="zh-TW" sz="2000" dirty="0" smtClean="0">
                <a:solidFill>
                  <a:srgbClr val="1C12EE"/>
                </a:solidFill>
              </a:rPr>
              <a:t>!=null&amp;&amp;</a:t>
            </a:r>
            <a:r>
              <a:rPr lang="en-US" altLang="zh-TW" sz="2000" dirty="0" err="1" smtClean="0">
                <a:solidFill>
                  <a:srgbClr val="1C12EE"/>
                </a:solidFill>
              </a:rPr>
              <a:t>substitutePart</a:t>
            </a:r>
            <a:r>
              <a:rPr lang="en-US" altLang="zh-TW" sz="2000" dirty="0" smtClean="0">
                <a:solidFill>
                  <a:srgbClr val="1C12EE"/>
                </a:solidFill>
              </a:rPr>
              <a:t>!=null){</a:t>
            </a:r>
          </a:p>
          <a:p>
            <a:pPr marL="0" indent="0">
              <a:lnSpc>
                <a:spcPct val="70000"/>
              </a:lnSpc>
              <a:buNone/>
            </a:pPr>
            <a:r>
              <a:rPr lang="en-US" altLang="zh-TW" sz="2000" dirty="0" err="1" smtClean="0">
                <a:solidFill>
                  <a:srgbClr val="1C12EE"/>
                </a:solidFill>
              </a:rPr>
              <a:t>WTPartMaster</a:t>
            </a:r>
            <a:r>
              <a:rPr lang="en-US" altLang="zh-TW" sz="2000" dirty="0" smtClean="0">
                <a:solidFill>
                  <a:srgbClr val="1C12EE"/>
                </a:solidFill>
              </a:rPr>
              <a:t> </a:t>
            </a:r>
            <a:r>
              <a:rPr lang="en-US" altLang="zh-TW" sz="2000" dirty="0" err="1" smtClean="0">
                <a:solidFill>
                  <a:srgbClr val="1C12EE"/>
                </a:solidFill>
              </a:rPr>
              <a:t>substitutePartMaster</a:t>
            </a:r>
            <a:r>
              <a:rPr lang="en-US" altLang="zh-TW" sz="2000" dirty="0" smtClean="0">
                <a:solidFill>
                  <a:srgbClr val="1C12EE"/>
                </a:solidFill>
              </a:rPr>
              <a:t> = (</a:t>
            </a:r>
            <a:r>
              <a:rPr lang="en-US" altLang="zh-TW" sz="2000" dirty="0" err="1" smtClean="0">
                <a:solidFill>
                  <a:srgbClr val="1C12EE"/>
                </a:solidFill>
              </a:rPr>
              <a:t>WTPartMaster</a:t>
            </a:r>
            <a:r>
              <a:rPr lang="en-US" altLang="zh-TW" sz="2000" dirty="0" smtClean="0">
                <a:solidFill>
                  <a:srgbClr val="1C12EE"/>
                </a:solidFill>
              </a:rPr>
              <a:t>) </a:t>
            </a:r>
            <a:r>
              <a:rPr lang="en-US" altLang="zh-TW" sz="2000" dirty="0" err="1" smtClean="0">
                <a:solidFill>
                  <a:srgbClr val="1C12EE"/>
                </a:solidFill>
              </a:rPr>
              <a:t>substitutePart.getMaster</a:t>
            </a:r>
            <a:r>
              <a:rPr lang="en-US" altLang="zh-TW" sz="2000" dirty="0" smtClean="0">
                <a:solidFill>
                  <a:srgbClr val="1C12EE"/>
                </a:solidFill>
              </a:rPr>
              <a:t>();</a:t>
            </a:r>
          </a:p>
          <a:p>
            <a:pPr marL="0" indent="0">
              <a:lnSpc>
                <a:spcPct val="70000"/>
              </a:lnSpc>
              <a:buNone/>
            </a:pPr>
            <a:r>
              <a:rPr lang="en-US" altLang="zh-TW" sz="2000" dirty="0" smtClean="0">
                <a:solidFill>
                  <a:srgbClr val="1C12EE"/>
                </a:solidFill>
              </a:rPr>
              <a:t>	Vector </a:t>
            </a:r>
            <a:r>
              <a:rPr lang="en-US" altLang="zh-TW" sz="2000" dirty="0" err="1" smtClean="0">
                <a:solidFill>
                  <a:srgbClr val="1C12EE"/>
                </a:solidFill>
              </a:rPr>
              <a:t>alertVE</a:t>
            </a:r>
            <a:r>
              <a:rPr lang="en-US" altLang="zh-TW" sz="2000" dirty="0" smtClean="0">
                <a:solidFill>
                  <a:srgbClr val="1C12EE"/>
                </a:solidFill>
              </a:rPr>
              <a:t> = </a:t>
            </a:r>
            <a:r>
              <a:rPr lang="en-US" altLang="zh-TW" sz="2000" dirty="0" err="1" smtClean="0">
                <a:solidFill>
                  <a:srgbClr val="1C12EE"/>
                </a:solidFill>
              </a:rPr>
              <a:t>getSubstituteLink</a:t>
            </a:r>
            <a:r>
              <a:rPr lang="en-US" altLang="zh-TW" sz="2000" dirty="0" smtClean="0">
                <a:solidFill>
                  <a:srgbClr val="1C12EE"/>
                </a:solidFill>
              </a:rPr>
              <a:t>(</a:t>
            </a:r>
            <a:r>
              <a:rPr lang="en-US" altLang="zh-TW" sz="2000" dirty="0" err="1" smtClean="0">
                <a:solidFill>
                  <a:srgbClr val="1C12EE"/>
                </a:solidFill>
              </a:rPr>
              <a:t>usageLink</a:t>
            </a:r>
            <a:r>
              <a:rPr lang="en-US" altLang="zh-TW" sz="2000" dirty="0" smtClean="0">
                <a:solidFill>
                  <a:srgbClr val="1C12EE"/>
                </a:solidFill>
              </a:rPr>
              <a:t>);</a:t>
            </a:r>
          </a:p>
          <a:p>
            <a:pPr marL="0" indent="0">
              <a:lnSpc>
                <a:spcPct val="70000"/>
              </a:lnSpc>
              <a:buNone/>
            </a:pPr>
            <a:r>
              <a:rPr lang="en-US" altLang="zh-TW" sz="2000" dirty="0" smtClean="0">
                <a:solidFill>
                  <a:srgbClr val="1C12EE"/>
                </a:solidFill>
              </a:rPr>
              <a:t>	if(!</a:t>
            </a:r>
            <a:r>
              <a:rPr lang="en-US" altLang="zh-TW" sz="2000" dirty="0" err="1" smtClean="0">
                <a:solidFill>
                  <a:srgbClr val="1C12EE"/>
                </a:solidFill>
              </a:rPr>
              <a:t>alertVE.contains</a:t>
            </a:r>
            <a:r>
              <a:rPr lang="en-US" altLang="zh-TW" sz="2000" dirty="0" smtClean="0">
                <a:solidFill>
                  <a:srgbClr val="1C12EE"/>
                </a:solidFill>
              </a:rPr>
              <a:t>(</a:t>
            </a:r>
            <a:r>
              <a:rPr lang="en-US" altLang="zh-TW" sz="2000" dirty="0" err="1" smtClean="0">
                <a:solidFill>
                  <a:srgbClr val="1C12EE"/>
                </a:solidFill>
              </a:rPr>
              <a:t>substitutePartMaster</a:t>
            </a:r>
            <a:r>
              <a:rPr lang="en-US" altLang="zh-TW" sz="2000" dirty="0" smtClean="0">
                <a:solidFill>
                  <a:srgbClr val="1C12EE"/>
                </a:solidFill>
              </a:rPr>
              <a:t>)){</a:t>
            </a:r>
          </a:p>
          <a:p>
            <a:pPr marL="0" indent="0">
              <a:lnSpc>
                <a:spcPct val="70000"/>
              </a:lnSpc>
              <a:buNone/>
            </a:pPr>
            <a:r>
              <a:rPr lang="en-US" altLang="zh-TW" sz="2000" dirty="0" err="1" smtClean="0">
                <a:solidFill>
                  <a:srgbClr val="FF0000"/>
                </a:solidFill>
              </a:rPr>
              <a:t>substituteLink</a:t>
            </a:r>
            <a:r>
              <a:rPr lang="en-US" altLang="zh-TW" sz="2000" dirty="0" smtClean="0">
                <a:solidFill>
                  <a:srgbClr val="FF0000"/>
                </a:solidFill>
              </a:rPr>
              <a:t> = </a:t>
            </a:r>
            <a:endParaRPr lang="en-US" altLang="zh-CN" sz="2000" dirty="0" smtClean="0">
              <a:solidFill>
                <a:srgbClr val="FF0000"/>
              </a:solidFill>
            </a:endParaRPr>
          </a:p>
          <a:p>
            <a:pPr marL="0" indent="0">
              <a:lnSpc>
                <a:spcPct val="70000"/>
              </a:lnSpc>
              <a:buNone/>
            </a:pPr>
            <a:r>
              <a:rPr lang="en-US" altLang="zh-TW" sz="2000" dirty="0" err="1" smtClean="0">
                <a:solidFill>
                  <a:srgbClr val="FF0000"/>
                </a:solidFill>
              </a:rPr>
              <a:t>WTPartSubstituteLink.newWTPartSubstituteLink</a:t>
            </a:r>
            <a:r>
              <a:rPr lang="en-US" altLang="zh-TW" sz="2000" dirty="0" smtClean="0">
                <a:solidFill>
                  <a:srgbClr val="FF0000"/>
                </a:solidFill>
              </a:rPr>
              <a:t>(</a:t>
            </a:r>
            <a:r>
              <a:rPr lang="en-US" altLang="zh-TW" sz="2000" dirty="0" err="1" smtClean="0">
                <a:solidFill>
                  <a:srgbClr val="FF0000"/>
                </a:solidFill>
              </a:rPr>
              <a:t>usageLink,substitutePartMaster</a:t>
            </a:r>
            <a:r>
              <a:rPr lang="en-US" altLang="zh-TW" sz="2000" dirty="0" smtClean="0">
                <a:solidFill>
                  <a:srgbClr val="FF0000"/>
                </a:solidFill>
              </a:rPr>
              <a:t>);</a:t>
            </a:r>
          </a:p>
          <a:p>
            <a:pPr marL="0" indent="0">
              <a:lnSpc>
                <a:spcPct val="70000"/>
              </a:lnSpc>
              <a:buNone/>
            </a:pPr>
            <a:r>
              <a:rPr lang="en-US" altLang="zh-TW" sz="2000" dirty="0" err="1" smtClean="0">
                <a:solidFill>
                  <a:srgbClr val="FF0000"/>
                </a:solidFill>
              </a:rPr>
              <a:t>PersistenceServerHelper.manager.insert</a:t>
            </a:r>
            <a:r>
              <a:rPr lang="en-US" altLang="zh-TW" sz="2000" dirty="0" smtClean="0">
                <a:solidFill>
                  <a:srgbClr val="FF0000"/>
                </a:solidFill>
              </a:rPr>
              <a:t>(</a:t>
            </a:r>
            <a:r>
              <a:rPr lang="en-US" altLang="zh-TW" sz="2000" dirty="0" err="1" smtClean="0">
                <a:solidFill>
                  <a:srgbClr val="FF0000"/>
                </a:solidFill>
              </a:rPr>
              <a:t>substituteLink</a:t>
            </a:r>
            <a:r>
              <a:rPr lang="en-US" altLang="zh-TW" sz="2000" dirty="0" smtClean="0">
                <a:solidFill>
                  <a:srgbClr val="FF0000"/>
                </a:solidFill>
              </a:rPr>
              <a:t>);</a:t>
            </a:r>
            <a:r>
              <a:rPr lang="en-US" altLang="zh-TW" sz="2000" dirty="0" smtClean="0">
                <a:solidFill>
                  <a:srgbClr val="1C12EE"/>
                </a:solidFill>
              </a:rPr>
              <a:t>  </a:t>
            </a:r>
          </a:p>
          <a:p>
            <a:pPr marL="0" indent="0">
              <a:lnSpc>
                <a:spcPct val="70000"/>
              </a:lnSpc>
              <a:buNone/>
            </a:pPr>
            <a:r>
              <a:rPr lang="en-US" altLang="zh-TW" sz="2000" dirty="0" smtClean="0">
                <a:solidFill>
                  <a:srgbClr val="1C12EE"/>
                </a:solidFill>
              </a:rPr>
              <a:t>return </a:t>
            </a:r>
            <a:r>
              <a:rPr lang="en-US" altLang="zh-TW" sz="2000" dirty="0" err="1" smtClean="0">
                <a:solidFill>
                  <a:srgbClr val="1C12EE"/>
                </a:solidFill>
              </a:rPr>
              <a:t>substituteLink</a:t>
            </a:r>
            <a:r>
              <a:rPr lang="en-US" altLang="zh-TW" sz="2000" dirty="0" smtClean="0">
                <a:solidFill>
                  <a:srgbClr val="1C12EE"/>
                </a:solidFill>
              </a:rPr>
              <a:t>;</a:t>
            </a:r>
          </a:p>
          <a:p>
            <a:pPr marL="0" indent="0">
              <a:lnSpc>
                <a:spcPct val="70000"/>
              </a:lnSpc>
              <a:buNone/>
            </a:pPr>
            <a:r>
              <a:rPr lang="en-US" altLang="zh-TW" sz="2000" dirty="0" smtClean="0">
                <a:solidFill>
                  <a:srgbClr val="1C12EE"/>
                </a:solidFill>
              </a:rPr>
              <a:t>	}</a:t>
            </a:r>
          </a:p>
          <a:p>
            <a:pPr marL="0" indent="0">
              <a:lnSpc>
                <a:spcPct val="70000"/>
              </a:lnSpc>
              <a:buNone/>
            </a:pPr>
            <a:r>
              <a:rPr lang="en-US" altLang="zh-CN" sz="2000" dirty="0" smtClean="0">
                <a:solidFill>
                  <a:srgbClr val="1C12EE"/>
                </a:solidFill>
              </a:rPr>
              <a:t>	</a:t>
            </a:r>
            <a:r>
              <a:rPr lang="en-US" altLang="zh-TW" sz="2000" dirty="0" smtClean="0">
                <a:solidFill>
                  <a:srgbClr val="1C12EE"/>
                </a:solidFill>
              </a:rPr>
              <a:t>}</a:t>
            </a:r>
          </a:p>
          <a:p>
            <a:pPr marL="0" indent="0">
              <a:lnSpc>
                <a:spcPct val="70000"/>
              </a:lnSpc>
              <a:buNone/>
            </a:pPr>
            <a:r>
              <a:rPr lang="en-US" altLang="zh-TW" sz="2000" dirty="0" smtClean="0">
                <a:solidFill>
                  <a:srgbClr val="1C12EE"/>
                </a:solidFill>
              </a:rPr>
              <a:t>	return null;</a:t>
            </a:r>
          </a:p>
          <a:p>
            <a:pPr marL="0" indent="0">
              <a:lnSpc>
                <a:spcPct val="70000"/>
              </a:lnSpc>
              <a:buNone/>
            </a:pPr>
            <a:r>
              <a:rPr lang="en-US" altLang="zh-TW" sz="2000" dirty="0" smtClean="0">
                <a:solidFill>
                  <a:srgbClr val="1C12EE"/>
                </a:solidFill>
              </a:rPr>
              <a:t>}</a:t>
            </a:r>
            <a:endParaRPr lang="zh-TW" altLang="en-US" sz="2000" dirty="0" smtClean="0">
              <a:solidFill>
                <a:srgbClr val="1C12EE"/>
              </a:solidFill>
            </a:endParaRPr>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文件与零件关系的建立</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a:lnSpc>
                <a:spcPct val="50000"/>
              </a:lnSpc>
              <a:buClr>
                <a:srgbClr val="FF0000"/>
              </a:buClr>
              <a:buNone/>
            </a:pPr>
            <a:endParaRPr kumimoji="1" lang="en-US" altLang="zh-CN" dirty="0" smtClean="0"/>
          </a:p>
          <a:p>
            <a:pPr>
              <a:lnSpc>
                <a:spcPct val="50000"/>
              </a:lnSpc>
              <a:buClr>
                <a:srgbClr val="FF0000"/>
              </a:buClr>
              <a:buNone/>
            </a:pPr>
            <a:r>
              <a:rPr kumimoji="1" lang="zh-CN" altLang="en-US" dirty="0" smtClean="0"/>
              <a:t>文件与零件间的描述关系类是</a:t>
            </a:r>
            <a:r>
              <a:rPr kumimoji="1" lang="en-US" altLang="zh-CN" dirty="0" err="1" smtClean="0">
                <a:solidFill>
                  <a:srgbClr val="FF0000"/>
                </a:solidFill>
              </a:rPr>
              <a:t>wt.part</a:t>
            </a:r>
            <a:r>
              <a:rPr kumimoji="1" lang="en-US" altLang="zh-CN" dirty="0" smtClean="0">
                <a:solidFill>
                  <a:srgbClr val="FF0000"/>
                </a:solidFill>
              </a:rPr>
              <a:t>. </a:t>
            </a:r>
          </a:p>
          <a:p>
            <a:pPr>
              <a:lnSpc>
                <a:spcPct val="50000"/>
              </a:lnSpc>
              <a:buClr>
                <a:srgbClr val="FF0000"/>
              </a:buClr>
              <a:buNone/>
            </a:pPr>
            <a:r>
              <a:rPr kumimoji="1" lang="en-US" altLang="zh-CN" dirty="0" err="1" smtClean="0">
                <a:solidFill>
                  <a:srgbClr val="FF0000"/>
                </a:solidFill>
              </a:rPr>
              <a:t>WTPartDescribeLink</a:t>
            </a:r>
            <a:endParaRPr kumimoji="1" lang="en-US" altLang="zh-CN" dirty="0" smtClean="0">
              <a:solidFill>
                <a:srgbClr val="FF0000"/>
              </a:solidFill>
            </a:endParaRPr>
          </a:p>
          <a:p>
            <a:pPr>
              <a:buNone/>
            </a:pPr>
            <a:r>
              <a:rPr kumimoji="1" lang="en-US" altLang="zh-CN" dirty="0" err="1" smtClean="0">
                <a:solidFill>
                  <a:srgbClr val="0000E2"/>
                </a:solidFill>
              </a:rPr>
              <a:t>WTPartDescribeLink</a:t>
            </a:r>
            <a:r>
              <a:rPr kumimoji="1" lang="en-US" altLang="zh-CN" dirty="0" smtClean="0">
                <a:solidFill>
                  <a:srgbClr val="0000E2"/>
                </a:solidFill>
              </a:rPr>
              <a:t> </a:t>
            </a:r>
            <a:r>
              <a:rPr kumimoji="1" lang="en-US" altLang="zh-CN" dirty="0" err="1" smtClean="0">
                <a:solidFill>
                  <a:srgbClr val="0000E2"/>
                </a:solidFill>
              </a:rPr>
              <a:t>describelink</a:t>
            </a:r>
            <a:r>
              <a:rPr kumimoji="1" lang="en-US" altLang="zh-CN" dirty="0" smtClean="0">
                <a:solidFill>
                  <a:srgbClr val="0000E2"/>
                </a:solidFill>
              </a:rPr>
              <a:t> =</a:t>
            </a:r>
          </a:p>
          <a:p>
            <a:pPr>
              <a:buNone/>
            </a:pPr>
            <a:r>
              <a:rPr kumimoji="1" lang="en-US" altLang="zh-CN" dirty="0" err="1" smtClean="0">
                <a:solidFill>
                  <a:srgbClr val="0000E2"/>
                </a:solidFill>
              </a:rPr>
              <a:t>WTPartDescribeLink.newWTPartDescribeLink</a:t>
            </a:r>
            <a:r>
              <a:rPr kumimoji="1" lang="en-US" altLang="zh-CN" dirty="0" smtClean="0">
                <a:solidFill>
                  <a:srgbClr val="0000E2"/>
                </a:solidFill>
              </a:rPr>
              <a:t>(part, doc);</a:t>
            </a:r>
          </a:p>
          <a:p>
            <a:pPr>
              <a:buNone/>
            </a:pPr>
            <a:r>
              <a:rPr kumimoji="1" lang="en-US" altLang="zh-CN" dirty="0" err="1" smtClean="0">
                <a:solidFill>
                  <a:srgbClr val="0000E2"/>
                </a:solidFill>
              </a:rPr>
              <a:t>PersistenceServerHelper.manager.insert</a:t>
            </a:r>
            <a:r>
              <a:rPr kumimoji="1" lang="en-US" altLang="zh-CN" dirty="0" smtClean="0">
                <a:solidFill>
                  <a:srgbClr val="0000E2"/>
                </a:solidFill>
              </a:rPr>
              <a:t>(</a:t>
            </a:r>
            <a:r>
              <a:rPr kumimoji="1" lang="en-US" altLang="zh-CN" dirty="0" err="1" smtClean="0">
                <a:solidFill>
                  <a:srgbClr val="0000E2"/>
                </a:solidFill>
              </a:rPr>
              <a:t>describelink</a:t>
            </a:r>
            <a:r>
              <a:rPr kumimoji="1" lang="en-US" altLang="zh-CN" dirty="0" smtClean="0">
                <a:solidFill>
                  <a:srgbClr val="0000E2"/>
                </a:solidFill>
              </a:rPr>
              <a:t>);</a:t>
            </a:r>
          </a:p>
          <a:p>
            <a:pPr>
              <a:lnSpc>
                <a:spcPct val="50000"/>
              </a:lnSpc>
              <a:buClr>
                <a:srgbClr val="FF0000"/>
              </a:buClr>
              <a:buNone/>
            </a:pPr>
            <a:endParaRPr kumimoji="1" lang="en-US" altLang="zh-CN" dirty="0" smtClean="0"/>
          </a:p>
          <a:p>
            <a:pPr>
              <a:lnSpc>
                <a:spcPct val="50000"/>
              </a:lnSpc>
              <a:buClr>
                <a:srgbClr val="FF0000"/>
              </a:buClr>
              <a:buNone/>
            </a:pPr>
            <a:r>
              <a:rPr kumimoji="1" lang="zh-CN" altLang="en-US" dirty="0" smtClean="0"/>
              <a:t>文件与零件间的参考关系类是</a:t>
            </a:r>
            <a:r>
              <a:rPr kumimoji="1" lang="en-US" altLang="zh-CN" dirty="0" err="1" smtClean="0">
                <a:solidFill>
                  <a:srgbClr val="FF0000"/>
                </a:solidFill>
              </a:rPr>
              <a:t>wt.part</a:t>
            </a:r>
            <a:r>
              <a:rPr kumimoji="1" lang="en-US" altLang="zh-CN" dirty="0" smtClean="0">
                <a:solidFill>
                  <a:srgbClr val="FF0000"/>
                </a:solidFill>
              </a:rPr>
              <a:t>. </a:t>
            </a:r>
          </a:p>
          <a:p>
            <a:pPr>
              <a:lnSpc>
                <a:spcPct val="50000"/>
              </a:lnSpc>
              <a:buClr>
                <a:srgbClr val="FF0000"/>
              </a:buClr>
              <a:buNone/>
            </a:pPr>
            <a:r>
              <a:rPr kumimoji="1" lang="en-US" altLang="zh-CN" dirty="0" err="1" smtClean="0">
                <a:solidFill>
                  <a:srgbClr val="FF0000"/>
                </a:solidFill>
              </a:rPr>
              <a:t>WTPartReferenceLink</a:t>
            </a:r>
            <a:endParaRPr kumimoji="1" lang="en-US" altLang="zh-CN" dirty="0" smtClean="0">
              <a:solidFill>
                <a:srgbClr val="FF0000"/>
              </a:solidFill>
            </a:endParaRPr>
          </a:p>
          <a:p>
            <a:pPr>
              <a:buNone/>
            </a:pPr>
            <a:r>
              <a:rPr kumimoji="1" lang="en-US" altLang="zh-CN" dirty="0" err="1" smtClean="0">
                <a:solidFill>
                  <a:srgbClr val="0000E2"/>
                </a:solidFill>
              </a:rPr>
              <a:t>WTPartReferenceLink</a:t>
            </a:r>
            <a:r>
              <a:rPr kumimoji="1" lang="en-US" altLang="zh-CN" dirty="0" smtClean="0">
                <a:solidFill>
                  <a:srgbClr val="0000E2"/>
                </a:solidFill>
              </a:rPr>
              <a:t> </a:t>
            </a:r>
            <a:r>
              <a:rPr kumimoji="1" lang="en-US" altLang="zh-CN" dirty="0" err="1" smtClean="0">
                <a:solidFill>
                  <a:srgbClr val="0000E2"/>
                </a:solidFill>
              </a:rPr>
              <a:t>describelink</a:t>
            </a:r>
            <a:r>
              <a:rPr kumimoji="1" lang="en-US" altLang="zh-CN" dirty="0" smtClean="0">
                <a:solidFill>
                  <a:srgbClr val="0000E2"/>
                </a:solidFill>
              </a:rPr>
              <a:t> =</a:t>
            </a:r>
          </a:p>
          <a:p>
            <a:pPr>
              <a:buNone/>
            </a:pPr>
            <a:r>
              <a:rPr kumimoji="1" lang="en-US" altLang="zh-CN" dirty="0" err="1" smtClean="0">
                <a:solidFill>
                  <a:srgbClr val="0000E2"/>
                </a:solidFill>
              </a:rPr>
              <a:t>WTPartReferenceLink.newWTPartReferenceLink</a:t>
            </a:r>
            <a:r>
              <a:rPr kumimoji="1" lang="en-US" altLang="zh-CN" dirty="0" smtClean="0">
                <a:solidFill>
                  <a:srgbClr val="0000E2"/>
                </a:solidFill>
              </a:rPr>
              <a:t>(part, </a:t>
            </a:r>
            <a:r>
              <a:rPr kumimoji="1" lang="en-US" altLang="zh-CN" dirty="0" err="1" smtClean="0">
                <a:solidFill>
                  <a:srgbClr val="0000E2"/>
                </a:solidFill>
              </a:rPr>
              <a:t>docMaster</a:t>
            </a:r>
            <a:r>
              <a:rPr kumimoji="1" lang="en-US" altLang="zh-CN" dirty="0" smtClean="0">
                <a:solidFill>
                  <a:srgbClr val="0000E2"/>
                </a:solidFill>
              </a:rPr>
              <a:t>);</a:t>
            </a:r>
          </a:p>
          <a:p>
            <a:pPr>
              <a:buNone/>
            </a:pPr>
            <a:r>
              <a:rPr kumimoji="1" lang="en-US" altLang="zh-CN" dirty="0" err="1" smtClean="0">
                <a:solidFill>
                  <a:srgbClr val="0000E2"/>
                </a:solidFill>
              </a:rPr>
              <a:t>PersistenceServerHelper.manager.insert</a:t>
            </a:r>
            <a:r>
              <a:rPr kumimoji="1" lang="en-US" altLang="zh-CN" dirty="0" smtClean="0">
                <a:solidFill>
                  <a:srgbClr val="0000E2"/>
                </a:solidFill>
              </a:rPr>
              <a:t>(</a:t>
            </a:r>
            <a:r>
              <a:rPr kumimoji="1" lang="en-US" altLang="zh-CN" dirty="0" err="1" smtClean="0">
                <a:solidFill>
                  <a:srgbClr val="0000E2"/>
                </a:solidFill>
              </a:rPr>
              <a:t>describelink</a:t>
            </a:r>
            <a:r>
              <a:rPr kumimoji="1" lang="en-US" altLang="zh-CN" dirty="0" smtClean="0">
                <a:solidFill>
                  <a:srgbClr val="0000E2"/>
                </a:solidFill>
              </a:rPr>
              <a:t>);</a:t>
            </a:r>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零件生命周期模板的获取及关联零件</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eaLnBrk="0" hangingPunct="0">
              <a:lnSpc>
                <a:spcPct val="50000"/>
              </a:lnSpc>
              <a:spcBef>
                <a:spcPct val="0"/>
              </a:spcBef>
            </a:pPr>
            <a:endParaRPr kumimoji="1" lang="en-US" altLang="zh-CN" sz="2000" dirty="0" smtClean="0">
              <a:ea typeface="宋体" charset="-122"/>
            </a:endParaRPr>
          </a:p>
          <a:p>
            <a:pPr eaLnBrk="0" hangingPunct="0">
              <a:lnSpc>
                <a:spcPct val="50000"/>
              </a:lnSpc>
              <a:spcBef>
                <a:spcPct val="0"/>
              </a:spcBef>
            </a:pPr>
            <a:r>
              <a:rPr kumimoji="1" lang="en-US" altLang="zh-CN" sz="2000" dirty="0" err="1" smtClean="0">
                <a:solidFill>
                  <a:srgbClr val="0000E2"/>
                </a:solidFill>
                <a:ea typeface="宋体" charset="-122"/>
              </a:rPr>
              <a:t>LifeCycleTemplate</a:t>
            </a:r>
            <a:r>
              <a:rPr kumimoji="1" lang="en-US" altLang="zh-CN" sz="2000" dirty="0" smtClean="0">
                <a:solidFill>
                  <a:srgbClr val="0000E2"/>
                </a:solidFill>
                <a:ea typeface="宋体" charset="-122"/>
              </a:rPr>
              <a:t> </a:t>
            </a:r>
            <a:r>
              <a:rPr kumimoji="1" lang="en-US" altLang="zh-CN" sz="2000" dirty="0" err="1" smtClean="0">
                <a:solidFill>
                  <a:srgbClr val="0000E2"/>
                </a:solidFill>
                <a:ea typeface="宋体" charset="-122"/>
              </a:rPr>
              <a:t>lifecycletemplate</a:t>
            </a:r>
            <a:r>
              <a:rPr kumimoji="1" lang="en-US" altLang="zh-CN" sz="2000" dirty="0" smtClean="0">
                <a:solidFill>
                  <a:srgbClr val="0000E2"/>
                </a:solidFill>
                <a:ea typeface="宋体" charset="-122"/>
              </a:rPr>
              <a:t> =</a:t>
            </a:r>
          </a:p>
          <a:p>
            <a:pPr eaLnBrk="0" hangingPunct="0">
              <a:lnSpc>
                <a:spcPct val="50000"/>
              </a:lnSpc>
              <a:spcBef>
                <a:spcPct val="0"/>
              </a:spcBef>
            </a:pPr>
            <a:endParaRPr kumimoji="1" lang="en-US" altLang="zh-CN" sz="2000" dirty="0" smtClean="0">
              <a:solidFill>
                <a:srgbClr val="0000E2"/>
              </a:solidFill>
              <a:ea typeface="宋体" charset="-122"/>
            </a:endParaRPr>
          </a:p>
          <a:p>
            <a:pPr eaLnBrk="0" hangingPunct="0">
              <a:lnSpc>
                <a:spcPct val="50000"/>
              </a:lnSpc>
              <a:spcBef>
                <a:spcPct val="0"/>
              </a:spcBef>
              <a:buNone/>
            </a:pPr>
            <a:r>
              <a:rPr kumimoji="1" lang="en-US" altLang="zh-CN" sz="2000" dirty="0" err="1" smtClean="0">
                <a:solidFill>
                  <a:srgbClr val="FF0000"/>
                </a:solidFill>
                <a:ea typeface="宋体" charset="-122"/>
              </a:rPr>
              <a:t>LifeCycleHelper.service.getLifeCycleTemplate</a:t>
            </a:r>
            <a:r>
              <a:rPr kumimoji="1" lang="en-US" altLang="zh-CN" sz="2000" dirty="0" smtClean="0">
                <a:solidFill>
                  <a:srgbClr val="FF0000"/>
                </a:solidFill>
                <a:ea typeface="宋体" charset="-122"/>
              </a:rPr>
              <a:t>(lifecycle,</a:t>
            </a:r>
          </a:p>
          <a:p>
            <a:pPr eaLnBrk="0" hangingPunct="0">
              <a:lnSpc>
                <a:spcPct val="50000"/>
              </a:lnSpc>
              <a:spcBef>
                <a:spcPct val="0"/>
              </a:spcBef>
            </a:pPr>
            <a:endParaRPr kumimoji="1" lang="en-US" altLang="zh-CN" sz="2000" dirty="0" smtClean="0">
              <a:solidFill>
                <a:srgbClr val="FF0000"/>
              </a:solidFill>
              <a:ea typeface="宋体" charset="-122"/>
            </a:endParaRPr>
          </a:p>
          <a:p>
            <a:pPr eaLnBrk="0" hangingPunct="0">
              <a:lnSpc>
                <a:spcPct val="50000"/>
              </a:lnSpc>
              <a:spcBef>
                <a:spcPct val="0"/>
              </a:spcBef>
              <a:buNone/>
            </a:pPr>
            <a:r>
              <a:rPr kumimoji="1" lang="en-US" altLang="zh-CN" sz="2000" dirty="0" err="1" smtClean="0">
                <a:solidFill>
                  <a:srgbClr val="FF0000"/>
                </a:solidFill>
                <a:ea typeface="宋体" charset="-122"/>
              </a:rPr>
              <a:t>part.getContainerReference</a:t>
            </a:r>
            <a:r>
              <a:rPr kumimoji="1" lang="en-US" altLang="zh-CN" sz="2000" dirty="0" smtClean="0">
                <a:solidFill>
                  <a:srgbClr val="FF0000"/>
                </a:solidFill>
                <a:ea typeface="宋体" charset="-122"/>
              </a:rPr>
              <a:t>())</a:t>
            </a:r>
            <a:r>
              <a:rPr kumimoji="1" lang="zh-CN" altLang="en-US" sz="2000" dirty="0" smtClean="0">
                <a:solidFill>
                  <a:srgbClr val="FF0000"/>
                </a:solidFill>
                <a:ea typeface="宋体" charset="-122"/>
              </a:rPr>
              <a:t>；</a:t>
            </a:r>
          </a:p>
          <a:p>
            <a:pPr eaLnBrk="0" hangingPunct="0">
              <a:lnSpc>
                <a:spcPct val="50000"/>
              </a:lnSpc>
              <a:spcBef>
                <a:spcPct val="0"/>
              </a:spcBef>
              <a:buNone/>
            </a:pPr>
            <a:endParaRPr kumimoji="1" lang="en-US" altLang="zh-CN" sz="2000" dirty="0" smtClean="0">
              <a:solidFill>
                <a:srgbClr val="0000E2"/>
              </a:solidFill>
              <a:ea typeface="宋体" charset="-122"/>
            </a:endParaRPr>
          </a:p>
          <a:p>
            <a:pPr eaLnBrk="0" hangingPunct="0">
              <a:lnSpc>
                <a:spcPct val="50000"/>
              </a:lnSpc>
              <a:spcBef>
                <a:spcPct val="0"/>
              </a:spcBef>
              <a:buNone/>
            </a:pPr>
            <a:r>
              <a:rPr kumimoji="1" lang="en-US" altLang="zh-CN" sz="2000" dirty="0" smtClean="0">
                <a:solidFill>
                  <a:srgbClr val="0000E2"/>
                </a:solidFill>
                <a:ea typeface="宋体" charset="-122"/>
              </a:rPr>
              <a:t>//</a:t>
            </a:r>
            <a:r>
              <a:rPr kumimoji="1" lang="zh-CN" altLang="en-US" sz="2000" dirty="0" smtClean="0">
                <a:solidFill>
                  <a:srgbClr val="0000E2"/>
                </a:solidFill>
                <a:ea typeface="宋体" charset="-122"/>
              </a:rPr>
              <a:t>通过生命周期模板名称来获取生命周期模板</a:t>
            </a:r>
          </a:p>
          <a:p>
            <a:pPr eaLnBrk="0" hangingPunct="0">
              <a:lnSpc>
                <a:spcPct val="50000"/>
              </a:lnSpc>
              <a:spcBef>
                <a:spcPct val="0"/>
              </a:spcBef>
            </a:pPr>
            <a:endParaRPr kumimoji="1" lang="zh-CN" altLang="en-US" sz="2000" dirty="0" smtClean="0">
              <a:solidFill>
                <a:srgbClr val="0000E2"/>
              </a:solidFill>
              <a:ea typeface="宋体" charset="-122"/>
            </a:endParaRPr>
          </a:p>
          <a:p>
            <a:pPr eaLnBrk="0" hangingPunct="0">
              <a:lnSpc>
                <a:spcPct val="50000"/>
              </a:lnSpc>
              <a:spcBef>
                <a:spcPct val="0"/>
              </a:spcBef>
              <a:buNone/>
            </a:pPr>
            <a:r>
              <a:rPr kumimoji="1" lang="en-US" altLang="zh-CN" sz="2000" dirty="0" err="1" smtClean="0">
                <a:solidFill>
                  <a:srgbClr val="0000E2"/>
                </a:solidFill>
                <a:ea typeface="宋体" charset="-122"/>
              </a:rPr>
              <a:t>lifecycletemplate</a:t>
            </a:r>
            <a:r>
              <a:rPr kumimoji="1" lang="en-US" altLang="zh-CN" sz="2000" dirty="0" smtClean="0">
                <a:solidFill>
                  <a:srgbClr val="0000E2"/>
                </a:solidFill>
                <a:ea typeface="宋体" charset="-122"/>
              </a:rPr>
              <a:t> = (</a:t>
            </a:r>
            <a:r>
              <a:rPr kumimoji="1" lang="en-US" altLang="zh-CN" sz="2000" dirty="0" err="1" smtClean="0">
                <a:solidFill>
                  <a:srgbClr val="0000E2"/>
                </a:solidFill>
                <a:ea typeface="宋体" charset="-122"/>
              </a:rPr>
              <a:t>LifeCycleTemplate</a:t>
            </a:r>
            <a:r>
              <a:rPr kumimoji="1" lang="en-US" altLang="zh-CN" sz="2000" dirty="0" smtClean="0">
                <a:solidFill>
                  <a:srgbClr val="0000E2"/>
                </a:solidFill>
                <a:ea typeface="宋体" charset="-122"/>
              </a:rPr>
              <a:t>)</a:t>
            </a:r>
            <a:r>
              <a:rPr kumimoji="1" lang="zh-CN" altLang="en-US" sz="2000" dirty="0" smtClean="0">
                <a:solidFill>
                  <a:srgbClr val="0000E2"/>
                </a:solidFill>
                <a:ea typeface="宋体" charset="-122"/>
              </a:rPr>
              <a:t>；</a:t>
            </a:r>
          </a:p>
          <a:p>
            <a:pPr eaLnBrk="0" hangingPunct="0">
              <a:lnSpc>
                <a:spcPct val="50000"/>
              </a:lnSpc>
              <a:spcBef>
                <a:spcPct val="0"/>
              </a:spcBef>
            </a:pPr>
            <a:endParaRPr kumimoji="1" lang="en-US" altLang="zh-CN" sz="2000" dirty="0" smtClean="0">
              <a:solidFill>
                <a:srgbClr val="0000E2"/>
              </a:solidFill>
              <a:ea typeface="宋体" charset="-122"/>
            </a:endParaRPr>
          </a:p>
          <a:p>
            <a:pPr eaLnBrk="0" hangingPunct="0">
              <a:lnSpc>
                <a:spcPct val="50000"/>
              </a:lnSpc>
              <a:spcBef>
                <a:spcPct val="0"/>
              </a:spcBef>
              <a:buNone/>
            </a:pPr>
            <a:r>
              <a:rPr kumimoji="1" lang="en-US" altLang="zh-CN" sz="2000" dirty="0" err="1" smtClean="0">
                <a:solidFill>
                  <a:srgbClr val="0000E2"/>
                </a:solidFill>
                <a:ea typeface="宋体" charset="-122"/>
              </a:rPr>
              <a:t>VersionControlHelper.getLatestIteration</a:t>
            </a:r>
            <a:r>
              <a:rPr kumimoji="1" lang="en-US" altLang="zh-CN" sz="2000" dirty="0" smtClean="0">
                <a:solidFill>
                  <a:srgbClr val="0000E2"/>
                </a:solidFill>
                <a:ea typeface="宋体" charset="-122"/>
              </a:rPr>
              <a:t>(</a:t>
            </a:r>
            <a:r>
              <a:rPr kumimoji="1" lang="en-US" altLang="zh-CN" sz="2000" dirty="0" err="1" smtClean="0">
                <a:solidFill>
                  <a:srgbClr val="0000E2"/>
                </a:solidFill>
                <a:ea typeface="宋体" charset="-122"/>
              </a:rPr>
              <a:t>lifecycletemplate</a:t>
            </a:r>
            <a:r>
              <a:rPr kumimoji="1" lang="en-US" altLang="zh-CN" sz="2000" dirty="0" smtClean="0">
                <a:solidFill>
                  <a:srgbClr val="0000E2"/>
                </a:solidFill>
                <a:ea typeface="宋体" charset="-122"/>
              </a:rPr>
              <a:t>)</a:t>
            </a:r>
            <a:r>
              <a:rPr kumimoji="1" lang="zh-CN" altLang="en-US" sz="2000" dirty="0" smtClean="0">
                <a:solidFill>
                  <a:srgbClr val="0000E2"/>
                </a:solidFill>
                <a:ea typeface="宋体" charset="-122"/>
              </a:rPr>
              <a:t>；</a:t>
            </a:r>
          </a:p>
          <a:p>
            <a:pPr eaLnBrk="0" hangingPunct="0">
              <a:lnSpc>
                <a:spcPct val="50000"/>
              </a:lnSpc>
              <a:spcBef>
                <a:spcPct val="0"/>
              </a:spcBef>
            </a:pPr>
            <a:endParaRPr kumimoji="1" lang="en-US" altLang="zh-CN" sz="2000" dirty="0" smtClean="0">
              <a:solidFill>
                <a:srgbClr val="0000E2"/>
              </a:solidFill>
              <a:ea typeface="宋体" charset="-122"/>
            </a:endParaRPr>
          </a:p>
          <a:p>
            <a:pPr eaLnBrk="0" hangingPunct="0">
              <a:lnSpc>
                <a:spcPct val="50000"/>
              </a:lnSpc>
              <a:spcBef>
                <a:spcPct val="0"/>
              </a:spcBef>
              <a:buNone/>
            </a:pPr>
            <a:r>
              <a:rPr kumimoji="1" lang="en-US" altLang="zh-CN" sz="2000" dirty="0" smtClean="0">
                <a:solidFill>
                  <a:srgbClr val="0000E2"/>
                </a:solidFill>
                <a:ea typeface="宋体" charset="-122"/>
              </a:rPr>
              <a:t>//</a:t>
            </a:r>
            <a:r>
              <a:rPr kumimoji="1" lang="zh-CN" altLang="en-US" sz="2000" dirty="0" smtClean="0">
                <a:solidFill>
                  <a:srgbClr val="0000E2"/>
                </a:solidFill>
                <a:ea typeface="宋体" charset="-122"/>
              </a:rPr>
              <a:t>获取到最新版本的生命周期模板</a:t>
            </a:r>
          </a:p>
          <a:p>
            <a:pPr eaLnBrk="0" hangingPunct="0">
              <a:lnSpc>
                <a:spcPct val="50000"/>
              </a:lnSpc>
              <a:spcBef>
                <a:spcPct val="0"/>
              </a:spcBef>
              <a:buNone/>
            </a:pPr>
            <a:endParaRPr kumimoji="1" lang="zh-CN" altLang="en-US" sz="2000" dirty="0" smtClean="0">
              <a:solidFill>
                <a:srgbClr val="0000E2"/>
              </a:solidFill>
              <a:ea typeface="宋体" charset="-122"/>
            </a:endParaRPr>
          </a:p>
          <a:p>
            <a:pPr eaLnBrk="0" hangingPunct="0">
              <a:lnSpc>
                <a:spcPct val="50000"/>
              </a:lnSpc>
              <a:spcBef>
                <a:spcPct val="0"/>
              </a:spcBef>
              <a:buNone/>
            </a:pPr>
            <a:r>
              <a:rPr kumimoji="1" lang="en-US" altLang="zh-CN" sz="2000" dirty="0" err="1" smtClean="0">
                <a:solidFill>
                  <a:srgbClr val="FF0000"/>
                </a:solidFill>
                <a:ea typeface="宋体" charset="-122"/>
              </a:rPr>
              <a:t>LifeCycleHelper.setLifeCycle</a:t>
            </a:r>
            <a:r>
              <a:rPr kumimoji="1" lang="en-US" altLang="zh-CN" sz="2000" dirty="0" smtClean="0">
                <a:solidFill>
                  <a:srgbClr val="FF0000"/>
                </a:solidFill>
                <a:ea typeface="宋体" charset="-122"/>
              </a:rPr>
              <a:t>(part, </a:t>
            </a:r>
            <a:r>
              <a:rPr kumimoji="1" lang="en-US" altLang="zh-CN" sz="2000" dirty="0" err="1" smtClean="0">
                <a:solidFill>
                  <a:srgbClr val="FF0000"/>
                </a:solidFill>
                <a:ea typeface="宋体" charset="-122"/>
              </a:rPr>
              <a:t>lifecycletemplate</a:t>
            </a:r>
            <a:r>
              <a:rPr kumimoji="1" lang="en-US" altLang="zh-CN" sz="2000" dirty="0" smtClean="0">
                <a:solidFill>
                  <a:srgbClr val="FF0000"/>
                </a:solidFill>
                <a:ea typeface="宋体" charset="-122"/>
              </a:rPr>
              <a:t>)</a:t>
            </a:r>
            <a:r>
              <a:rPr kumimoji="1" lang="zh-CN" altLang="en-US" sz="2000" dirty="0" smtClean="0">
                <a:solidFill>
                  <a:srgbClr val="FF0000"/>
                </a:solidFill>
                <a:ea typeface="宋体" charset="-122"/>
              </a:rPr>
              <a:t>；</a:t>
            </a:r>
          </a:p>
          <a:p>
            <a:pPr eaLnBrk="0" hangingPunct="0">
              <a:lnSpc>
                <a:spcPct val="50000"/>
              </a:lnSpc>
              <a:spcBef>
                <a:spcPct val="0"/>
              </a:spcBef>
              <a:buNone/>
            </a:pPr>
            <a:endParaRPr kumimoji="1" lang="en-US" altLang="zh-CN" sz="2000" dirty="0" smtClean="0">
              <a:solidFill>
                <a:srgbClr val="0000E2"/>
              </a:solidFill>
              <a:ea typeface="宋体" charset="-122"/>
            </a:endParaRPr>
          </a:p>
          <a:p>
            <a:pPr eaLnBrk="0" hangingPunct="0">
              <a:lnSpc>
                <a:spcPct val="50000"/>
              </a:lnSpc>
              <a:spcBef>
                <a:spcPct val="0"/>
              </a:spcBef>
              <a:buNone/>
            </a:pPr>
            <a:r>
              <a:rPr kumimoji="1" lang="en-US" altLang="zh-CN" sz="2000" dirty="0" smtClean="0">
                <a:solidFill>
                  <a:srgbClr val="0000E2"/>
                </a:solidFill>
                <a:ea typeface="宋体" charset="-122"/>
              </a:rPr>
              <a:t>//</a:t>
            </a:r>
            <a:r>
              <a:rPr kumimoji="1" lang="zh-CN" altLang="en-US" sz="2000" dirty="0" smtClean="0">
                <a:solidFill>
                  <a:srgbClr val="0000E2"/>
                </a:solidFill>
                <a:ea typeface="宋体" charset="-122"/>
              </a:rPr>
              <a:t>给零件设置生命周期模板</a:t>
            </a:r>
          </a:p>
          <a:p>
            <a:pPr eaLnBrk="0" hangingPunct="0">
              <a:lnSpc>
                <a:spcPct val="50000"/>
              </a:lnSpc>
              <a:spcBef>
                <a:spcPct val="0"/>
              </a:spcBef>
            </a:pPr>
            <a:endParaRPr kumimoji="1" lang="zh-CN" altLang="en-US" sz="2000" dirty="0" smtClean="0">
              <a:solidFill>
                <a:srgbClr val="0000E2"/>
              </a:solidFill>
              <a:ea typeface="宋体" charset="-122"/>
            </a:endParaRPr>
          </a:p>
          <a:p>
            <a:pPr eaLnBrk="0" hangingPunct="0">
              <a:lnSpc>
                <a:spcPct val="50000"/>
              </a:lnSpc>
              <a:spcBef>
                <a:spcPct val="0"/>
              </a:spcBef>
              <a:buNone/>
            </a:pPr>
            <a:r>
              <a:rPr kumimoji="1" lang="en-US" altLang="zh-CN" sz="2000" dirty="0" err="1" smtClean="0">
                <a:solidFill>
                  <a:srgbClr val="FF0000"/>
                </a:solidFill>
                <a:ea typeface="宋体" charset="-122"/>
              </a:rPr>
              <a:t>LifeCycleServerHelper.setState</a:t>
            </a:r>
            <a:r>
              <a:rPr kumimoji="1" lang="en-US" altLang="zh-CN" sz="2000" dirty="0" smtClean="0">
                <a:solidFill>
                  <a:srgbClr val="FF0000"/>
                </a:solidFill>
                <a:ea typeface="宋体" charset="-122"/>
              </a:rPr>
              <a:t>(part, </a:t>
            </a:r>
            <a:r>
              <a:rPr kumimoji="1" lang="en-US" altLang="zh-CN" sz="2000" dirty="0" err="1" smtClean="0">
                <a:solidFill>
                  <a:srgbClr val="FF0000"/>
                </a:solidFill>
                <a:ea typeface="宋体" charset="-122"/>
              </a:rPr>
              <a:t>State.toState</a:t>
            </a:r>
            <a:r>
              <a:rPr kumimoji="1" lang="en-US" altLang="zh-CN" sz="2000" dirty="0" smtClean="0">
                <a:solidFill>
                  <a:srgbClr val="FF0000"/>
                </a:solidFill>
                <a:ea typeface="宋体" charset="-122"/>
              </a:rPr>
              <a:t>(“SB”))</a:t>
            </a:r>
            <a:r>
              <a:rPr kumimoji="1" lang="zh-CN" altLang="en-US" sz="2000" dirty="0" smtClean="0">
                <a:solidFill>
                  <a:srgbClr val="FF0000"/>
                </a:solidFill>
                <a:ea typeface="宋体" charset="-122"/>
              </a:rPr>
              <a:t>；</a:t>
            </a:r>
          </a:p>
          <a:p>
            <a:pPr eaLnBrk="0" hangingPunct="0">
              <a:lnSpc>
                <a:spcPct val="50000"/>
              </a:lnSpc>
              <a:spcBef>
                <a:spcPct val="0"/>
              </a:spcBef>
            </a:pPr>
            <a:endParaRPr kumimoji="1" lang="en-US" altLang="zh-CN" sz="2000" dirty="0" smtClean="0">
              <a:solidFill>
                <a:srgbClr val="0000E2"/>
              </a:solidFill>
              <a:ea typeface="宋体" charset="-122"/>
            </a:endParaRPr>
          </a:p>
          <a:p>
            <a:pPr eaLnBrk="0" hangingPunct="0">
              <a:lnSpc>
                <a:spcPct val="50000"/>
              </a:lnSpc>
              <a:spcBef>
                <a:spcPct val="0"/>
              </a:spcBef>
              <a:buNone/>
            </a:pPr>
            <a:r>
              <a:rPr kumimoji="1" lang="en-US" altLang="zh-CN" sz="2000" dirty="0" smtClean="0">
                <a:solidFill>
                  <a:srgbClr val="0000E2"/>
                </a:solidFill>
                <a:ea typeface="宋体" charset="-122"/>
              </a:rPr>
              <a:t>//</a:t>
            </a:r>
            <a:r>
              <a:rPr kumimoji="1" lang="zh-CN" altLang="en-US" sz="2000" dirty="0" smtClean="0">
                <a:solidFill>
                  <a:srgbClr val="0000E2"/>
                </a:solidFill>
                <a:ea typeface="宋体" charset="-122"/>
              </a:rPr>
              <a:t>设置生命周期状态，这种生命周期状态一定要在前面设置的生命周</a:t>
            </a:r>
          </a:p>
          <a:p>
            <a:pPr eaLnBrk="0" hangingPunct="0">
              <a:lnSpc>
                <a:spcPct val="50000"/>
              </a:lnSpc>
              <a:spcBef>
                <a:spcPct val="0"/>
              </a:spcBef>
            </a:pPr>
            <a:endParaRPr kumimoji="1" lang="zh-CN" altLang="en-US" sz="2000" dirty="0" smtClean="0">
              <a:solidFill>
                <a:srgbClr val="0000E2"/>
              </a:solidFill>
              <a:ea typeface="宋体" charset="-122"/>
            </a:endParaRPr>
          </a:p>
          <a:p>
            <a:pPr eaLnBrk="0" hangingPunct="0">
              <a:lnSpc>
                <a:spcPct val="50000"/>
              </a:lnSpc>
              <a:spcBef>
                <a:spcPct val="0"/>
              </a:spcBef>
              <a:buNone/>
            </a:pPr>
            <a:r>
              <a:rPr kumimoji="1" lang="zh-CN" altLang="en-US" sz="2000" dirty="0" smtClean="0">
                <a:solidFill>
                  <a:srgbClr val="0000E2"/>
                </a:solidFill>
                <a:ea typeface="宋体" charset="-122"/>
              </a:rPr>
              <a:t>期模板里有才行</a:t>
            </a:r>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a:t>
            </a:r>
            <a:r>
              <a:rPr lang="en-US" altLang="zh-CN" sz="3200" dirty="0" err="1" smtClean="0"/>
              <a:t>WTPart</a:t>
            </a:r>
            <a:r>
              <a:rPr lang="zh-CN" altLang="en-US" sz="3200" dirty="0" smtClean="0"/>
              <a:t>搜索</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a:buNone/>
            </a:pPr>
            <a:r>
              <a:rPr lang="en-US" altLang="zh-CN" sz="1600" dirty="0" err="1" smtClean="0"/>
              <a:t>QuerySpec</a:t>
            </a:r>
            <a:r>
              <a:rPr lang="en-US" altLang="zh-CN" sz="1600" dirty="0" smtClean="0"/>
              <a:t> </a:t>
            </a:r>
            <a:r>
              <a:rPr lang="en-US" altLang="zh-CN" sz="1600" dirty="0" err="1" smtClean="0"/>
              <a:t>qSpec</a:t>
            </a:r>
            <a:r>
              <a:rPr lang="en-US" altLang="zh-CN" sz="1600" dirty="0" smtClean="0"/>
              <a:t> =</a:t>
            </a:r>
            <a:r>
              <a:rPr lang="en-US" altLang="zh-CN" sz="1600" b="1" dirty="0" smtClean="0"/>
              <a:t>null;</a:t>
            </a:r>
          </a:p>
          <a:p>
            <a:pPr>
              <a:buNone/>
            </a:pPr>
            <a:r>
              <a:rPr lang="en-US" altLang="zh-CN" sz="1600" dirty="0" err="1" smtClean="0"/>
              <a:t>QueryResult</a:t>
            </a:r>
            <a:r>
              <a:rPr lang="en-US" altLang="zh-CN" sz="1600" dirty="0" smtClean="0"/>
              <a:t> </a:t>
            </a:r>
            <a:r>
              <a:rPr lang="en-US" altLang="zh-CN" sz="1600" dirty="0" err="1" smtClean="0"/>
              <a:t>qrResult</a:t>
            </a:r>
            <a:r>
              <a:rPr lang="en-US" altLang="zh-CN" sz="1600" dirty="0" smtClean="0"/>
              <a:t> =</a:t>
            </a:r>
            <a:r>
              <a:rPr lang="en-US" altLang="zh-CN" sz="1600" b="1" dirty="0" smtClean="0"/>
              <a:t>null;</a:t>
            </a:r>
          </a:p>
          <a:p>
            <a:pPr>
              <a:buNone/>
            </a:pPr>
            <a:r>
              <a:rPr lang="en-US" altLang="zh-CN" sz="1600" dirty="0" err="1" smtClean="0"/>
              <a:t>qSpec</a:t>
            </a:r>
            <a:r>
              <a:rPr lang="en-US" altLang="zh-CN" sz="1600" dirty="0" smtClean="0"/>
              <a:t> =</a:t>
            </a:r>
            <a:r>
              <a:rPr lang="en-US" altLang="zh-CN" sz="1600" b="1" dirty="0" smtClean="0"/>
              <a:t>new </a:t>
            </a:r>
            <a:r>
              <a:rPr lang="en-US" altLang="zh-CN" sz="1600" b="1" dirty="0" err="1" smtClean="0"/>
              <a:t>QuerySpec</a:t>
            </a:r>
            <a:r>
              <a:rPr lang="en-US" altLang="zh-CN" sz="1600" b="1" dirty="0" smtClean="0"/>
              <a:t>(</a:t>
            </a:r>
            <a:r>
              <a:rPr lang="en-US" altLang="zh-CN" sz="1600" b="1" dirty="0" err="1" smtClean="0"/>
              <a:t>WTDocument.class</a:t>
            </a:r>
            <a:r>
              <a:rPr lang="en-US" altLang="zh-CN" sz="1600" b="1" dirty="0" smtClean="0"/>
              <a:t>);</a:t>
            </a:r>
          </a:p>
          <a:p>
            <a:pPr lvl="1">
              <a:buNone/>
            </a:pPr>
            <a:r>
              <a:rPr lang="en-US" altLang="zh-CN" sz="1000" dirty="0" err="1" smtClean="0"/>
              <a:t>qSpec.</a:t>
            </a:r>
            <a:r>
              <a:rPr lang="en-US" altLang="zh-CN" sz="1000" u="sng" strike="sngStrike" dirty="0" err="1" smtClean="0"/>
              <a:t>appendSearchCondition</a:t>
            </a:r>
            <a:r>
              <a:rPr lang="en-US" altLang="zh-CN" sz="1000" u="sng" strike="sngStrike" dirty="0" smtClean="0"/>
              <a:t>(</a:t>
            </a:r>
            <a:r>
              <a:rPr lang="en-US" altLang="zh-CN" sz="1000" b="1" u="sng" strike="sngStrike" dirty="0" smtClean="0"/>
              <a:t>new </a:t>
            </a:r>
            <a:r>
              <a:rPr lang="en-US" altLang="zh-CN" sz="1000" b="1" u="sng" strike="sngStrike" dirty="0" err="1" smtClean="0"/>
              <a:t>SearchCondition</a:t>
            </a:r>
            <a:r>
              <a:rPr lang="en-US" altLang="zh-CN" sz="1000" b="1" u="sng" strike="sngStrike" dirty="0" smtClean="0"/>
              <a:t>(</a:t>
            </a:r>
            <a:r>
              <a:rPr lang="en-US" altLang="zh-CN" sz="1000" b="1" u="sng" strike="sngStrike" dirty="0" err="1" smtClean="0"/>
              <a:t>WTDocument.class</a:t>
            </a:r>
            <a:r>
              <a:rPr lang="en-US" altLang="zh-CN" sz="1000" b="1" u="sng" strike="sngStrike" dirty="0" smtClean="0"/>
              <a:t>,</a:t>
            </a:r>
          </a:p>
          <a:p>
            <a:pPr lvl="1">
              <a:buNone/>
            </a:pPr>
            <a:r>
              <a:rPr lang="en-US" altLang="zh-CN" sz="1000" u="sng" dirty="0" err="1" smtClean="0"/>
              <a:t>WTDocument.</a:t>
            </a:r>
            <a:r>
              <a:rPr lang="en-US" altLang="zh-CN" sz="1000" i="1" u="sng" dirty="0" err="1" smtClean="0"/>
              <a:t>NUMBER</a:t>
            </a:r>
            <a:r>
              <a:rPr lang="en-US" altLang="zh-CN" sz="1000" i="1" u="sng" dirty="0" smtClean="0"/>
              <a:t>, </a:t>
            </a:r>
            <a:r>
              <a:rPr lang="en-US" altLang="zh-CN" sz="1000" i="1" u="sng" dirty="0" err="1" smtClean="0"/>
              <a:t>SearchCondition.EQUAL</a:t>
            </a:r>
            <a:r>
              <a:rPr lang="en-US" altLang="zh-CN" sz="1000" i="1" u="sng" dirty="0" smtClean="0"/>
              <a:t>, number));</a:t>
            </a:r>
          </a:p>
          <a:p>
            <a:pPr lvl="1">
              <a:buNone/>
            </a:pPr>
            <a:r>
              <a:rPr lang="en-US" altLang="zh-CN" sz="1000" dirty="0" err="1" smtClean="0"/>
              <a:t>qSpec.</a:t>
            </a:r>
            <a:r>
              <a:rPr lang="en-US" altLang="zh-CN" sz="1000" u="sng" strike="sngStrike" dirty="0" err="1" smtClean="0"/>
              <a:t>appendOrderBy</a:t>
            </a:r>
            <a:r>
              <a:rPr lang="en-US" altLang="zh-CN" sz="1000" u="sng" strike="sngStrike" dirty="0" smtClean="0"/>
              <a:t>(</a:t>
            </a:r>
            <a:r>
              <a:rPr lang="en-US" altLang="zh-CN" sz="1000" b="1" u="sng" strike="sngStrike" dirty="0" smtClean="0"/>
              <a:t>new </a:t>
            </a:r>
            <a:r>
              <a:rPr lang="en-US" altLang="zh-CN" sz="1000" b="1" u="sng" strike="sngStrike" dirty="0" err="1" smtClean="0"/>
              <a:t>OrderBy</a:t>
            </a:r>
            <a:r>
              <a:rPr lang="en-US" altLang="zh-CN" sz="1000" b="1" u="sng" strike="sngStrike" dirty="0" smtClean="0"/>
              <a:t>(new </a:t>
            </a:r>
            <a:r>
              <a:rPr lang="en-US" altLang="zh-CN" sz="1000" b="1" u="sng" strike="sngStrike" dirty="0" err="1" smtClean="0"/>
              <a:t>KeywordExpression</a:t>
            </a:r>
            <a:r>
              <a:rPr lang="en-US" altLang="zh-CN" sz="1000" b="1" u="sng" strike="sngStrike" dirty="0" smtClean="0"/>
              <a:t>(</a:t>
            </a:r>
          </a:p>
          <a:p>
            <a:pPr lvl="1">
              <a:buNone/>
            </a:pPr>
            <a:r>
              <a:rPr lang="en-US" altLang="zh-CN" sz="1000" u="sng" dirty="0" smtClean="0"/>
              <a:t>"length(A0.versionida2versioninfo)"),</a:t>
            </a:r>
            <a:r>
              <a:rPr lang="en-US" altLang="zh-CN" sz="1000" b="1" u="sng" dirty="0" smtClean="0"/>
              <a:t>true));</a:t>
            </a:r>
          </a:p>
          <a:p>
            <a:pPr lvl="1">
              <a:buNone/>
            </a:pPr>
            <a:r>
              <a:rPr lang="en-US" altLang="zh-CN" sz="1000" dirty="0" err="1" smtClean="0"/>
              <a:t>qSpec.</a:t>
            </a:r>
            <a:r>
              <a:rPr lang="en-US" altLang="zh-CN" sz="1000" u="sng" strike="sngStrike" dirty="0" err="1" smtClean="0"/>
              <a:t>appendOrderBy</a:t>
            </a:r>
            <a:r>
              <a:rPr lang="en-US" altLang="zh-CN" sz="1000" u="sng" strike="sngStrike" dirty="0" smtClean="0"/>
              <a:t>(</a:t>
            </a:r>
            <a:r>
              <a:rPr lang="en-US" altLang="zh-CN" sz="1000" b="1" u="sng" strike="sngStrike" dirty="0" smtClean="0"/>
              <a:t>new </a:t>
            </a:r>
            <a:r>
              <a:rPr lang="en-US" altLang="zh-CN" sz="1000" b="1" u="sng" strike="sngStrike" dirty="0" err="1" smtClean="0"/>
              <a:t>OrderBy</a:t>
            </a:r>
            <a:r>
              <a:rPr lang="en-US" altLang="zh-CN" sz="1000" b="1" u="sng" strike="sngStrike" dirty="0" smtClean="0"/>
              <a:t>(new </a:t>
            </a:r>
            <a:r>
              <a:rPr lang="en-US" altLang="zh-CN" sz="1000" b="1" u="sng" strike="sngStrike" dirty="0" err="1" smtClean="0"/>
              <a:t>KeywordExpression</a:t>
            </a:r>
            <a:r>
              <a:rPr lang="en-US" altLang="zh-CN" sz="1000" b="1" u="sng" strike="sngStrike" dirty="0" smtClean="0"/>
              <a:t>(</a:t>
            </a:r>
          </a:p>
          <a:p>
            <a:pPr lvl="1">
              <a:buNone/>
            </a:pPr>
            <a:r>
              <a:rPr lang="en-US" altLang="zh-CN" sz="1000" u="sng" dirty="0" smtClean="0"/>
              <a:t>"A0.versionida2versioninfo"),</a:t>
            </a:r>
            <a:r>
              <a:rPr lang="en-US" altLang="zh-CN" sz="1000" b="1" u="sng" dirty="0" smtClean="0"/>
              <a:t>true));</a:t>
            </a:r>
          </a:p>
          <a:p>
            <a:pPr lvl="1">
              <a:buNone/>
            </a:pPr>
            <a:r>
              <a:rPr lang="en-US" altLang="zh-CN" sz="1000" dirty="0" err="1" smtClean="0"/>
              <a:t>qSpec.</a:t>
            </a:r>
            <a:r>
              <a:rPr lang="en-US" altLang="zh-CN" sz="1000" u="sng" strike="sngStrike" dirty="0" err="1" smtClean="0"/>
              <a:t>appendOrderBy</a:t>
            </a:r>
            <a:r>
              <a:rPr lang="en-US" altLang="zh-CN" sz="1000" u="sng" strike="sngStrike" dirty="0" smtClean="0"/>
              <a:t>(</a:t>
            </a:r>
            <a:r>
              <a:rPr lang="en-US" altLang="zh-CN" sz="1000" b="1" u="sng" strike="sngStrike" dirty="0" smtClean="0"/>
              <a:t>new </a:t>
            </a:r>
            <a:r>
              <a:rPr lang="en-US" altLang="zh-CN" sz="1000" b="1" u="sng" strike="sngStrike" dirty="0" err="1" smtClean="0"/>
              <a:t>OrderBy</a:t>
            </a:r>
            <a:r>
              <a:rPr lang="en-US" altLang="zh-CN" sz="1000" b="1" u="sng" strike="sngStrike" dirty="0" smtClean="0"/>
              <a:t>(new </a:t>
            </a:r>
            <a:r>
              <a:rPr lang="en-US" altLang="zh-CN" sz="1000" b="1" u="sng" strike="sngStrike" dirty="0" err="1" smtClean="0"/>
              <a:t>KeywordExpression</a:t>
            </a:r>
            <a:r>
              <a:rPr lang="en-US" altLang="zh-CN" sz="1000" b="1" u="sng" strike="sngStrike" dirty="0" smtClean="0"/>
              <a:t>(</a:t>
            </a:r>
          </a:p>
          <a:p>
            <a:pPr lvl="1">
              <a:buNone/>
            </a:pPr>
            <a:r>
              <a:rPr lang="en-US" altLang="zh-CN" sz="1000" u="sng" dirty="0" smtClean="0"/>
              <a:t>"length(A0.iterationida2iterationinfo)"),</a:t>
            </a:r>
            <a:r>
              <a:rPr lang="en-US" altLang="zh-CN" sz="1000" b="1" u="sng" dirty="0" smtClean="0"/>
              <a:t>true));</a:t>
            </a:r>
          </a:p>
          <a:p>
            <a:pPr lvl="1">
              <a:buNone/>
            </a:pPr>
            <a:r>
              <a:rPr lang="en-US" altLang="zh-CN" sz="1000" dirty="0" err="1" smtClean="0"/>
              <a:t>qSpec.</a:t>
            </a:r>
            <a:r>
              <a:rPr lang="en-US" altLang="zh-CN" sz="1000" u="sng" strike="sngStrike" dirty="0" err="1" smtClean="0"/>
              <a:t>appendOrderBy</a:t>
            </a:r>
            <a:r>
              <a:rPr lang="en-US" altLang="zh-CN" sz="1000" u="sng" strike="sngStrike" dirty="0" smtClean="0"/>
              <a:t>(</a:t>
            </a:r>
            <a:r>
              <a:rPr lang="en-US" altLang="zh-CN" sz="1000" b="1" u="sng" strike="sngStrike" dirty="0" smtClean="0"/>
              <a:t>new </a:t>
            </a:r>
            <a:r>
              <a:rPr lang="en-US" altLang="zh-CN" sz="1000" b="1" u="sng" strike="sngStrike" dirty="0" err="1" smtClean="0"/>
              <a:t>OrderBy</a:t>
            </a:r>
            <a:r>
              <a:rPr lang="en-US" altLang="zh-CN" sz="1000" b="1" u="sng" strike="sngStrike" dirty="0" smtClean="0"/>
              <a:t>(new </a:t>
            </a:r>
            <a:r>
              <a:rPr lang="en-US" altLang="zh-CN" sz="1000" b="1" u="sng" strike="sngStrike" dirty="0" err="1" smtClean="0"/>
              <a:t>KeywordExpression</a:t>
            </a:r>
            <a:r>
              <a:rPr lang="en-US" altLang="zh-CN" sz="1000" b="1" u="sng" strike="sngStrike" dirty="0" smtClean="0"/>
              <a:t>(</a:t>
            </a:r>
          </a:p>
          <a:p>
            <a:pPr lvl="1">
              <a:buNone/>
            </a:pPr>
            <a:r>
              <a:rPr lang="en-US" altLang="zh-CN" sz="1000" u="sng" dirty="0" smtClean="0"/>
              <a:t>"A0.iterationida2iterationinfo"),</a:t>
            </a:r>
            <a:r>
              <a:rPr lang="en-US" altLang="zh-CN" sz="1000" b="1" u="sng" dirty="0" smtClean="0"/>
              <a:t>true));</a:t>
            </a:r>
          </a:p>
          <a:p>
            <a:pPr>
              <a:buNone/>
            </a:pPr>
            <a:r>
              <a:rPr lang="en-US" altLang="zh-CN" sz="1600" dirty="0" smtClean="0"/>
              <a:t>//</a:t>
            </a:r>
            <a:r>
              <a:rPr lang="en-US" altLang="zh-CN" sz="1600" dirty="0" err="1" smtClean="0"/>
              <a:t>System.</a:t>
            </a:r>
            <a:r>
              <a:rPr lang="en-US" altLang="zh-CN" sz="1600" i="1" dirty="0" err="1" smtClean="0"/>
              <a:t>out.println</a:t>
            </a:r>
            <a:r>
              <a:rPr lang="en-US" altLang="zh-CN" sz="1600" i="1" dirty="0" smtClean="0"/>
              <a:t>(</a:t>
            </a:r>
            <a:r>
              <a:rPr lang="en-US" altLang="zh-CN" sz="1600" i="1" dirty="0" err="1" smtClean="0"/>
              <a:t>qSpec</a:t>
            </a:r>
            <a:r>
              <a:rPr lang="en-US" altLang="zh-CN" sz="1600" i="1" dirty="0" smtClean="0"/>
              <a:t>);</a:t>
            </a:r>
          </a:p>
          <a:p>
            <a:pPr>
              <a:buNone/>
            </a:pPr>
            <a:r>
              <a:rPr lang="en-US" altLang="zh-CN" sz="1600" dirty="0" err="1" smtClean="0"/>
              <a:t>qrResult</a:t>
            </a:r>
            <a:r>
              <a:rPr lang="en-US" altLang="zh-CN" sz="1600" dirty="0" smtClean="0"/>
              <a:t> = </a:t>
            </a:r>
            <a:r>
              <a:rPr lang="en-US" altLang="zh-CN" sz="1600" dirty="0" err="1" smtClean="0"/>
              <a:t>PersistenceHelper.</a:t>
            </a:r>
            <a:r>
              <a:rPr lang="en-US" altLang="zh-CN" sz="1600" i="1" dirty="0" err="1" smtClean="0"/>
              <a:t>manager.</a:t>
            </a:r>
            <a:r>
              <a:rPr lang="en-US" altLang="zh-CN" sz="1600" i="1" u="sng" strike="sngStrike" dirty="0" err="1" smtClean="0"/>
              <a:t>find</a:t>
            </a:r>
            <a:r>
              <a:rPr lang="en-US" altLang="zh-CN" sz="1600" i="1" u="sng" strike="sngStrike" dirty="0" smtClean="0"/>
              <a:t>(</a:t>
            </a:r>
            <a:r>
              <a:rPr lang="en-US" altLang="zh-CN" sz="1600" i="1" u="sng" strike="sngStrike" dirty="0" err="1" smtClean="0"/>
              <a:t>qSpec</a:t>
            </a:r>
            <a:r>
              <a:rPr lang="en-US" altLang="zh-CN" sz="1600" i="1" u="sng" strike="sngStrike" dirty="0" smtClean="0"/>
              <a:t>);</a:t>
            </a:r>
          </a:p>
          <a:p>
            <a:pPr>
              <a:buNone/>
            </a:pPr>
            <a:r>
              <a:rPr lang="en-US" altLang="zh-CN" sz="1600" dirty="0" err="1" smtClean="0"/>
              <a:t>WTDocument</a:t>
            </a:r>
            <a:r>
              <a:rPr lang="en-US" altLang="zh-CN" sz="1600" dirty="0" smtClean="0"/>
              <a:t> </a:t>
            </a:r>
            <a:r>
              <a:rPr lang="en-US" altLang="zh-CN" sz="1600" dirty="0" err="1" smtClean="0"/>
              <a:t>wtdoc</a:t>
            </a:r>
            <a:r>
              <a:rPr lang="en-US" altLang="zh-CN" sz="1600" dirty="0" smtClean="0"/>
              <a:t> =</a:t>
            </a:r>
            <a:r>
              <a:rPr lang="en-US" altLang="zh-CN" sz="1600" b="1" dirty="0" smtClean="0"/>
              <a:t>null;</a:t>
            </a:r>
          </a:p>
          <a:p>
            <a:pPr>
              <a:buNone/>
            </a:pPr>
            <a:r>
              <a:rPr lang="en-US" altLang="zh-CN" sz="1600" b="1" dirty="0" smtClean="0"/>
              <a:t>while (</a:t>
            </a:r>
            <a:r>
              <a:rPr lang="en-US" altLang="zh-CN" sz="1600" b="1" dirty="0" err="1" smtClean="0"/>
              <a:t>qrResult.hasMoreElements</a:t>
            </a:r>
            <a:r>
              <a:rPr lang="en-US" altLang="zh-CN" sz="1600" b="1" dirty="0" smtClean="0"/>
              <a:t>()) {</a:t>
            </a:r>
          </a:p>
          <a:p>
            <a:pPr>
              <a:buNone/>
            </a:pPr>
            <a:r>
              <a:rPr lang="en-US" altLang="zh-CN" sz="1600" dirty="0" err="1" smtClean="0"/>
              <a:t>wtdoc</a:t>
            </a:r>
            <a:r>
              <a:rPr lang="en-US" altLang="zh-CN" sz="1600" dirty="0" smtClean="0"/>
              <a:t> = (</a:t>
            </a:r>
            <a:r>
              <a:rPr lang="en-US" altLang="zh-CN" sz="1600" dirty="0" err="1" smtClean="0"/>
              <a:t>WTDocument</a:t>
            </a:r>
            <a:r>
              <a:rPr lang="en-US" altLang="zh-CN" sz="1600" dirty="0" smtClean="0"/>
              <a:t>) </a:t>
            </a:r>
            <a:r>
              <a:rPr lang="en-US" altLang="zh-CN" sz="1600" dirty="0" err="1" smtClean="0"/>
              <a:t>qrResult.nextElement</a:t>
            </a:r>
            <a:r>
              <a:rPr lang="en-US" altLang="zh-CN" sz="1600" dirty="0" smtClean="0"/>
              <a:t>();</a:t>
            </a:r>
          </a:p>
          <a:p>
            <a:pPr>
              <a:buNone/>
            </a:pPr>
            <a:r>
              <a:rPr lang="en-US" altLang="zh-CN" sz="1600" b="1" dirty="0" smtClean="0"/>
              <a:t>break;</a:t>
            </a:r>
          </a:p>
          <a:p>
            <a:pPr>
              <a:buNone/>
            </a:pPr>
            <a:r>
              <a:rPr lang="en-US" altLang="zh-CN" sz="1600" dirty="0" smtClean="0"/>
              <a:t>}</a:t>
            </a:r>
          </a:p>
          <a:p>
            <a:pPr>
              <a:buNone/>
            </a:pPr>
            <a:r>
              <a:rPr lang="en-US" altLang="zh-CN" sz="1600" dirty="0" smtClean="0"/>
              <a:t>}</a:t>
            </a:r>
            <a:endParaRPr lang="en-US" altLang="zh-CN" sz="1200" b="1" i="1" dirty="0" smtClean="0">
              <a:solidFill>
                <a:srgbClr val="FF0000"/>
              </a:solidFill>
            </a:endParaRPr>
          </a:p>
        </p:txBody>
      </p:sp>
    </p:spTree>
  </p:cSld>
  <p:clrMapOvr>
    <a:masterClrMapping/>
  </p:clrMapOvr>
  <p:transition spd="med">
    <p:fade thruBlk="1"/>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通过</a:t>
            </a:r>
            <a:r>
              <a:rPr lang="en-US" altLang="zh-CN" sz="3200" dirty="0" smtClean="0">
                <a:ea typeface="宋体" pitchFamily="2" charset="-122"/>
              </a:rPr>
              <a:t>VR</a:t>
            </a:r>
            <a:r>
              <a:rPr lang="zh-CN" altLang="en-US" sz="3200" dirty="0" smtClean="0">
                <a:ea typeface="宋体" pitchFamily="2" charset="-122"/>
              </a:rPr>
              <a:t>得到对象，且得到</a:t>
            </a:r>
            <a:r>
              <a:rPr lang="en-US" altLang="zh-CN" sz="3200" dirty="0" smtClean="0">
                <a:ea typeface="宋体" pitchFamily="2" charset="-122"/>
              </a:rPr>
              <a:t>OR</a:t>
            </a:r>
          </a:p>
        </p:txBody>
      </p:sp>
      <p:sp>
        <p:nvSpPr>
          <p:cNvPr id="67" name="内容占位符 66"/>
          <p:cNvSpPr>
            <a:spLocks noGrp="1"/>
          </p:cNvSpPr>
          <p:nvPr>
            <p:ph idx="1"/>
          </p:nvPr>
        </p:nvSpPr>
        <p:spPr/>
        <p:txBody>
          <a:bodyPr/>
          <a:lstStyle/>
          <a:p>
            <a:pPr>
              <a:buNone/>
            </a:pPr>
            <a:r>
              <a:rPr lang="en-US" altLang="zh-CN" sz="2800" dirty="0" err="1" smtClean="0"/>
              <a:t>ReferenceFactory</a:t>
            </a:r>
            <a:r>
              <a:rPr lang="en-US" altLang="zh-CN" sz="2800" dirty="0" smtClean="0"/>
              <a:t> </a:t>
            </a:r>
            <a:r>
              <a:rPr lang="en-US" altLang="zh-CN" sz="2800" dirty="0" err="1" smtClean="0"/>
              <a:t>rFactory</a:t>
            </a:r>
            <a:r>
              <a:rPr lang="en-US" altLang="zh-CN" sz="2800" dirty="0" smtClean="0"/>
              <a:t> = </a:t>
            </a:r>
            <a:r>
              <a:rPr lang="en-US" altLang="zh-CN" sz="2800" b="1" dirty="0" smtClean="0"/>
              <a:t>new </a:t>
            </a:r>
            <a:r>
              <a:rPr lang="en-US" altLang="zh-CN" sz="2800" b="1" dirty="0" err="1" smtClean="0"/>
              <a:t>ReferenceFactory</a:t>
            </a:r>
            <a:r>
              <a:rPr lang="en-US" altLang="zh-CN" sz="2800" b="1" dirty="0" smtClean="0"/>
              <a:t>();</a:t>
            </a:r>
          </a:p>
          <a:p>
            <a:pPr>
              <a:buNone/>
            </a:pPr>
            <a:r>
              <a:rPr lang="en-US" altLang="zh-CN" sz="2800" dirty="0" err="1" smtClean="0"/>
              <a:t>WTReference</a:t>
            </a:r>
            <a:r>
              <a:rPr lang="en-US" altLang="zh-CN" sz="2800" dirty="0" smtClean="0"/>
              <a:t> reference = </a:t>
            </a:r>
            <a:r>
              <a:rPr lang="en-US" altLang="zh-CN" sz="2800" dirty="0" err="1" smtClean="0"/>
              <a:t>rFactory.getReference</a:t>
            </a:r>
            <a:r>
              <a:rPr lang="en-US" altLang="zh-CN" sz="2800" dirty="0" smtClean="0"/>
              <a:t>(“OR:wt.part.WTPart:48024”);</a:t>
            </a:r>
          </a:p>
          <a:p>
            <a:pPr>
              <a:buNone/>
            </a:pPr>
            <a:r>
              <a:rPr lang="zh-CN" altLang="en-US" sz="2800" dirty="0" smtClean="0"/>
              <a:t>从</a:t>
            </a:r>
            <a:r>
              <a:rPr lang="en-US" altLang="zh-CN" sz="2800" dirty="0" smtClean="0"/>
              <a:t>URL</a:t>
            </a:r>
            <a:r>
              <a:rPr lang="zh-CN" altLang="en-US" sz="2800" dirty="0" smtClean="0"/>
              <a:t>地址截取的将</a:t>
            </a:r>
            <a:r>
              <a:rPr lang="en-US" altLang="zh-CN" sz="2800" dirty="0" smtClean="0"/>
              <a:t>’%3A’</a:t>
            </a:r>
            <a:r>
              <a:rPr lang="zh-CN" altLang="en-US" sz="2800" dirty="0" smtClean="0"/>
              <a:t>换作</a:t>
            </a:r>
            <a:r>
              <a:rPr lang="en-US" altLang="zh-CN" sz="2800" dirty="0" smtClean="0"/>
              <a:t>’</a:t>
            </a:r>
            <a:r>
              <a:rPr lang="zh-CN" altLang="en-US" sz="2800" dirty="0" smtClean="0"/>
              <a:t>：</a:t>
            </a:r>
            <a:r>
              <a:rPr lang="en-US" altLang="zh-CN" sz="2800" dirty="0" smtClean="0"/>
              <a:t>’</a:t>
            </a:r>
          </a:p>
          <a:p>
            <a:pPr>
              <a:buNone/>
            </a:pPr>
            <a:r>
              <a:rPr lang="en-US" altLang="zh-CN" sz="2800" dirty="0" smtClean="0"/>
              <a:t>Object </a:t>
            </a:r>
            <a:r>
              <a:rPr lang="en-US" altLang="zh-CN" sz="2800" dirty="0" err="1" smtClean="0"/>
              <a:t>refObject</a:t>
            </a:r>
            <a:r>
              <a:rPr lang="en-US" altLang="zh-CN" sz="2800" dirty="0" smtClean="0"/>
              <a:t> = </a:t>
            </a:r>
            <a:r>
              <a:rPr lang="en-US" altLang="zh-CN" sz="2800" dirty="0" err="1" smtClean="0"/>
              <a:t>reference.getObject</a:t>
            </a:r>
            <a:r>
              <a:rPr lang="en-US" altLang="zh-CN" sz="2800" dirty="0" smtClean="0"/>
              <a:t>();</a:t>
            </a:r>
          </a:p>
          <a:p>
            <a:pPr>
              <a:buNone/>
            </a:pPr>
            <a:r>
              <a:rPr lang="en-US" altLang="zh-CN" sz="2800" b="1" dirty="0" smtClean="0"/>
              <a:t>if (</a:t>
            </a:r>
            <a:r>
              <a:rPr lang="en-US" altLang="zh-CN" sz="2800" b="1" dirty="0" err="1" smtClean="0"/>
              <a:t>refObject</a:t>
            </a:r>
            <a:r>
              <a:rPr lang="en-US" altLang="zh-CN" sz="2800" b="1" dirty="0" smtClean="0"/>
              <a:t> </a:t>
            </a:r>
            <a:r>
              <a:rPr lang="en-US" altLang="zh-CN" sz="2800" b="1" dirty="0" err="1" smtClean="0"/>
              <a:t>instanceof</a:t>
            </a:r>
            <a:r>
              <a:rPr lang="en-US" altLang="zh-CN" sz="2800" b="1" dirty="0" smtClean="0"/>
              <a:t> </a:t>
            </a:r>
            <a:r>
              <a:rPr lang="en-US" altLang="zh-CN" sz="2800" b="1" dirty="0" err="1" smtClean="0"/>
              <a:t>WTPart</a:t>
            </a:r>
            <a:r>
              <a:rPr lang="en-US" altLang="zh-CN" sz="2800" b="1" dirty="0" smtClean="0"/>
              <a:t>) {</a:t>
            </a:r>
          </a:p>
          <a:p>
            <a:pPr>
              <a:buNone/>
            </a:pPr>
            <a:r>
              <a:rPr lang="en-US" altLang="zh-CN" sz="2800" b="1" dirty="0" smtClean="0"/>
              <a:t>   </a:t>
            </a:r>
            <a:r>
              <a:rPr lang="en-US" altLang="zh-CN" sz="2800" b="1" dirty="0" err="1" smtClean="0"/>
              <a:t>WTPart</a:t>
            </a:r>
            <a:r>
              <a:rPr lang="en-US" altLang="zh-CN" sz="2800" b="1" dirty="0" smtClean="0"/>
              <a:t> part=(</a:t>
            </a:r>
            <a:r>
              <a:rPr lang="en-US" altLang="zh-CN" sz="2800" b="1" dirty="0" err="1" smtClean="0"/>
              <a:t>WTPart</a:t>
            </a:r>
            <a:r>
              <a:rPr lang="en-US" altLang="zh-CN" sz="2800" b="1" dirty="0" smtClean="0"/>
              <a:t>)</a:t>
            </a:r>
            <a:r>
              <a:rPr lang="en-US" altLang="zh-CN" sz="2800" b="1" dirty="0" err="1" smtClean="0"/>
              <a:t>refObject</a:t>
            </a:r>
            <a:r>
              <a:rPr lang="en-US" altLang="zh-CN" sz="2800" b="1" dirty="0" smtClean="0"/>
              <a:t>;</a:t>
            </a:r>
          </a:p>
          <a:p>
            <a:pPr>
              <a:buNone/>
            </a:pPr>
            <a:r>
              <a:rPr lang="en-US" altLang="zh-CN" sz="2800" b="1" i="1" dirty="0" smtClean="0"/>
              <a:t>}</a:t>
            </a:r>
          </a:p>
          <a:p>
            <a:pPr>
              <a:buNone/>
            </a:pPr>
            <a:endParaRPr lang="en-US" altLang="zh-CN" sz="2600" b="1" i="1" dirty="0" smtClean="0"/>
          </a:p>
        </p:txBody>
      </p:sp>
      <p:pic>
        <p:nvPicPr>
          <p:cNvPr id="40963" name="Picture 3"/>
          <p:cNvPicPr>
            <a:picLocks noChangeAspect="1" noChangeArrowheads="1"/>
          </p:cNvPicPr>
          <p:nvPr/>
        </p:nvPicPr>
        <p:blipFill>
          <a:blip r:embed="rId2" cstate="print"/>
          <a:srcRect/>
          <a:stretch>
            <a:fillRect/>
          </a:stretch>
        </p:blipFill>
        <p:spPr bwMode="auto">
          <a:xfrm>
            <a:off x="2051720" y="3140968"/>
            <a:ext cx="2438400" cy="238125"/>
          </a:xfrm>
          <a:prstGeom prst="rect">
            <a:avLst/>
          </a:prstGeom>
          <a:noFill/>
          <a:ln w="9525">
            <a:noFill/>
            <a:miter lim="800000"/>
            <a:headEnd/>
            <a:tailEnd/>
          </a:ln>
        </p:spPr>
      </p:pic>
    </p:spTree>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模型扩展</a:t>
            </a:r>
            <a:r>
              <a:rPr lang="en-US" altLang="zh-CN" dirty="0" smtClean="0">
                <a:ea typeface="宋体" pitchFamily="2" charset="-122"/>
              </a:rPr>
              <a:t>(</a:t>
            </a:r>
            <a:r>
              <a:rPr lang="zh-CN" altLang="en-US" dirty="0" smtClean="0">
                <a:ea typeface="宋体" pitchFamily="2" charset="-122"/>
              </a:rPr>
              <a:t>续</a:t>
            </a:r>
            <a:r>
              <a:rPr lang="en-US" altLang="zh-CN" dirty="0" smtClean="0">
                <a:ea typeface="宋体" pitchFamily="2" charset="-122"/>
              </a:rPr>
              <a:t>)</a:t>
            </a:r>
            <a:endParaRPr lang="zh-CN" altLang="en-US" dirty="0" smtClean="0">
              <a:ea typeface="宋体" pitchFamily="2" charset="-122"/>
            </a:endParaRPr>
          </a:p>
        </p:txBody>
      </p:sp>
      <p:sp>
        <p:nvSpPr>
          <p:cNvPr id="67" name="内容占位符 66"/>
          <p:cNvSpPr>
            <a:spLocks noGrp="1"/>
          </p:cNvSpPr>
          <p:nvPr>
            <p:ph idx="1"/>
          </p:nvPr>
        </p:nvSpPr>
        <p:spPr/>
        <p:txBody>
          <a:bodyPr/>
          <a:lstStyle/>
          <a:p>
            <a:r>
              <a:rPr lang="zh-CN" altLang="en-US" dirty="0" smtClean="0"/>
              <a:t>生成系统文件</a:t>
            </a:r>
            <a:r>
              <a:rPr lang="en-US" altLang="zh-CN" dirty="0" smtClean="0"/>
              <a:t>,</a:t>
            </a:r>
            <a:r>
              <a:rPr lang="zh-CN" altLang="en-US" dirty="0" smtClean="0"/>
              <a:t>选中</a:t>
            </a:r>
            <a:r>
              <a:rPr lang="en-US" altLang="zh-CN" dirty="0" smtClean="0"/>
              <a:t>docs</a:t>
            </a:r>
            <a:r>
              <a:rPr lang="zh-CN" altLang="en-US" dirty="0" smtClean="0"/>
              <a:t>包</a:t>
            </a:r>
            <a:endParaRPr lang="en-US" altLang="zh-CN" sz="1800" dirty="0" smtClean="0"/>
          </a:p>
        </p:txBody>
      </p:sp>
      <p:pic>
        <p:nvPicPr>
          <p:cNvPr id="7170" name="Picture 2"/>
          <p:cNvPicPr>
            <a:picLocks noChangeAspect="1" noChangeArrowheads="1"/>
          </p:cNvPicPr>
          <p:nvPr/>
        </p:nvPicPr>
        <p:blipFill>
          <a:blip r:embed="rId2" cstate="print"/>
          <a:srcRect/>
          <a:stretch>
            <a:fillRect/>
          </a:stretch>
        </p:blipFill>
        <p:spPr bwMode="auto">
          <a:xfrm>
            <a:off x="1187624" y="1772816"/>
            <a:ext cx="2905125" cy="3086100"/>
          </a:xfrm>
          <a:prstGeom prst="rect">
            <a:avLst/>
          </a:prstGeom>
          <a:noFill/>
          <a:ln w="9525">
            <a:noFill/>
            <a:miter lim="800000"/>
            <a:headEnd/>
            <a:tailEnd/>
          </a:ln>
        </p:spPr>
      </p:pic>
      <p:pic>
        <p:nvPicPr>
          <p:cNvPr id="7172" name="Picture 4"/>
          <p:cNvPicPr>
            <a:picLocks noChangeAspect="1" noChangeArrowheads="1"/>
          </p:cNvPicPr>
          <p:nvPr/>
        </p:nvPicPr>
        <p:blipFill>
          <a:blip r:embed="rId3" cstate="print"/>
          <a:srcRect/>
          <a:stretch>
            <a:fillRect/>
          </a:stretch>
        </p:blipFill>
        <p:spPr bwMode="auto">
          <a:xfrm>
            <a:off x="4644008" y="1772816"/>
            <a:ext cx="3438525" cy="3200400"/>
          </a:xfrm>
          <a:prstGeom prst="rect">
            <a:avLst/>
          </a:prstGeom>
          <a:noFill/>
          <a:ln w="9525">
            <a:noFill/>
            <a:miter lim="800000"/>
            <a:headEnd/>
            <a:tailEnd/>
          </a:ln>
        </p:spPr>
      </p:pic>
    </p:spTree>
  </p:cSld>
  <p:clrMapOvr>
    <a:masterClrMapping/>
  </p:clrMapOvr>
  <p:transition spd="med">
    <p:fade thruBlk="1"/>
  </p:transition>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高级搜索</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a:defRPr/>
            </a:pPr>
            <a:r>
              <a:rPr lang="zh-CN" altLang="en-US" sz="1800" dirty="0" smtClean="0"/>
              <a:t>下面是一个简单的查询示例</a:t>
            </a:r>
            <a:r>
              <a:rPr lang="en-US" altLang="zh-CN" sz="1800" dirty="0" smtClean="0"/>
              <a:t>:</a:t>
            </a:r>
          </a:p>
          <a:p>
            <a:pPr lvl="1">
              <a:defRPr/>
            </a:pPr>
            <a:r>
              <a:rPr lang="en-US" altLang="zh-CN" sz="1600" dirty="0" err="1" smtClean="0"/>
              <a:t>QuerySpec</a:t>
            </a:r>
            <a:r>
              <a:rPr lang="en-US" altLang="zh-CN" sz="1600" dirty="0" smtClean="0"/>
              <a:t>,</a:t>
            </a:r>
            <a:r>
              <a:rPr lang="zh-CN" altLang="en-US" sz="1600" dirty="0" smtClean="0"/>
              <a:t>定义查询的对象</a:t>
            </a:r>
            <a:endParaRPr lang="en-US" altLang="zh-CN" sz="1600" dirty="0" smtClean="0"/>
          </a:p>
          <a:p>
            <a:pPr lvl="1">
              <a:defRPr/>
            </a:pPr>
            <a:r>
              <a:rPr lang="en-US" altLang="zh-CN" sz="1600" dirty="0" err="1" smtClean="0"/>
              <a:t>SearchCondition</a:t>
            </a:r>
            <a:r>
              <a:rPr lang="zh-CN" altLang="en-US" sz="1600" dirty="0" smtClean="0"/>
              <a:t>定义查询条件</a:t>
            </a:r>
            <a:endParaRPr lang="en-US" altLang="zh-CN" sz="1600" dirty="0" smtClean="0"/>
          </a:p>
          <a:p>
            <a:pPr lvl="1">
              <a:defRPr/>
            </a:pPr>
            <a:r>
              <a:rPr lang="en-US" altLang="zh-CN" sz="1600" dirty="0" err="1" smtClean="0"/>
              <a:t>QueryResult</a:t>
            </a:r>
            <a:r>
              <a:rPr lang="zh-CN" altLang="en-US" sz="1600" dirty="0" smtClean="0"/>
              <a:t>查询结果</a:t>
            </a:r>
            <a:endParaRPr lang="en-US" altLang="zh-CN" sz="1600" dirty="0" smtClean="0"/>
          </a:p>
          <a:p>
            <a:endParaRPr lang="en-US" altLang="zh-CN" sz="2600" b="1" i="1" dirty="0" smtClean="0">
              <a:solidFill>
                <a:srgbClr val="FF0000"/>
              </a:solidFill>
            </a:endParaRPr>
          </a:p>
        </p:txBody>
      </p:sp>
      <p:pic>
        <p:nvPicPr>
          <p:cNvPr id="4" name="Picture 2"/>
          <p:cNvPicPr>
            <a:picLocks noChangeAspect="1" noChangeArrowheads="1"/>
          </p:cNvPicPr>
          <p:nvPr/>
        </p:nvPicPr>
        <p:blipFill>
          <a:blip r:embed="rId2" cstate="print"/>
          <a:srcRect/>
          <a:stretch>
            <a:fillRect/>
          </a:stretch>
        </p:blipFill>
        <p:spPr bwMode="auto">
          <a:xfrm>
            <a:off x="539552" y="2852936"/>
            <a:ext cx="7248525" cy="928687"/>
          </a:xfrm>
          <a:prstGeom prst="rect">
            <a:avLst/>
          </a:prstGeom>
          <a:noFill/>
          <a:ln w="9525">
            <a:noFill/>
            <a:miter lim="800000"/>
            <a:headEnd/>
            <a:tailEnd/>
          </a:ln>
        </p:spPr>
      </p:pic>
    </p:spTree>
  </p:cSld>
  <p:clrMapOvr>
    <a:masterClrMapping/>
  </p:clrMapOvr>
  <p:transition spd="med">
    <p:fade thruBlk="1"/>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高级搜索</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a:defRPr/>
            </a:pPr>
            <a:r>
              <a:rPr lang="zh-CN" altLang="en-US" sz="1800" dirty="0" smtClean="0"/>
              <a:t>需求</a:t>
            </a:r>
            <a:r>
              <a:rPr lang="en-US" altLang="zh-CN" sz="1800" dirty="0" smtClean="0"/>
              <a:t>:</a:t>
            </a:r>
          </a:p>
          <a:p>
            <a:pPr lvl="1">
              <a:buFont typeface="Wingdings" pitchFamily="2" charset="2"/>
              <a:buNone/>
              <a:defRPr/>
            </a:pPr>
            <a:r>
              <a:rPr lang="zh-CN" altLang="en-US" sz="1800" dirty="0" smtClean="0"/>
              <a:t>该方法用来查询生命周期状态为‘</a:t>
            </a:r>
            <a:r>
              <a:rPr lang="en-US" altLang="zh-CN" sz="1800" dirty="0" smtClean="0"/>
              <a:t>RELEASED’</a:t>
            </a:r>
            <a:r>
              <a:rPr lang="zh-CN" altLang="en-US" sz="1800" dirty="0" smtClean="0"/>
              <a:t>或‘</a:t>
            </a:r>
            <a:r>
              <a:rPr lang="en-US" altLang="zh-CN" sz="1800" dirty="0" smtClean="0"/>
              <a:t>INWORK’</a:t>
            </a:r>
            <a:r>
              <a:rPr lang="zh-CN" altLang="en-US" sz="1800" dirty="0" smtClean="0"/>
              <a:t>的最新的文档</a:t>
            </a:r>
          </a:p>
          <a:p>
            <a:pPr lvl="1">
              <a:buFont typeface="Wingdings" pitchFamily="2" charset="2"/>
              <a:buNone/>
              <a:defRPr/>
            </a:pPr>
            <a:r>
              <a:rPr lang="zh-CN" altLang="en-US" sz="1800" dirty="0" smtClean="0"/>
              <a:t>查询设计</a:t>
            </a:r>
            <a:r>
              <a:rPr lang="en-US" altLang="zh-CN" sz="1800" dirty="0" smtClean="0"/>
              <a:t>:</a:t>
            </a:r>
          </a:p>
          <a:p>
            <a:pPr lvl="1">
              <a:buFont typeface="Wingdings" pitchFamily="2" charset="2"/>
              <a:buNone/>
              <a:defRPr/>
            </a:pPr>
            <a:r>
              <a:rPr lang="en-US" altLang="zh-CN" sz="1800" dirty="0" smtClean="0"/>
              <a:t>  1.</a:t>
            </a:r>
            <a:r>
              <a:rPr lang="zh-CN" altLang="en-US" sz="1800" dirty="0" smtClean="0"/>
              <a:t>搜索条件</a:t>
            </a:r>
          </a:p>
          <a:p>
            <a:pPr lvl="2">
              <a:defRPr/>
            </a:pPr>
            <a:r>
              <a:rPr lang="en-US" altLang="zh-CN" sz="1800" dirty="0" smtClean="0"/>
              <a:t>1)</a:t>
            </a:r>
            <a:r>
              <a:rPr lang="zh-CN" altLang="en-US" sz="1800" dirty="0" smtClean="0"/>
              <a:t>最后修改时间</a:t>
            </a:r>
            <a:r>
              <a:rPr lang="en-US" altLang="zh-CN" sz="1800" dirty="0" smtClean="0"/>
              <a:t>(</a:t>
            </a:r>
            <a:r>
              <a:rPr lang="zh-CN" altLang="en-US" sz="1800" dirty="0" smtClean="0"/>
              <a:t>输入从开始时间到结束时间</a:t>
            </a:r>
            <a:r>
              <a:rPr lang="en-US" altLang="zh-CN" sz="1800" dirty="0" smtClean="0"/>
              <a:t>)</a:t>
            </a:r>
          </a:p>
          <a:p>
            <a:pPr lvl="2">
              <a:defRPr/>
            </a:pPr>
            <a:r>
              <a:rPr lang="en-US" altLang="zh-CN" sz="1800" dirty="0" smtClean="0"/>
              <a:t>2)</a:t>
            </a:r>
            <a:r>
              <a:rPr lang="zh-CN" altLang="en-US" sz="1800" dirty="0" smtClean="0"/>
              <a:t>状态为</a:t>
            </a:r>
            <a:r>
              <a:rPr lang="en-US" altLang="zh-CN" sz="1800" dirty="0" smtClean="0"/>
              <a:t>'RELEASED'</a:t>
            </a:r>
            <a:r>
              <a:rPr lang="zh-CN" altLang="en-US" sz="1800" dirty="0" smtClean="0"/>
              <a:t>或</a:t>
            </a:r>
            <a:r>
              <a:rPr lang="en-US" altLang="zh-CN" sz="1800" dirty="0" smtClean="0"/>
              <a:t>'INWORK‘</a:t>
            </a:r>
          </a:p>
          <a:p>
            <a:pPr lvl="2">
              <a:defRPr/>
            </a:pPr>
            <a:r>
              <a:rPr lang="en-US" altLang="zh-CN" sz="1800" dirty="0" smtClean="0"/>
              <a:t>3)</a:t>
            </a:r>
            <a:r>
              <a:rPr lang="zh-CN" altLang="en-US" sz="1800" dirty="0" smtClean="0"/>
              <a:t>同一文档只返回一个版本</a:t>
            </a:r>
            <a:r>
              <a:rPr lang="en-US" altLang="zh-CN" sz="1800" dirty="0" smtClean="0"/>
              <a:t>(</a:t>
            </a:r>
            <a:r>
              <a:rPr lang="zh-CN" altLang="en-US" sz="1800" dirty="0" smtClean="0"/>
              <a:t>通过</a:t>
            </a:r>
            <a:r>
              <a:rPr lang="en-US" altLang="zh-CN" sz="1800" dirty="0" err="1" smtClean="0"/>
              <a:t>WTDocumentMaster</a:t>
            </a:r>
            <a:r>
              <a:rPr lang="zh-CN" altLang="en-US" sz="1800" dirty="0" smtClean="0"/>
              <a:t>返回一个</a:t>
            </a:r>
            <a:r>
              <a:rPr lang="en-US" altLang="zh-CN" sz="1800" dirty="0" smtClean="0"/>
              <a:t>)</a:t>
            </a:r>
          </a:p>
          <a:p>
            <a:pPr lvl="2">
              <a:defRPr/>
            </a:pPr>
            <a:r>
              <a:rPr lang="en-US" altLang="zh-CN" sz="1800" dirty="0" smtClean="0"/>
              <a:t>4)</a:t>
            </a:r>
            <a:r>
              <a:rPr lang="zh-CN" altLang="en-US" sz="1800" dirty="0" smtClean="0"/>
              <a:t>后缀名称为</a:t>
            </a:r>
            <a:r>
              <a:rPr lang="en-US" altLang="zh-CN" sz="1800" dirty="0" smtClean="0"/>
              <a:t>.ELEAD</a:t>
            </a:r>
          </a:p>
          <a:p>
            <a:endParaRPr lang="en-US" altLang="zh-CN" sz="2600" b="1" i="1" dirty="0" smtClean="0">
              <a:solidFill>
                <a:srgbClr val="FF0000"/>
              </a:solidFill>
            </a:endParaRPr>
          </a:p>
        </p:txBody>
      </p:sp>
    </p:spTree>
  </p:cSld>
  <p:clrMapOvr>
    <a:masterClrMapping/>
  </p:clrMapOvr>
  <p:transition spd="med">
    <p:fade thruBlk="1"/>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高级搜索</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如上述需求，用</a:t>
            </a:r>
            <a:r>
              <a:rPr lang="en-US" altLang="zh-CN" sz="2600" b="1" i="1" dirty="0" smtClean="0">
                <a:solidFill>
                  <a:srgbClr val="FF0000"/>
                </a:solidFill>
              </a:rPr>
              <a:t>SQL</a:t>
            </a:r>
            <a:r>
              <a:rPr lang="zh-CN" altLang="en-US" sz="2600" b="1" i="1" dirty="0" smtClean="0">
                <a:solidFill>
                  <a:srgbClr val="FF0000"/>
                </a:solidFill>
              </a:rPr>
              <a:t>查询的逻辑为：</a:t>
            </a:r>
            <a:endParaRPr lang="en-US" altLang="zh-CN" sz="2600" b="1" i="1" dirty="0" smtClean="0">
              <a:solidFill>
                <a:srgbClr val="FF0000"/>
              </a:solidFill>
            </a:endParaRPr>
          </a:p>
          <a:p>
            <a:pPr>
              <a:buNone/>
            </a:pPr>
            <a:r>
              <a:rPr lang="en-US" altLang="zh-CN" b="1" i="1" dirty="0" smtClean="0">
                <a:solidFill>
                  <a:srgbClr val="FF0000"/>
                </a:solidFill>
              </a:rPr>
              <a:t>SELECT * FROM </a:t>
            </a:r>
            <a:r>
              <a:rPr lang="en-US" altLang="zh-CN" b="1" i="1" dirty="0" err="1" smtClean="0">
                <a:solidFill>
                  <a:srgbClr val="FF0000"/>
                </a:solidFill>
              </a:rPr>
              <a:t>wtdocumentmaster</a:t>
            </a:r>
            <a:r>
              <a:rPr lang="en-US" altLang="zh-CN" b="1" i="1" dirty="0" smtClean="0">
                <a:solidFill>
                  <a:srgbClr val="FF0000"/>
                </a:solidFill>
              </a:rPr>
              <a:t> </a:t>
            </a:r>
            <a:r>
              <a:rPr lang="en-US" altLang="zh-CN" b="1" i="1" dirty="0" err="1" smtClean="0">
                <a:solidFill>
                  <a:srgbClr val="FF0000"/>
                </a:solidFill>
              </a:rPr>
              <a:t>wt,wtdocument</a:t>
            </a:r>
            <a:r>
              <a:rPr lang="en-US" altLang="zh-CN" b="1" i="1" dirty="0" smtClean="0">
                <a:solidFill>
                  <a:srgbClr val="FF0000"/>
                </a:solidFill>
              </a:rPr>
              <a:t> w where (wt.ida2a2=w.ida3masterreference)</a:t>
            </a:r>
          </a:p>
          <a:p>
            <a:pPr>
              <a:buNone/>
            </a:pPr>
            <a:r>
              <a:rPr lang="en-US" altLang="zh-CN" b="1" i="1" dirty="0" smtClean="0">
                <a:solidFill>
                  <a:srgbClr val="FF0000"/>
                </a:solidFill>
              </a:rPr>
              <a:t>AND (((wt.name like</a:t>
            </a:r>
            <a:r>
              <a:rPr lang="zh-CN" altLang="en-US" b="1" i="1" dirty="0" smtClean="0">
                <a:solidFill>
                  <a:srgbClr val="FF0000"/>
                </a:solidFill>
              </a:rPr>
              <a:t>‘</a:t>
            </a:r>
            <a:r>
              <a:rPr lang="en-US" altLang="zh-CN" b="1" i="1" dirty="0" smtClean="0">
                <a:solidFill>
                  <a:srgbClr val="FF0000"/>
                </a:solidFill>
              </a:rPr>
              <a:t>%.</a:t>
            </a:r>
            <a:r>
              <a:rPr lang="en-US" altLang="zh-CN" b="1" i="1" dirty="0" err="1" smtClean="0">
                <a:solidFill>
                  <a:srgbClr val="FF0000"/>
                </a:solidFill>
              </a:rPr>
              <a:t>elead</a:t>
            </a:r>
            <a:r>
              <a:rPr lang="en-US" altLang="zh-CN" b="1" i="1" dirty="0" smtClean="0">
                <a:solidFill>
                  <a:srgbClr val="FF0000"/>
                </a:solidFill>
              </a:rPr>
              <a:t>%</a:t>
            </a:r>
            <a:r>
              <a:rPr lang="zh-CN" altLang="en-US" b="1" i="1" dirty="0" smtClean="0">
                <a:solidFill>
                  <a:srgbClr val="FF0000"/>
                </a:solidFill>
              </a:rPr>
              <a:t>’</a:t>
            </a:r>
            <a:r>
              <a:rPr lang="en-US" altLang="zh-CN" b="1" i="1" dirty="0" smtClean="0">
                <a:solidFill>
                  <a:srgbClr val="FF0000"/>
                </a:solidFill>
              </a:rPr>
              <a:t>))</a:t>
            </a:r>
          </a:p>
          <a:p>
            <a:pPr>
              <a:buNone/>
            </a:pPr>
            <a:r>
              <a:rPr lang="en-US" altLang="zh-CN" b="1" i="1" dirty="0" smtClean="0">
                <a:solidFill>
                  <a:srgbClr val="FF0000"/>
                </a:solidFill>
              </a:rPr>
              <a:t>OR ((</a:t>
            </a:r>
            <a:r>
              <a:rPr lang="en-US" altLang="zh-CN" b="1" i="1" dirty="0" err="1" smtClean="0">
                <a:solidFill>
                  <a:srgbClr val="FF0000"/>
                </a:solidFill>
              </a:rPr>
              <a:t>w.statestate</a:t>
            </a:r>
            <a:r>
              <a:rPr lang="en-US" altLang="zh-CN" b="1" i="1" dirty="0" smtClean="0">
                <a:solidFill>
                  <a:srgbClr val="FF0000"/>
                </a:solidFill>
              </a:rPr>
              <a:t>=‘INWORK’))</a:t>
            </a:r>
          </a:p>
          <a:p>
            <a:pPr>
              <a:buNone/>
            </a:pPr>
            <a:r>
              <a:rPr lang="en-US" altLang="zh-CN" b="1" i="1" dirty="0" smtClean="0">
                <a:solidFill>
                  <a:srgbClr val="FF0000"/>
                </a:solidFill>
              </a:rPr>
              <a:t>OR ((</a:t>
            </a:r>
            <a:r>
              <a:rPr lang="en-US" altLang="zh-CN" b="1" i="1" dirty="0" err="1" smtClean="0">
                <a:solidFill>
                  <a:srgbClr val="FF0000"/>
                </a:solidFill>
              </a:rPr>
              <a:t>w.statestate</a:t>
            </a:r>
            <a:r>
              <a:rPr lang="en-US" altLang="zh-CN" b="1" i="1" dirty="0" smtClean="0">
                <a:solidFill>
                  <a:srgbClr val="FF0000"/>
                </a:solidFill>
              </a:rPr>
              <a:t>=‘RELEASED’))</a:t>
            </a:r>
          </a:p>
          <a:p>
            <a:pPr>
              <a:buNone/>
            </a:pPr>
            <a:r>
              <a:rPr lang="en-US" altLang="zh-CN" b="1" i="1" dirty="0" smtClean="0">
                <a:solidFill>
                  <a:srgbClr val="FF0000"/>
                </a:solidFill>
              </a:rPr>
              <a:t>AND ((w.</a:t>
            </a:r>
            <a:r>
              <a:rPr lang="en-US" altLang="zh-CN" b="1" dirty="0" smtClean="0"/>
              <a:t>modifystampa2 BETWEEN TO_DATE(‘09/09/2011 02:59:58’,’MM/DD/YYYY HH24:MI:SS’)</a:t>
            </a:r>
          </a:p>
          <a:p>
            <a:pPr>
              <a:buNone/>
            </a:pPr>
            <a:r>
              <a:rPr lang="en-US" altLang="zh-CN" b="1" i="1" dirty="0" smtClean="0">
                <a:solidFill>
                  <a:srgbClr val="FF0000"/>
                </a:solidFill>
              </a:rPr>
              <a:t>AND TO_DATE(’10/10/2011 03:03:03’,’MM/DD/YYYY HH24:MI:SS’)</a:t>
            </a:r>
          </a:p>
          <a:p>
            <a:pPr>
              <a:buNone/>
            </a:pPr>
            <a:r>
              <a:rPr lang="en-US" altLang="zh-CN" b="1" i="1" dirty="0" smtClean="0">
                <a:solidFill>
                  <a:srgbClr val="FF0000"/>
                </a:solidFill>
              </a:rPr>
              <a:t>))))</a:t>
            </a:r>
          </a:p>
        </p:txBody>
      </p:sp>
    </p:spTree>
  </p:cSld>
  <p:clrMapOvr>
    <a:masterClrMapping/>
  </p:clrMapOvr>
  <p:transition spd="med">
    <p:fade thruBlk="1"/>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高级搜索</a:t>
            </a:r>
            <a:endParaRPr lang="en-US" altLang="zh-CN" sz="3200" dirty="0" smtClean="0">
              <a:ea typeface="宋体" pitchFamily="2" charset="-122"/>
            </a:endParaRPr>
          </a:p>
        </p:txBody>
      </p:sp>
      <p:pic>
        <p:nvPicPr>
          <p:cNvPr id="41986" name="Picture 2"/>
          <p:cNvPicPr>
            <a:picLocks noGrp="1" noChangeAspect="1" noChangeArrowheads="1"/>
          </p:cNvPicPr>
          <p:nvPr>
            <p:ph idx="1"/>
          </p:nvPr>
        </p:nvPicPr>
        <p:blipFill>
          <a:blip r:embed="rId2" cstate="print"/>
          <a:srcRect/>
          <a:stretch>
            <a:fillRect/>
          </a:stretch>
        </p:blipFill>
        <p:spPr bwMode="auto">
          <a:xfrm>
            <a:off x="611560" y="1196752"/>
            <a:ext cx="7937500" cy="4302715"/>
          </a:xfrm>
          <a:prstGeom prst="rect">
            <a:avLst/>
          </a:prstGeom>
          <a:noFill/>
          <a:ln w="9525">
            <a:noFill/>
            <a:miter lim="800000"/>
            <a:headEnd/>
            <a:tailEnd/>
          </a:ln>
        </p:spPr>
      </p:pic>
    </p:spTree>
  </p:cSld>
  <p:clrMapOvr>
    <a:masterClrMapping/>
  </p:clrMapOvr>
  <p:transition spd="med">
    <p:fade thruBlk="1"/>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高级搜索</a:t>
            </a:r>
            <a:endParaRPr lang="en-US" altLang="zh-CN" sz="3200" dirty="0" smtClean="0">
              <a:ea typeface="宋体" pitchFamily="2" charset="-122"/>
            </a:endParaRPr>
          </a:p>
        </p:txBody>
      </p:sp>
      <p:pic>
        <p:nvPicPr>
          <p:cNvPr id="43010" name="Picture 2"/>
          <p:cNvPicPr>
            <a:picLocks noGrp="1" noChangeAspect="1" noChangeArrowheads="1"/>
          </p:cNvPicPr>
          <p:nvPr>
            <p:ph idx="1"/>
          </p:nvPr>
        </p:nvPicPr>
        <p:blipFill>
          <a:blip r:embed="rId2" cstate="print"/>
          <a:srcRect/>
          <a:stretch>
            <a:fillRect/>
          </a:stretch>
        </p:blipFill>
        <p:spPr bwMode="auto">
          <a:xfrm>
            <a:off x="611560" y="1268760"/>
            <a:ext cx="7937500" cy="4038377"/>
          </a:xfrm>
          <a:prstGeom prst="rect">
            <a:avLst/>
          </a:prstGeom>
          <a:noFill/>
          <a:ln w="9525">
            <a:noFill/>
            <a:miter lim="800000"/>
            <a:headEnd/>
            <a:tailEnd/>
          </a:ln>
        </p:spPr>
      </p:pic>
    </p:spTree>
  </p:cSld>
  <p:clrMapOvr>
    <a:masterClrMapping/>
  </p:clrMapOvr>
  <p:transition spd="med">
    <p:fade thruBlk="1"/>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高级搜索注意点</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a:defRPr/>
            </a:pPr>
            <a:r>
              <a:rPr lang="en-US" altLang="zh-CN" dirty="0" smtClean="0"/>
              <a:t>1)</a:t>
            </a:r>
            <a:r>
              <a:rPr lang="zh-CN" altLang="en-US" dirty="0" smtClean="0"/>
              <a:t>高级查询一般用于有多种约束条件的数据查询</a:t>
            </a:r>
            <a:r>
              <a:rPr lang="en-US" altLang="zh-CN" dirty="0" smtClean="0"/>
              <a:t>.</a:t>
            </a:r>
            <a:r>
              <a:rPr lang="zh-CN" altLang="en-US" dirty="0" smtClean="0"/>
              <a:t>用高级查询主要用来减少数据查询的次数</a:t>
            </a:r>
            <a:r>
              <a:rPr lang="en-US" altLang="zh-CN" dirty="0" smtClean="0"/>
              <a:t>,</a:t>
            </a:r>
            <a:r>
              <a:rPr lang="zh-CN" altLang="en-US" dirty="0" smtClean="0"/>
              <a:t>提高查询的效率</a:t>
            </a:r>
            <a:r>
              <a:rPr lang="en-US" altLang="zh-CN" dirty="0" smtClean="0"/>
              <a:t>.</a:t>
            </a:r>
          </a:p>
          <a:p>
            <a:pPr>
              <a:defRPr/>
            </a:pPr>
            <a:r>
              <a:rPr lang="en-US" altLang="zh-CN" dirty="0" smtClean="0"/>
              <a:t>2)</a:t>
            </a:r>
            <a:r>
              <a:rPr lang="zh-CN" altLang="en-US" dirty="0" smtClean="0"/>
              <a:t>如果对查询没有把握</a:t>
            </a:r>
            <a:r>
              <a:rPr lang="en-US" altLang="zh-CN" dirty="0" smtClean="0"/>
              <a:t>,</a:t>
            </a:r>
            <a:r>
              <a:rPr lang="zh-CN" altLang="en-US" dirty="0" smtClean="0"/>
              <a:t>可以先试着用</a:t>
            </a:r>
            <a:r>
              <a:rPr lang="en-US" altLang="zh-CN" dirty="0" err="1" smtClean="0"/>
              <a:t>sql</a:t>
            </a:r>
            <a:r>
              <a:rPr lang="zh-CN" altLang="en-US" dirty="0" smtClean="0"/>
              <a:t>在数据库里操作一下</a:t>
            </a:r>
          </a:p>
          <a:p>
            <a:pPr>
              <a:defRPr/>
            </a:pPr>
            <a:r>
              <a:rPr lang="en-US" altLang="zh-CN" dirty="0" smtClean="0"/>
              <a:t>3)</a:t>
            </a:r>
            <a:r>
              <a:rPr lang="zh-CN" altLang="en-US" dirty="0" smtClean="0"/>
              <a:t>查询尽可能考虑条件的优化</a:t>
            </a:r>
          </a:p>
          <a:p>
            <a:pPr>
              <a:defRPr/>
            </a:pPr>
            <a:r>
              <a:rPr lang="en-US" altLang="zh-CN" dirty="0" smtClean="0"/>
              <a:t>4)</a:t>
            </a:r>
            <a:r>
              <a:rPr lang="zh-CN" altLang="en-US" dirty="0" smtClean="0"/>
              <a:t>减少查询次数并不是必然的</a:t>
            </a:r>
            <a:r>
              <a:rPr lang="en-US" altLang="zh-CN" dirty="0" smtClean="0"/>
              <a:t>,</a:t>
            </a:r>
            <a:r>
              <a:rPr lang="zh-CN" altLang="en-US" dirty="0" smtClean="0"/>
              <a:t>如果多个表关联查询</a:t>
            </a:r>
            <a:r>
              <a:rPr lang="en-US" altLang="zh-CN" dirty="0" smtClean="0"/>
              <a:t>,</a:t>
            </a:r>
            <a:r>
              <a:rPr lang="zh-CN" altLang="en-US" dirty="0" smtClean="0"/>
              <a:t>要考虑这些表的数据量的问题</a:t>
            </a:r>
            <a:r>
              <a:rPr lang="en-US" altLang="zh-CN" dirty="0" smtClean="0"/>
              <a:t>,</a:t>
            </a:r>
            <a:r>
              <a:rPr lang="zh-CN" altLang="en-US" dirty="0" smtClean="0"/>
              <a:t>必要时将不消耗资源的查询先做了</a:t>
            </a:r>
          </a:p>
          <a:p>
            <a:pPr>
              <a:defRPr/>
            </a:pPr>
            <a:r>
              <a:rPr lang="en-US" altLang="zh-CN" dirty="0" smtClean="0"/>
              <a:t>5)</a:t>
            </a:r>
            <a:r>
              <a:rPr lang="zh-CN" altLang="en-US" dirty="0" smtClean="0"/>
              <a:t>测试过程</a:t>
            </a:r>
            <a:r>
              <a:rPr lang="en-US" altLang="zh-CN" dirty="0" smtClean="0"/>
              <a:t>,</a:t>
            </a:r>
            <a:r>
              <a:rPr lang="zh-CN" altLang="en-US" dirty="0" smtClean="0"/>
              <a:t>可以建立一些临时表</a:t>
            </a:r>
            <a:r>
              <a:rPr lang="en-US" altLang="zh-CN" dirty="0" smtClean="0"/>
              <a:t>,</a:t>
            </a:r>
            <a:r>
              <a:rPr lang="zh-CN" altLang="en-US" dirty="0" smtClean="0"/>
              <a:t>用工具导入尽可能多的测试数据</a:t>
            </a:r>
            <a:r>
              <a:rPr lang="en-US" altLang="zh-CN" dirty="0" smtClean="0"/>
              <a:t>,</a:t>
            </a:r>
            <a:r>
              <a:rPr lang="zh-CN" altLang="en-US" dirty="0" smtClean="0"/>
              <a:t>这高级查询产生的</a:t>
            </a:r>
            <a:r>
              <a:rPr lang="en-US" altLang="zh-CN" dirty="0" smtClean="0"/>
              <a:t>SQL</a:t>
            </a:r>
            <a:r>
              <a:rPr lang="zh-CN" altLang="en-US" dirty="0" smtClean="0"/>
              <a:t>去执行</a:t>
            </a:r>
            <a:r>
              <a:rPr lang="en-US" altLang="zh-CN" dirty="0" smtClean="0"/>
              <a:t>,</a:t>
            </a:r>
            <a:r>
              <a:rPr lang="zh-CN" altLang="en-US" dirty="0" smtClean="0"/>
              <a:t>看一下执行的效率</a:t>
            </a:r>
          </a:p>
          <a:p>
            <a:endParaRPr lang="en-US" altLang="zh-CN" sz="2600" b="1" i="1" dirty="0" smtClean="0">
              <a:solidFill>
                <a:srgbClr val="FF0000"/>
              </a:solidFill>
            </a:endParaRPr>
          </a:p>
        </p:txBody>
      </p:sp>
    </p:spTree>
  </p:cSld>
  <p:clrMapOvr>
    <a:masterClrMapping/>
  </p:clrMapOvr>
  <p:transition spd="med">
    <p:fade thruBlk="1"/>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高级搜索的元素</a:t>
            </a:r>
            <a:endParaRPr lang="en-US" altLang="zh-CN" sz="3200" dirty="0" smtClean="0">
              <a:ea typeface="宋体" pitchFamily="2" charset="-122"/>
            </a:endParaRPr>
          </a:p>
        </p:txBody>
      </p:sp>
      <p:pic>
        <p:nvPicPr>
          <p:cNvPr id="4" name="Picture 2"/>
          <p:cNvPicPr>
            <a:picLocks noGrp="1" noChangeAspect="1" noChangeArrowheads="1"/>
          </p:cNvPicPr>
          <p:nvPr>
            <p:ph idx="1"/>
          </p:nvPr>
        </p:nvPicPr>
        <p:blipFill>
          <a:blip r:embed="rId2" cstate="print"/>
          <a:srcRect/>
          <a:stretch>
            <a:fillRect/>
          </a:stretch>
        </p:blipFill>
        <p:spPr bwMode="auto">
          <a:xfrm>
            <a:off x="683568" y="1124744"/>
            <a:ext cx="6896631" cy="4699000"/>
          </a:xfrm>
          <a:prstGeom prst="rect">
            <a:avLst/>
          </a:prstGeom>
          <a:noFill/>
          <a:ln w="9525">
            <a:noFill/>
            <a:miter lim="800000"/>
            <a:headEnd/>
            <a:tailEnd/>
          </a:ln>
        </p:spPr>
      </p:pic>
    </p:spTree>
  </p:cSld>
  <p:clrMapOvr>
    <a:masterClrMapping/>
  </p:clrMapOvr>
  <p:transition spd="med">
    <p:fade thruBlk="1"/>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高级搜索的元素</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sz="2800" dirty="0" smtClean="0"/>
              <a:t>Table Expression in FROM Clause</a:t>
            </a:r>
            <a:endParaRPr lang="zh-CN" altLang="en-US" sz="2800" dirty="0" smtClean="0"/>
          </a:p>
          <a:p>
            <a:endParaRPr lang="en-US" altLang="zh-CN" sz="2600" b="1" i="1" dirty="0" smtClean="0">
              <a:solidFill>
                <a:srgbClr val="FF0000"/>
              </a:solidFill>
            </a:endParaRPr>
          </a:p>
        </p:txBody>
      </p:sp>
      <p:pic>
        <p:nvPicPr>
          <p:cNvPr id="4" name="Picture 2"/>
          <p:cNvPicPr>
            <a:picLocks noChangeAspect="1" noChangeArrowheads="1"/>
          </p:cNvPicPr>
          <p:nvPr/>
        </p:nvPicPr>
        <p:blipFill>
          <a:blip r:embed="rId2" cstate="print"/>
          <a:srcRect/>
          <a:stretch>
            <a:fillRect/>
          </a:stretch>
        </p:blipFill>
        <p:spPr bwMode="auto">
          <a:xfrm>
            <a:off x="928688" y="1785938"/>
            <a:ext cx="5886450" cy="2657475"/>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928688" y="4429125"/>
            <a:ext cx="5867400" cy="1590675"/>
          </a:xfrm>
          <a:prstGeom prst="rect">
            <a:avLst/>
          </a:prstGeom>
          <a:noFill/>
          <a:ln w="9525">
            <a:noFill/>
            <a:miter lim="800000"/>
            <a:headEnd/>
            <a:tailEnd/>
          </a:ln>
        </p:spPr>
      </p:pic>
    </p:spTree>
  </p:cSld>
  <p:clrMapOvr>
    <a:masterClrMapping/>
  </p:clrMapOvr>
  <p:transition spd="med">
    <p:fade thruBlk="1"/>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高级搜索的实例代码</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a:defRPr/>
            </a:pPr>
            <a:r>
              <a:rPr lang="en-US" altLang="zh-CN" dirty="0" err="1" smtClean="0"/>
              <a:t>QuerySpec</a:t>
            </a:r>
            <a:r>
              <a:rPr lang="en-US" altLang="zh-CN" dirty="0" smtClean="0"/>
              <a:t> </a:t>
            </a:r>
            <a:r>
              <a:rPr lang="en-US" altLang="zh-CN" dirty="0" err="1" smtClean="0"/>
              <a:t>qs</a:t>
            </a:r>
            <a:r>
              <a:rPr lang="en-US" altLang="zh-CN" dirty="0" smtClean="0"/>
              <a:t> = new </a:t>
            </a:r>
            <a:r>
              <a:rPr lang="en-US" altLang="zh-CN" dirty="0" err="1" smtClean="0"/>
              <a:t>QuerySpec</a:t>
            </a:r>
            <a:r>
              <a:rPr lang="en-US" altLang="zh-CN" dirty="0" smtClean="0"/>
              <a:t>(); </a:t>
            </a:r>
          </a:p>
          <a:p>
            <a:pPr>
              <a:buNone/>
              <a:defRPr/>
            </a:pPr>
            <a:r>
              <a:rPr lang="en-US" altLang="zh-CN" dirty="0" err="1" smtClean="0"/>
              <a:t>int</a:t>
            </a:r>
            <a:r>
              <a:rPr lang="en-US" altLang="zh-CN" dirty="0" smtClean="0"/>
              <a:t> </a:t>
            </a:r>
            <a:r>
              <a:rPr lang="en-US" altLang="zh-CN" dirty="0" err="1" smtClean="0"/>
              <a:t>fromIndex</a:t>
            </a:r>
            <a:r>
              <a:rPr lang="en-US" altLang="zh-CN" dirty="0" smtClean="0"/>
              <a:t> = </a:t>
            </a:r>
            <a:r>
              <a:rPr lang="en-US" altLang="zh-CN" dirty="0" err="1" smtClean="0"/>
              <a:t>qs.appendFrom</a:t>
            </a:r>
            <a:r>
              <a:rPr lang="en-US" altLang="zh-CN" dirty="0" smtClean="0"/>
              <a:t>(new </a:t>
            </a:r>
          </a:p>
          <a:p>
            <a:pPr>
              <a:buNone/>
              <a:defRPr/>
            </a:pPr>
            <a:r>
              <a:rPr lang="en-US" altLang="zh-CN" dirty="0" err="1" smtClean="0"/>
              <a:t>ExternalTableExpression</a:t>
            </a:r>
            <a:r>
              <a:rPr lang="en-US" altLang="zh-CN" dirty="0" smtClean="0"/>
              <a:t>("dual")); </a:t>
            </a:r>
          </a:p>
          <a:p>
            <a:pPr>
              <a:buNone/>
              <a:defRPr/>
            </a:pPr>
            <a:r>
              <a:rPr lang="en-US" altLang="zh-CN" dirty="0" err="1" smtClean="0"/>
              <a:t>TableColumn</a:t>
            </a:r>
            <a:r>
              <a:rPr lang="en-US" altLang="zh-CN" dirty="0" smtClean="0"/>
              <a:t> </a:t>
            </a:r>
            <a:r>
              <a:rPr lang="en-US" altLang="zh-CN" dirty="0" err="1" smtClean="0"/>
              <a:t>dummyColumn</a:t>
            </a:r>
            <a:r>
              <a:rPr lang="en-US" altLang="zh-CN" dirty="0" smtClean="0"/>
              <a:t> = new </a:t>
            </a:r>
            <a:r>
              <a:rPr lang="en-US" altLang="zh-CN" dirty="0" err="1" smtClean="0"/>
              <a:t>TableColumn</a:t>
            </a:r>
            <a:r>
              <a:rPr lang="en-US" altLang="zh-CN" dirty="0" smtClean="0"/>
              <a:t>("dual", "dummy");</a:t>
            </a:r>
          </a:p>
          <a:p>
            <a:pPr>
              <a:buNone/>
              <a:defRPr/>
            </a:pPr>
            <a:r>
              <a:rPr lang="en-US" altLang="zh-CN" dirty="0" err="1" smtClean="0"/>
              <a:t>SQLFunction</a:t>
            </a:r>
            <a:r>
              <a:rPr lang="en-US" altLang="zh-CN" dirty="0" smtClean="0"/>
              <a:t> </a:t>
            </a:r>
            <a:r>
              <a:rPr lang="en-US" altLang="zh-CN" dirty="0" err="1" smtClean="0"/>
              <a:t>currentDate</a:t>
            </a:r>
            <a:r>
              <a:rPr lang="en-US" altLang="zh-CN" dirty="0" smtClean="0"/>
              <a:t> = </a:t>
            </a:r>
            <a:r>
              <a:rPr lang="en-US" altLang="zh-CN" dirty="0" err="1" smtClean="0"/>
              <a:t>SQLFunction.new</a:t>
            </a:r>
            <a:r>
              <a:rPr lang="en-US" altLang="zh-CN" dirty="0" smtClean="0"/>
              <a:t> </a:t>
            </a:r>
          </a:p>
          <a:p>
            <a:pPr>
              <a:buNone/>
              <a:defRPr/>
            </a:pPr>
            <a:r>
              <a:rPr lang="en-US" altLang="zh-CN" dirty="0" err="1" smtClean="0"/>
              <a:t>SQLFunction</a:t>
            </a:r>
            <a:r>
              <a:rPr lang="en-US" altLang="zh-CN" dirty="0" smtClean="0"/>
              <a:t>(</a:t>
            </a:r>
            <a:r>
              <a:rPr lang="en-US" altLang="zh-CN" dirty="0" err="1" smtClean="0"/>
              <a:t>SQLFunction.SYSDATE</a:t>
            </a:r>
            <a:r>
              <a:rPr lang="en-US" altLang="zh-CN" dirty="0" smtClean="0"/>
              <a:t>);</a:t>
            </a:r>
          </a:p>
          <a:p>
            <a:pPr>
              <a:buNone/>
              <a:defRPr/>
            </a:pPr>
            <a:r>
              <a:rPr lang="en-US" altLang="zh-CN" dirty="0" err="1" smtClean="0"/>
              <a:t>qs.appendSelect</a:t>
            </a:r>
            <a:r>
              <a:rPr lang="en-US" altLang="zh-CN" dirty="0" smtClean="0"/>
              <a:t>(</a:t>
            </a:r>
            <a:r>
              <a:rPr lang="en-US" altLang="zh-CN" dirty="0" err="1" smtClean="0"/>
              <a:t>dummyColumn</a:t>
            </a:r>
            <a:r>
              <a:rPr lang="en-US" altLang="zh-CN" dirty="0" smtClean="0"/>
              <a:t>, new </a:t>
            </a:r>
            <a:r>
              <a:rPr lang="en-US" altLang="zh-CN" dirty="0" err="1" smtClean="0"/>
              <a:t>int</a:t>
            </a:r>
            <a:r>
              <a:rPr lang="en-US" altLang="zh-CN" dirty="0" smtClean="0"/>
              <a:t>[] { </a:t>
            </a:r>
            <a:r>
              <a:rPr lang="en-US" altLang="zh-CN" dirty="0" err="1" smtClean="0"/>
              <a:t>fromIndex</a:t>
            </a:r>
            <a:r>
              <a:rPr lang="en-US" altLang="zh-CN" dirty="0" smtClean="0"/>
              <a:t> }, false);</a:t>
            </a:r>
          </a:p>
          <a:p>
            <a:pPr>
              <a:buNone/>
              <a:defRPr/>
            </a:pPr>
            <a:r>
              <a:rPr lang="en-US" altLang="zh-CN" dirty="0" err="1" smtClean="0"/>
              <a:t>qs.appendSelect</a:t>
            </a:r>
            <a:r>
              <a:rPr lang="en-US" altLang="zh-CN" dirty="0" smtClean="0"/>
              <a:t>(</a:t>
            </a:r>
            <a:r>
              <a:rPr lang="en-US" altLang="zh-CN" dirty="0" err="1" smtClean="0"/>
              <a:t>currentDate</a:t>
            </a:r>
            <a:r>
              <a:rPr lang="en-US" altLang="zh-CN" dirty="0" smtClean="0"/>
              <a:t>, null, false);</a:t>
            </a:r>
            <a:endParaRPr lang="zh-CN" altLang="en-US" dirty="0" smtClean="0"/>
          </a:p>
          <a:p>
            <a:endParaRPr lang="en-US" altLang="zh-CN" sz="2600" b="1" i="1" dirty="0" smtClean="0">
              <a:solidFill>
                <a:srgbClr val="FF0000"/>
              </a:solidFill>
            </a:endParaRPr>
          </a:p>
        </p:txBody>
      </p:sp>
    </p:spTree>
  </p:cSld>
  <p:clrMapOvr>
    <a:masterClrMapping/>
  </p:clrMapOvr>
  <p:transition spd="med">
    <p:fade thruBlk="1"/>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高级搜索的元素</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sz="2800" dirty="0" smtClean="0"/>
              <a:t>Expression in WHERE Clause</a:t>
            </a:r>
            <a:endParaRPr lang="zh-CN" altLang="en-US" sz="2800" dirty="0" smtClean="0"/>
          </a:p>
          <a:p>
            <a:endParaRPr lang="en-US" altLang="zh-CN" sz="2600" b="1" i="1" dirty="0" smtClean="0">
              <a:solidFill>
                <a:srgbClr val="FF0000"/>
              </a:solidFill>
            </a:endParaRPr>
          </a:p>
        </p:txBody>
      </p:sp>
      <p:pic>
        <p:nvPicPr>
          <p:cNvPr id="4" name="Picture 2"/>
          <p:cNvPicPr>
            <a:picLocks noChangeAspect="1" noChangeArrowheads="1"/>
          </p:cNvPicPr>
          <p:nvPr/>
        </p:nvPicPr>
        <p:blipFill>
          <a:blip r:embed="rId2" cstate="print"/>
          <a:srcRect/>
          <a:stretch>
            <a:fillRect/>
          </a:stretch>
        </p:blipFill>
        <p:spPr bwMode="auto">
          <a:xfrm>
            <a:off x="1000125" y="1785938"/>
            <a:ext cx="5876925" cy="2847975"/>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1000125" y="4572000"/>
            <a:ext cx="5895975" cy="1485900"/>
          </a:xfrm>
          <a:prstGeom prst="rect">
            <a:avLst/>
          </a:prstGeom>
          <a:noFill/>
          <a:ln w="9525">
            <a:noFill/>
            <a:miter lim="800000"/>
            <a:headEnd/>
            <a:tailEnd/>
          </a:ln>
        </p:spPr>
      </p:pic>
    </p:spTree>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模型扩展</a:t>
            </a:r>
            <a:r>
              <a:rPr lang="en-US" altLang="zh-CN" dirty="0" smtClean="0">
                <a:ea typeface="宋体" pitchFamily="2" charset="-122"/>
              </a:rPr>
              <a:t>(</a:t>
            </a:r>
            <a:r>
              <a:rPr lang="zh-CN" altLang="en-US" dirty="0" smtClean="0">
                <a:ea typeface="宋体" pitchFamily="2" charset="-122"/>
              </a:rPr>
              <a:t>续</a:t>
            </a:r>
            <a:r>
              <a:rPr lang="en-US" altLang="zh-CN" dirty="0" smtClean="0">
                <a:ea typeface="宋体" pitchFamily="2" charset="-122"/>
              </a:rPr>
              <a:t>)</a:t>
            </a:r>
            <a:endParaRPr lang="zh-CN" altLang="en-US" dirty="0" smtClean="0">
              <a:ea typeface="宋体" pitchFamily="2" charset="-122"/>
            </a:endParaRPr>
          </a:p>
        </p:txBody>
      </p:sp>
      <p:sp>
        <p:nvSpPr>
          <p:cNvPr id="67" name="内容占位符 66"/>
          <p:cNvSpPr>
            <a:spLocks noGrp="1"/>
          </p:cNvSpPr>
          <p:nvPr>
            <p:ph idx="1"/>
          </p:nvPr>
        </p:nvSpPr>
        <p:spPr>
          <a:xfrm>
            <a:off x="611188" y="908720"/>
            <a:ext cx="7937500" cy="4699000"/>
          </a:xfrm>
        </p:spPr>
        <p:txBody>
          <a:bodyPr/>
          <a:lstStyle/>
          <a:p>
            <a:r>
              <a:rPr lang="zh-CN" altLang="en-US" dirty="0" smtClean="0"/>
              <a:t>生成系统文件</a:t>
            </a:r>
            <a:r>
              <a:rPr lang="en-US" altLang="zh-CN" dirty="0" smtClean="0"/>
              <a:t>.</a:t>
            </a:r>
            <a:r>
              <a:rPr lang="en-US" altLang="zh-CN" dirty="0" err="1" smtClean="0"/>
              <a:t>mData</a:t>
            </a:r>
            <a:r>
              <a:rPr lang="zh-CN" altLang="en-US" dirty="0" smtClean="0"/>
              <a:t>和</a:t>
            </a:r>
            <a:r>
              <a:rPr lang="en-US" altLang="zh-CN" dirty="0" smtClean="0"/>
              <a:t>EleadDocs.java</a:t>
            </a:r>
            <a:r>
              <a:rPr lang="zh-CN" altLang="en-US" dirty="0" smtClean="0"/>
              <a:t>文件</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在</a:t>
            </a:r>
            <a:r>
              <a:rPr lang="en-US" altLang="zh-CN" dirty="0" err="1" smtClean="0"/>
              <a:t>src</a:t>
            </a:r>
            <a:r>
              <a:rPr lang="zh-CN" altLang="en-US" dirty="0" smtClean="0"/>
              <a:t>目录下自动生成包路径和文件 </a:t>
            </a:r>
            <a:r>
              <a:rPr lang="en-US" altLang="zh-CN" dirty="0" err="1" smtClean="0"/>
              <a:t>docs.mData</a:t>
            </a:r>
            <a:r>
              <a:rPr lang="zh-CN" altLang="en-US" dirty="0" smtClean="0"/>
              <a:t>和</a:t>
            </a:r>
            <a:r>
              <a:rPr lang="en-US" altLang="zh-CN" dirty="0" smtClean="0"/>
              <a:t>EleadDocs.java</a:t>
            </a:r>
            <a:endParaRPr lang="en-US" altLang="zh-CN" sz="1800" dirty="0" smtClean="0"/>
          </a:p>
        </p:txBody>
      </p:sp>
      <p:pic>
        <p:nvPicPr>
          <p:cNvPr id="8195" name="Picture 3"/>
          <p:cNvPicPr>
            <a:picLocks noChangeAspect="1" noChangeArrowheads="1"/>
          </p:cNvPicPr>
          <p:nvPr/>
        </p:nvPicPr>
        <p:blipFill>
          <a:blip r:embed="rId2" cstate="print"/>
          <a:srcRect/>
          <a:stretch>
            <a:fillRect/>
          </a:stretch>
        </p:blipFill>
        <p:spPr bwMode="auto">
          <a:xfrm>
            <a:off x="1043609" y="1268760"/>
            <a:ext cx="6552728" cy="3250667"/>
          </a:xfrm>
          <a:prstGeom prst="rect">
            <a:avLst/>
          </a:prstGeom>
          <a:noFill/>
          <a:ln w="9525">
            <a:noFill/>
            <a:miter lim="800000"/>
            <a:headEnd/>
            <a:tailEnd/>
          </a:ln>
        </p:spPr>
      </p:pic>
      <p:pic>
        <p:nvPicPr>
          <p:cNvPr id="8196" name="Picture 4"/>
          <p:cNvPicPr>
            <a:picLocks noChangeAspect="1" noChangeArrowheads="1"/>
          </p:cNvPicPr>
          <p:nvPr/>
        </p:nvPicPr>
        <p:blipFill>
          <a:blip r:embed="rId3" cstate="print"/>
          <a:srcRect/>
          <a:stretch>
            <a:fillRect/>
          </a:stretch>
        </p:blipFill>
        <p:spPr bwMode="auto">
          <a:xfrm>
            <a:off x="1043608" y="5229200"/>
            <a:ext cx="6105525" cy="1228725"/>
          </a:xfrm>
          <a:prstGeom prst="rect">
            <a:avLst/>
          </a:prstGeom>
          <a:noFill/>
          <a:ln w="9525">
            <a:noFill/>
            <a:miter lim="800000"/>
            <a:headEnd/>
            <a:tailEnd/>
          </a:ln>
        </p:spPr>
      </p:pic>
    </p:spTree>
  </p:cSld>
  <p:clrMapOvr>
    <a:masterClrMapping/>
  </p:clrMapOvr>
  <p:transition spd="med">
    <p:fade thruBlk="1"/>
  </p:transition>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高级搜索</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a:defRPr/>
            </a:pPr>
            <a:r>
              <a:rPr lang="en-US" altLang="zh-CN" sz="1100" dirty="0" err="1" smtClean="0"/>
              <a:t>QuerySpec</a:t>
            </a:r>
            <a:r>
              <a:rPr lang="en-US" altLang="zh-CN" sz="1100" dirty="0" smtClean="0"/>
              <a:t> </a:t>
            </a:r>
            <a:r>
              <a:rPr lang="en-US" altLang="zh-CN" sz="1100" dirty="0" err="1" smtClean="0"/>
              <a:t>qs</a:t>
            </a:r>
            <a:r>
              <a:rPr lang="en-US" altLang="zh-CN" sz="1100" dirty="0" smtClean="0"/>
              <a:t> = new </a:t>
            </a:r>
            <a:r>
              <a:rPr lang="en-US" altLang="zh-CN" sz="1100" dirty="0" err="1" smtClean="0"/>
              <a:t>QuerySpec</a:t>
            </a:r>
            <a:r>
              <a:rPr lang="en-US" altLang="zh-CN" sz="1100" dirty="0" smtClean="0"/>
              <a:t>(); </a:t>
            </a:r>
          </a:p>
          <a:p>
            <a:pPr>
              <a:defRPr/>
            </a:pPr>
            <a:r>
              <a:rPr lang="en-US" altLang="zh-CN" sz="1100" dirty="0" err="1" smtClean="0"/>
              <a:t>int</a:t>
            </a:r>
            <a:r>
              <a:rPr lang="en-US" altLang="zh-CN" sz="1100" dirty="0" smtClean="0"/>
              <a:t> </a:t>
            </a:r>
            <a:r>
              <a:rPr lang="en-US" altLang="zh-CN" sz="1100" dirty="0" err="1" smtClean="0"/>
              <a:t>partIndex</a:t>
            </a:r>
            <a:r>
              <a:rPr lang="en-US" altLang="zh-CN" sz="1100" dirty="0" smtClean="0"/>
              <a:t> = </a:t>
            </a:r>
            <a:r>
              <a:rPr lang="en-US" altLang="zh-CN" sz="1100" dirty="0" err="1" smtClean="0"/>
              <a:t>qs.appendClassList</a:t>
            </a:r>
            <a:r>
              <a:rPr lang="en-US" altLang="zh-CN" sz="1100" dirty="0" smtClean="0"/>
              <a:t>(</a:t>
            </a:r>
            <a:r>
              <a:rPr lang="en-US" altLang="zh-CN" sz="1100" dirty="0" err="1" smtClean="0"/>
              <a:t>wt.part.WTPartMaster.class</a:t>
            </a:r>
            <a:r>
              <a:rPr lang="en-US" altLang="zh-CN" sz="1100" dirty="0" smtClean="0"/>
              <a:t>, false);</a:t>
            </a:r>
          </a:p>
          <a:p>
            <a:pPr>
              <a:defRPr/>
            </a:pPr>
            <a:r>
              <a:rPr lang="en-US" altLang="zh-CN" sz="1100" dirty="0" err="1" smtClean="0"/>
              <a:t>int</a:t>
            </a:r>
            <a:r>
              <a:rPr lang="en-US" altLang="zh-CN" sz="1100" dirty="0" smtClean="0"/>
              <a:t> </a:t>
            </a:r>
            <a:r>
              <a:rPr lang="en-US" altLang="zh-CN" sz="1100" dirty="0" err="1" smtClean="0"/>
              <a:t>alternatePartIndex</a:t>
            </a:r>
            <a:r>
              <a:rPr lang="en-US" altLang="zh-CN" sz="1100" dirty="0" smtClean="0"/>
              <a:t> = </a:t>
            </a:r>
            <a:r>
              <a:rPr lang="en-US" altLang="zh-CN" sz="1100" dirty="0" err="1" smtClean="0"/>
              <a:t>qs.appendClassList</a:t>
            </a:r>
            <a:r>
              <a:rPr lang="en-US" altLang="zh-CN" sz="1100" dirty="0" smtClean="0"/>
              <a:t>(</a:t>
            </a:r>
            <a:r>
              <a:rPr lang="en-US" altLang="zh-CN" sz="1100" dirty="0" err="1" smtClean="0"/>
              <a:t>wt.part.WTPartMaster.class</a:t>
            </a:r>
            <a:r>
              <a:rPr lang="en-US" altLang="zh-CN" sz="1100" dirty="0" smtClean="0"/>
              <a:t>, false);</a:t>
            </a:r>
          </a:p>
          <a:p>
            <a:pPr>
              <a:defRPr/>
            </a:pPr>
            <a:r>
              <a:rPr lang="en-US" altLang="zh-CN" sz="1100" dirty="0" err="1" smtClean="0"/>
              <a:t>int</a:t>
            </a:r>
            <a:r>
              <a:rPr lang="en-US" altLang="zh-CN" sz="1100" dirty="0" smtClean="0"/>
              <a:t> </a:t>
            </a:r>
            <a:r>
              <a:rPr lang="en-US" altLang="zh-CN" sz="1100" dirty="0" err="1" smtClean="0"/>
              <a:t>linkIndex</a:t>
            </a:r>
            <a:r>
              <a:rPr lang="en-US" altLang="zh-CN" sz="1100" dirty="0" smtClean="0"/>
              <a:t> = </a:t>
            </a:r>
            <a:r>
              <a:rPr lang="en-US" altLang="zh-CN" sz="1100" dirty="0" err="1" smtClean="0"/>
              <a:t>qs.appendClassList</a:t>
            </a:r>
            <a:r>
              <a:rPr lang="en-US" altLang="zh-CN" sz="1100" dirty="0" smtClean="0"/>
              <a:t>(</a:t>
            </a:r>
            <a:r>
              <a:rPr lang="en-US" altLang="zh-CN" sz="1100" dirty="0" err="1" smtClean="0"/>
              <a:t>wt.part.WTPartAlternateLink.class</a:t>
            </a:r>
            <a:r>
              <a:rPr lang="en-US" altLang="zh-CN" sz="1100" dirty="0" smtClean="0"/>
              <a:t>, false);</a:t>
            </a:r>
          </a:p>
          <a:p>
            <a:pPr>
              <a:defRPr/>
            </a:pPr>
            <a:r>
              <a:rPr lang="en-US" altLang="zh-CN" sz="1100" dirty="0" smtClean="0"/>
              <a:t>// Define the attributes in the query </a:t>
            </a:r>
          </a:p>
          <a:p>
            <a:pPr>
              <a:defRPr/>
            </a:pPr>
            <a:r>
              <a:rPr lang="en-US" altLang="zh-CN" sz="1100" dirty="0" err="1" smtClean="0"/>
              <a:t>ClassAttribute</a:t>
            </a:r>
            <a:r>
              <a:rPr lang="en-US" altLang="zh-CN" sz="1100" dirty="0" smtClean="0"/>
              <a:t> </a:t>
            </a:r>
            <a:r>
              <a:rPr lang="en-US" altLang="zh-CN" sz="1100" dirty="0" err="1" smtClean="0"/>
              <a:t>partName</a:t>
            </a:r>
            <a:r>
              <a:rPr lang="en-US" altLang="zh-CN" sz="1100" dirty="0" smtClean="0"/>
              <a:t> = </a:t>
            </a:r>
          </a:p>
          <a:p>
            <a:pPr>
              <a:defRPr/>
            </a:pPr>
            <a:r>
              <a:rPr lang="en-US" altLang="zh-CN" sz="1100" dirty="0" smtClean="0"/>
              <a:t>new </a:t>
            </a:r>
            <a:r>
              <a:rPr lang="en-US" altLang="zh-CN" sz="1100" dirty="0" err="1" smtClean="0"/>
              <a:t>ClassAttribute</a:t>
            </a:r>
            <a:r>
              <a:rPr lang="en-US" altLang="zh-CN" sz="1100" dirty="0" smtClean="0"/>
              <a:t>(</a:t>
            </a:r>
            <a:r>
              <a:rPr lang="en-US" altLang="zh-CN" sz="1100" dirty="0" err="1" smtClean="0"/>
              <a:t>wt.part.WTPartMaster.class</a:t>
            </a:r>
            <a:r>
              <a:rPr lang="en-US" altLang="zh-CN" sz="1100" dirty="0" smtClean="0"/>
              <a:t>, wt.part.WTPartMaster.NAME);</a:t>
            </a:r>
          </a:p>
          <a:p>
            <a:pPr>
              <a:defRPr/>
            </a:pPr>
            <a:r>
              <a:rPr lang="en-US" altLang="zh-CN" sz="1100" dirty="0" err="1" smtClean="0"/>
              <a:t>ClassAttribute</a:t>
            </a:r>
            <a:r>
              <a:rPr lang="en-US" altLang="zh-CN" sz="1100" dirty="0" smtClean="0"/>
              <a:t> </a:t>
            </a:r>
            <a:r>
              <a:rPr lang="en-US" altLang="zh-CN" sz="1100" dirty="0" err="1" smtClean="0"/>
              <a:t>alternatePartName</a:t>
            </a:r>
            <a:r>
              <a:rPr lang="en-US" altLang="zh-CN" sz="1100" dirty="0" smtClean="0"/>
              <a:t> = </a:t>
            </a:r>
          </a:p>
          <a:p>
            <a:pPr>
              <a:defRPr/>
            </a:pPr>
            <a:r>
              <a:rPr lang="en-US" altLang="zh-CN" sz="1100" dirty="0" smtClean="0"/>
              <a:t>new </a:t>
            </a:r>
            <a:r>
              <a:rPr lang="en-US" altLang="zh-CN" sz="1100" dirty="0" err="1" smtClean="0"/>
              <a:t>ClassAttribute</a:t>
            </a:r>
            <a:r>
              <a:rPr lang="en-US" altLang="zh-CN" sz="1100" dirty="0" smtClean="0"/>
              <a:t>(</a:t>
            </a:r>
            <a:r>
              <a:rPr lang="en-US" altLang="zh-CN" sz="1100" dirty="0" err="1" smtClean="0"/>
              <a:t>wt.part.WTPartMaster.class</a:t>
            </a:r>
            <a:r>
              <a:rPr lang="en-US" altLang="zh-CN" sz="1100" dirty="0" smtClean="0"/>
              <a:t>, wt.part.WTPartMaster.NAME); </a:t>
            </a:r>
          </a:p>
          <a:p>
            <a:pPr>
              <a:defRPr/>
            </a:pPr>
            <a:r>
              <a:rPr lang="en-US" altLang="zh-CN" sz="1100" dirty="0" err="1" smtClean="0"/>
              <a:t>ClassAttribute</a:t>
            </a:r>
            <a:r>
              <a:rPr lang="en-US" altLang="zh-CN" sz="1100" dirty="0" smtClean="0"/>
              <a:t> </a:t>
            </a:r>
            <a:r>
              <a:rPr lang="en-US" altLang="zh-CN" sz="1100" dirty="0" err="1" smtClean="0"/>
              <a:t>partNumber</a:t>
            </a:r>
            <a:r>
              <a:rPr lang="en-US" altLang="zh-CN" sz="1100" dirty="0" smtClean="0"/>
              <a:t> = </a:t>
            </a:r>
          </a:p>
          <a:p>
            <a:pPr>
              <a:defRPr/>
            </a:pPr>
            <a:r>
              <a:rPr lang="en-US" altLang="zh-CN" sz="1100" dirty="0" smtClean="0"/>
              <a:t>new </a:t>
            </a:r>
            <a:r>
              <a:rPr lang="en-US" altLang="zh-CN" sz="1100" dirty="0" err="1" smtClean="0"/>
              <a:t>ClassAttribute</a:t>
            </a:r>
            <a:r>
              <a:rPr lang="en-US" altLang="zh-CN" sz="1100" dirty="0" smtClean="0"/>
              <a:t>(</a:t>
            </a:r>
            <a:r>
              <a:rPr lang="en-US" altLang="zh-CN" sz="1100" dirty="0" err="1" smtClean="0"/>
              <a:t>wt.part.WTPartMaster.class</a:t>
            </a:r>
            <a:r>
              <a:rPr lang="en-US" altLang="zh-CN" sz="1100" dirty="0" smtClean="0"/>
              <a:t>, </a:t>
            </a:r>
            <a:r>
              <a:rPr lang="en-US" altLang="zh-CN" sz="1100" dirty="0" err="1" smtClean="0"/>
              <a:t>wt.part.WTPartMaster.NUMBER</a:t>
            </a:r>
            <a:r>
              <a:rPr lang="en-US" altLang="zh-CN" sz="1100" dirty="0" smtClean="0"/>
              <a:t>);</a:t>
            </a:r>
          </a:p>
          <a:p>
            <a:pPr>
              <a:defRPr/>
            </a:pPr>
            <a:r>
              <a:rPr lang="en-US" altLang="zh-CN" sz="1100" dirty="0" err="1" smtClean="0"/>
              <a:t>ClassAttribute</a:t>
            </a:r>
            <a:r>
              <a:rPr lang="en-US" altLang="zh-CN" sz="1100" dirty="0" smtClean="0"/>
              <a:t> </a:t>
            </a:r>
            <a:r>
              <a:rPr lang="en-US" altLang="zh-CN" sz="1100" dirty="0" err="1" smtClean="0"/>
              <a:t>alternatePartNumber</a:t>
            </a:r>
            <a:r>
              <a:rPr lang="en-US" altLang="zh-CN" sz="1100" dirty="0" smtClean="0"/>
              <a:t> = </a:t>
            </a:r>
          </a:p>
          <a:p>
            <a:pPr>
              <a:defRPr/>
            </a:pPr>
            <a:r>
              <a:rPr lang="en-US" altLang="zh-CN" sz="1100" dirty="0" smtClean="0"/>
              <a:t>new </a:t>
            </a:r>
            <a:r>
              <a:rPr lang="en-US" altLang="zh-CN" sz="1100" dirty="0" err="1" smtClean="0"/>
              <a:t>ClassAttribute</a:t>
            </a:r>
            <a:r>
              <a:rPr lang="en-US" altLang="zh-CN" sz="1100" dirty="0" smtClean="0"/>
              <a:t>(</a:t>
            </a:r>
            <a:r>
              <a:rPr lang="en-US" altLang="zh-CN" sz="1100" dirty="0" err="1" smtClean="0"/>
              <a:t>wt.part.WTPartMaster.class</a:t>
            </a:r>
            <a:r>
              <a:rPr lang="en-US" altLang="zh-CN" sz="1100" dirty="0" smtClean="0"/>
              <a:t>, </a:t>
            </a:r>
            <a:r>
              <a:rPr lang="en-US" altLang="zh-CN" sz="1100" dirty="0" err="1" smtClean="0"/>
              <a:t>wt.part.WTPartMaster.NUMBER</a:t>
            </a:r>
            <a:r>
              <a:rPr lang="en-US" altLang="zh-CN" sz="1100" dirty="0" smtClean="0"/>
              <a:t>); </a:t>
            </a:r>
          </a:p>
          <a:p>
            <a:pPr>
              <a:defRPr/>
            </a:pPr>
            <a:r>
              <a:rPr lang="en-US" altLang="zh-CN" sz="1100" dirty="0" smtClean="0"/>
              <a:t>// Define constants used in the criteria </a:t>
            </a:r>
          </a:p>
          <a:p>
            <a:pPr>
              <a:defRPr/>
            </a:pPr>
            <a:r>
              <a:rPr lang="en-US" altLang="zh-CN" sz="1100" dirty="0" err="1" smtClean="0"/>
              <a:t>ConstantExpression</a:t>
            </a:r>
            <a:r>
              <a:rPr lang="en-US" altLang="zh-CN" sz="1100" dirty="0" smtClean="0"/>
              <a:t> </a:t>
            </a:r>
            <a:r>
              <a:rPr lang="en-US" altLang="zh-CN" sz="1100" dirty="0" err="1" smtClean="0"/>
              <a:t>subStringStart</a:t>
            </a:r>
            <a:r>
              <a:rPr lang="en-US" altLang="zh-CN" sz="1100" dirty="0" smtClean="0"/>
              <a:t> = new </a:t>
            </a:r>
            <a:r>
              <a:rPr lang="en-US" altLang="zh-CN" sz="1100" dirty="0" err="1" smtClean="0"/>
              <a:t>ConstantExpression</a:t>
            </a:r>
            <a:r>
              <a:rPr lang="en-US" altLang="zh-CN" sz="1100" dirty="0" smtClean="0"/>
              <a:t>(new Long(2));</a:t>
            </a:r>
          </a:p>
          <a:p>
            <a:pPr>
              <a:defRPr/>
            </a:pPr>
            <a:r>
              <a:rPr lang="en-US" altLang="zh-CN" sz="1100" dirty="0" err="1" smtClean="0"/>
              <a:t>ConstantExpression</a:t>
            </a:r>
            <a:r>
              <a:rPr lang="en-US" altLang="zh-CN" sz="1100" dirty="0" smtClean="0"/>
              <a:t> </a:t>
            </a:r>
            <a:r>
              <a:rPr lang="en-US" altLang="zh-CN" sz="1100" dirty="0" err="1" smtClean="0"/>
              <a:t>subStringEnd</a:t>
            </a:r>
            <a:r>
              <a:rPr lang="en-US" altLang="zh-CN" sz="1100" dirty="0" smtClean="0"/>
              <a:t> = new </a:t>
            </a:r>
            <a:r>
              <a:rPr lang="en-US" altLang="zh-CN" sz="1100" dirty="0" err="1" smtClean="0"/>
              <a:t>ConstantExpression</a:t>
            </a:r>
            <a:r>
              <a:rPr lang="en-US" altLang="zh-CN" sz="1100" dirty="0" smtClean="0"/>
              <a:t>(new Long(4));</a:t>
            </a:r>
          </a:p>
          <a:p>
            <a:pPr>
              <a:defRPr/>
            </a:pPr>
            <a:r>
              <a:rPr lang="en-US" altLang="zh-CN" sz="1100" dirty="0" err="1" smtClean="0"/>
              <a:t>ConstantExpression</a:t>
            </a:r>
            <a:r>
              <a:rPr lang="en-US" altLang="zh-CN" sz="1100" dirty="0" smtClean="0"/>
              <a:t> </a:t>
            </a:r>
            <a:r>
              <a:rPr lang="en-US" altLang="zh-CN" sz="1100" dirty="0" err="1" smtClean="0"/>
              <a:t>wildcardExpression</a:t>
            </a:r>
            <a:r>
              <a:rPr lang="en-US" altLang="zh-CN" sz="1100" dirty="0" smtClean="0"/>
              <a:t> = new </a:t>
            </a:r>
            <a:r>
              <a:rPr lang="en-US" altLang="zh-CN" sz="1100" dirty="0" err="1" smtClean="0"/>
              <a:t>ConstantExpression</a:t>
            </a:r>
            <a:r>
              <a:rPr lang="en-US" altLang="zh-CN" sz="1100" dirty="0" smtClean="0"/>
              <a:t>("E% [ ]");</a:t>
            </a:r>
          </a:p>
          <a:p>
            <a:pPr>
              <a:defRPr/>
            </a:pPr>
            <a:r>
              <a:rPr lang="en-US" altLang="zh-CN" sz="1100" dirty="0" smtClean="0"/>
              <a:t>// Add items to the select and join the classes </a:t>
            </a:r>
          </a:p>
          <a:p>
            <a:pPr>
              <a:defRPr/>
            </a:pPr>
            <a:r>
              <a:rPr lang="en-US" altLang="zh-CN" sz="1100" dirty="0" err="1" smtClean="0"/>
              <a:t>qs.appendSelect</a:t>
            </a:r>
            <a:r>
              <a:rPr lang="en-US" altLang="zh-CN" sz="1100" dirty="0" smtClean="0"/>
              <a:t>(</a:t>
            </a:r>
            <a:r>
              <a:rPr lang="en-US" altLang="zh-CN" sz="1100" dirty="0" err="1" smtClean="0"/>
              <a:t>partName</a:t>
            </a:r>
            <a:r>
              <a:rPr lang="en-US" altLang="zh-CN" sz="1100" dirty="0" smtClean="0"/>
              <a:t>, new </a:t>
            </a:r>
            <a:r>
              <a:rPr lang="en-US" altLang="zh-CN" sz="1100" dirty="0" err="1" smtClean="0"/>
              <a:t>int</a:t>
            </a:r>
            <a:r>
              <a:rPr lang="en-US" altLang="zh-CN" sz="1100" dirty="0" smtClean="0"/>
              <a:t>[] { 0 }, false); </a:t>
            </a:r>
          </a:p>
          <a:p>
            <a:pPr>
              <a:defRPr/>
            </a:pPr>
            <a:r>
              <a:rPr lang="en-US" altLang="zh-CN" sz="1100" dirty="0" err="1" smtClean="0"/>
              <a:t>qs.appendSelect</a:t>
            </a:r>
            <a:r>
              <a:rPr lang="en-US" altLang="zh-CN" sz="1100" dirty="0" smtClean="0"/>
              <a:t>(</a:t>
            </a:r>
            <a:r>
              <a:rPr lang="en-US" altLang="zh-CN" sz="1100" dirty="0" err="1" smtClean="0"/>
              <a:t>alternatePartName</a:t>
            </a:r>
            <a:r>
              <a:rPr lang="en-US" altLang="zh-CN" sz="1100" dirty="0" smtClean="0"/>
              <a:t>, new </a:t>
            </a:r>
            <a:r>
              <a:rPr lang="en-US" altLang="zh-CN" sz="1100" dirty="0" err="1" smtClean="0"/>
              <a:t>int</a:t>
            </a:r>
            <a:r>
              <a:rPr lang="en-US" altLang="zh-CN" sz="1100" dirty="0" smtClean="0"/>
              <a:t>[] { 1 }, false); </a:t>
            </a:r>
          </a:p>
          <a:p>
            <a:pPr>
              <a:defRPr/>
            </a:pPr>
            <a:r>
              <a:rPr lang="en-US" altLang="zh-CN" sz="1100" dirty="0" err="1" smtClean="0"/>
              <a:t>qs.appendJoin</a:t>
            </a:r>
            <a:r>
              <a:rPr lang="en-US" altLang="zh-CN" sz="1100" dirty="0" smtClean="0"/>
              <a:t>(</a:t>
            </a:r>
            <a:r>
              <a:rPr lang="en-US" altLang="zh-CN" sz="1100" dirty="0" err="1" smtClean="0"/>
              <a:t>linkIndex</a:t>
            </a:r>
            <a:r>
              <a:rPr lang="en-US" altLang="zh-CN" sz="1100" dirty="0" smtClean="0"/>
              <a:t>, </a:t>
            </a:r>
            <a:r>
              <a:rPr lang="en-US" altLang="zh-CN" sz="1100" dirty="0" err="1" smtClean="0"/>
              <a:t>wt.part.WTPartAlternateLink.ALTERNATES_ROLE</a:t>
            </a:r>
            <a:r>
              <a:rPr lang="en-US" altLang="zh-CN" sz="1100" dirty="0" smtClean="0"/>
              <a:t>, </a:t>
            </a:r>
            <a:r>
              <a:rPr lang="en-US" altLang="zh-CN" sz="1100" dirty="0" err="1" smtClean="0"/>
              <a:t>partIndex</a:t>
            </a:r>
            <a:r>
              <a:rPr lang="en-US" altLang="zh-CN" sz="1100" dirty="0" smtClean="0"/>
              <a:t>);</a:t>
            </a:r>
          </a:p>
          <a:p>
            <a:pPr>
              <a:defRPr/>
            </a:pPr>
            <a:r>
              <a:rPr lang="en-US" altLang="zh-CN" sz="1100" dirty="0" err="1" smtClean="0"/>
              <a:t>qs.appendJoin</a:t>
            </a:r>
            <a:r>
              <a:rPr lang="en-US" altLang="zh-CN" sz="1100" dirty="0" smtClean="0"/>
              <a:t>(</a:t>
            </a:r>
            <a:r>
              <a:rPr lang="en-US" altLang="zh-CN" sz="1100" dirty="0" err="1" smtClean="0"/>
              <a:t>linkIndex</a:t>
            </a:r>
            <a:r>
              <a:rPr lang="en-US" altLang="zh-CN" sz="1100" dirty="0" smtClean="0"/>
              <a:t>, </a:t>
            </a:r>
            <a:r>
              <a:rPr lang="en-US" altLang="zh-CN" sz="1100" dirty="0" err="1" smtClean="0"/>
              <a:t>wt.part.WTPartAlternateLink.ALTERNATE_FOR_ROLE</a:t>
            </a:r>
            <a:r>
              <a:rPr lang="en-US" altLang="zh-CN" sz="1100" dirty="0" smtClean="0"/>
              <a:t>,</a:t>
            </a:r>
          </a:p>
          <a:p>
            <a:pPr>
              <a:defRPr/>
            </a:pPr>
            <a:r>
              <a:rPr lang="en-US" altLang="zh-CN" sz="1100" dirty="0" err="1" smtClean="0"/>
              <a:t>alternatePartIndex</a:t>
            </a:r>
            <a:r>
              <a:rPr lang="en-US" altLang="zh-CN" sz="1100" dirty="0" smtClean="0"/>
              <a:t>);</a:t>
            </a:r>
            <a:endParaRPr lang="zh-CN" altLang="en-US" sz="1100" dirty="0" smtClean="0"/>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高级搜索</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800" dirty="0" smtClean="0"/>
              <a:t>参考</a:t>
            </a:r>
            <a:r>
              <a:rPr lang="en-US" altLang="zh-CN" sz="2800" dirty="0" smtClean="0"/>
              <a:t>: WCCustomizersGuide.pdf</a:t>
            </a:r>
          </a:p>
          <a:p>
            <a:r>
              <a:rPr lang="zh-CN" altLang="en-US" sz="2800" b="1" i="1" dirty="0" smtClean="0">
                <a:solidFill>
                  <a:srgbClr val="FF0000"/>
                </a:solidFill>
              </a:rPr>
              <a:t>（</a:t>
            </a:r>
            <a:r>
              <a:rPr lang="en-US" altLang="zh-CN" sz="2800" b="1" i="1" dirty="0" smtClean="0">
                <a:solidFill>
                  <a:srgbClr val="FF0000"/>
                </a:solidFill>
              </a:rPr>
              <a:t>1233-1246</a:t>
            </a:r>
            <a:r>
              <a:rPr lang="zh-CN" altLang="en-US" sz="2800" b="1" i="1" dirty="0" smtClean="0">
                <a:solidFill>
                  <a:srgbClr val="FF0000"/>
                </a:solidFill>
              </a:rPr>
              <a:t>）</a:t>
            </a:r>
            <a:endParaRPr lang="en-US" altLang="zh-CN" sz="2600" b="1" i="1" dirty="0" smtClean="0">
              <a:solidFill>
                <a:srgbClr val="FF0000"/>
              </a:solidFill>
            </a:endParaRPr>
          </a:p>
        </p:txBody>
      </p:sp>
    </p:spTree>
  </p:cSld>
  <p:clrMapOvr>
    <a:masterClrMapping/>
  </p:clrMapOvr>
  <p:transition spd="med">
    <p:fade thruBlk="1"/>
  </p:transition>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部件、文档的相关操作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版本相关操作</a:t>
            </a:r>
            <a:endParaRPr lang="en-US" altLang="zh-CN" sz="2600" b="1" i="1" dirty="0" smtClean="0">
              <a:solidFill>
                <a:srgbClr val="FF0000"/>
              </a:solidFill>
            </a:endParaRPr>
          </a:p>
          <a:p>
            <a:r>
              <a:rPr lang="en-US" altLang="zh-CN" sz="1400" b="1" dirty="0" smtClean="0"/>
              <a:t>public static void </a:t>
            </a:r>
            <a:r>
              <a:rPr lang="en-US" altLang="zh-CN" sz="1400" b="1" dirty="0" err="1" smtClean="0"/>
              <a:t>setVersionIteration</a:t>
            </a:r>
            <a:r>
              <a:rPr lang="en-US" altLang="zh-CN" sz="1400" b="1" dirty="0" smtClean="0"/>
              <a:t>(Iterated object, String version,</a:t>
            </a:r>
          </a:p>
          <a:p>
            <a:r>
              <a:rPr lang="en-US" altLang="zh-CN" sz="1400" dirty="0" smtClean="0"/>
              <a:t>String iteration) </a:t>
            </a:r>
            <a:r>
              <a:rPr lang="en-US" altLang="zh-CN" sz="1400" b="1" dirty="0" smtClean="0"/>
              <a:t>throws Exception {</a:t>
            </a:r>
          </a:p>
          <a:p>
            <a:r>
              <a:rPr lang="en-US" altLang="zh-CN" sz="1400" b="1" dirty="0" smtClean="0"/>
              <a:t>if (version != null &amp;&amp; </a:t>
            </a:r>
            <a:r>
              <a:rPr lang="en-US" altLang="zh-CN" sz="1400" b="1" dirty="0" err="1" smtClean="0"/>
              <a:t>version.length</a:t>
            </a:r>
            <a:r>
              <a:rPr lang="en-US" altLang="zh-CN" sz="1400" b="1" dirty="0" smtClean="0"/>
              <a:t>() &gt; 0) {</a:t>
            </a:r>
          </a:p>
          <a:p>
            <a:r>
              <a:rPr lang="en-US" altLang="zh-CN" sz="1400" dirty="0" err="1" smtClean="0"/>
              <a:t>MultilevelSeries</a:t>
            </a:r>
            <a:r>
              <a:rPr lang="en-US" altLang="zh-CN" sz="1400" dirty="0" smtClean="0"/>
              <a:t> </a:t>
            </a:r>
            <a:r>
              <a:rPr lang="en-US" altLang="zh-CN" sz="1400" dirty="0" err="1" smtClean="0"/>
              <a:t>multilevelSeries</a:t>
            </a:r>
            <a:r>
              <a:rPr lang="en-US" altLang="zh-CN" sz="1400" dirty="0" smtClean="0"/>
              <a:t> = </a:t>
            </a:r>
            <a:r>
              <a:rPr lang="en-US" altLang="zh-CN" sz="1400" dirty="0" err="1" smtClean="0"/>
              <a:t>MultilevelSeries</a:t>
            </a:r>
            <a:endParaRPr lang="en-US" altLang="zh-CN" sz="1400" dirty="0" smtClean="0"/>
          </a:p>
          <a:p>
            <a:r>
              <a:rPr lang="en-US" altLang="zh-CN" sz="1400" dirty="0" smtClean="0"/>
              <a:t>.</a:t>
            </a:r>
            <a:r>
              <a:rPr lang="en-US" altLang="zh-CN" sz="1400" i="1" dirty="0" err="1" smtClean="0"/>
              <a:t>newMultilevelSeries</a:t>
            </a:r>
            <a:r>
              <a:rPr lang="en-US" altLang="zh-CN" sz="1400" i="1" dirty="0" smtClean="0"/>
              <a:t>("</a:t>
            </a:r>
            <a:r>
              <a:rPr lang="en-US" altLang="zh-CN" sz="1400" i="1" dirty="0" err="1" smtClean="0"/>
              <a:t>wt.vc.VersionIdentifier</a:t>
            </a:r>
            <a:r>
              <a:rPr lang="en-US" altLang="zh-CN" sz="1400" i="1" dirty="0" smtClean="0"/>
              <a:t>", version);</a:t>
            </a:r>
          </a:p>
          <a:p>
            <a:r>
              <a:rPr lang="en-US" altLang="zh-CN" sz="1400" dirty="0" err="1" smtClean="0"/>
              <a:t>VersionIdentifier</a:t>
            </a:r>
            <a:r>
              <a:rPr lang="en-US" altLang="zh-CN" sz="1400" dirty="0" smtClean="0"/>
              <a:t> </a:t>
            </a:r>
            <a:r>
              <a:rPr lang="en-US" altLang="zh-CN" sz="1400" dirty="0" err="1" smtClean="0"/>
              <a:t>versionIdentifier</a:t>
            </a:r>
            <a:r>
              <a:rPr lang="en-US" altLang="zh-CN" sz="1400" dirty="0" smtClean="0"/>
              <a:t> = </a:t>
            </a:r>
            <a:r>
              <a:rPr lang="en-US" altLang="zh-CN" sz="1400" dirty="0" err="1" smtClean="0"/>
              <a:t>VersionIdentifier</a:t>
            </a:r>
            <a:endParaRPr lang="en-US" altLang="zh-CN" sz="1400" dirty="0" smtClean="0"/>
          </a:p>
          <a:p>
            <a:r>
              <a:rPr lang="en-US" altLang="zh-CN" sz="1400" dirty="0" smtClean="0"/>
              <a:t>.</a:t>
            </a:r>
            <a:r>
              <a:rPr lang="en-US" altLang="zh-CN" sz="1400" i="1" dirty="0" err="1" smtClean="0"/>
              <a:t>newVersionIdentifier</a:t>
            </a:r>
            <a:r>
              <a:rPr lang="en-US" altLang="zh-CN" sz="1400" i="1" dirty="0" smtClean="0"/>
              <a:t>(</a:t>
            </a:r>
            <a:r>
              <a:rPr lang="en-US" altLang="zh-CN" sz="1400" i="1" dirty="0" err="1" smtClean="0"/>
              <a:t>multilevelSeries</a:t>
            </a:r>
            <a:r>
              <a:rPr lang="en-US" altLang="zh-CN" sz="1400" i="1" dirty="0" smtClean="0"/>
              <a:t>);</a:t>
            </a:r>
          </a:p>
          <a:p>
            <a:r>
              <a:rPr lang="en-US" altLang="zh-CN" sz="1400" dirty="0" err="1" smtClean="0"/>
              <a:t>VersionControlHelper.</a:t>
            </a:r>
            <a:r>
              <a:rPr lang="en-US" altLang="zh-CN" sz="1400" u="sng" strike="sngStrike" dirty="0" err="1" smtClean="0"/>
              <a:t>setVersionIdentifier</a:t>
            </a:r>
            <a:r>
              <a:rPr lang="en-US" altLang="zh-CN" sz="1400" u="sng" strike="sngStrike" dirty="0" smtClean="0"/>
              <a:t>((Versioned) object,</a:t>
            </a:r>
          </a:p>
          <a:p>
            <a:r>
              <a:rPr lang="en-US" altLang="zh-CN" sz="1400" u="sng" dirty="0" err="1" smtClean="0"/>
              <a:t>versionIdentifier</a:t>
            </a:r>
            <a:r>
              <a:rPr lang="en-US" altLang="zh-CN" sz="1400" u="sng" dirty="0" smtClean="0"/>
              <a:t>, </a:t>
            </a:r>
            <a:r>
              <a:rPr lang="en-US" altLang="zh-CN" sz="1400" b="1" u="sng" dirty="0" smtClean="0"/>
              <a:t>false);</a:t>
            </a:r>
          </a:p>
          <a:p>
            <a:r>
              <a:rPr lang="en-US" altLang="zh-CN" sz="1400" dirty="0" smtClean="0"/>
              <a:t>}</a:t>
            </a:r>
          </a:p>
          <a:p>
            <a:r>
              <a:rPr lang="en-US" altLang="zh-CN" sz="1400" b="1" dirty="0" smtClean="0"/>
              <a:t>if (iteration != null &amp;&amp; </a:t>
            </a:r>
            <a:r>
              <a:rPr lang="en-US" altLang="zh-CN" sz="1400" b="1" dirty="0" err="1" smtClean="0"/>
              <a:t>iteration.length</a:t>
            </a:r>
            <a:r>
              <a:rPr lang="en-US" altLang="zh-CN" sz="1400" b="1" dirty="0" smtClean="0"/>
              <a:t>() &gt; 0) {</a:t>
            </a:r>
          </a:p>
          <a:p>
            <a:r>
              <a:rPr lang="en-US" altLang="zh-CN" sz="1400" dirty="0" smtClean="0"/>
              <a:t>Series </a:t>
            </a:r>
            <a:r>
              <a:rPr lang="en-US" altLang="zh-CN" sz="1400" dirty="0" err="1" smtClean="0"/>
              <a:t>series</a:t>
            </a:r>
            <a:r>
              <a:rPr lang="en-US" altLang="zh-CN" sz="1400" dirty="0" smtClean="0"/>
              <a:t> = </a:t>
            </a:r>
            <a:r>
              <a:rPr lang="en-US" altLang="zh-CN" sz="1400" dirty="0" err="1" smtClean="0"/>
              <a:t>Series.</a:t>
            </a:r>
            <a:r>
              <a:rPr lang="en-US" altLang="zh-CN" sz="1400" i="1" dirty="0" err="1" smtClean="0"/>
              <a:t>newSeries</a:t>
            </a:r>
            <a:r>
              <a:rPr lang="en-US" altLang="zh-CN" sz="1400" i="1" dirty="0" smtClean="0"/>
              <a:t>("</a:t>
            </a:r>
            <a:r>
              <a:rPr lang="en-US" altLang="zh-CN" sz="1400" i="1" dirty="0" err="1" smtClean="0"/>
              <a:t>wt.vc.IterationIdentifier</a:t>
            </a:r>
            <a:r>
              <a:rPr lang="en-US" altLang="zh-CN" sz="1400" i="1" dirty="0" smtClean="0"/>
              <a:t>",</a:t>
            </a:r>
          </a:p>
          <a:p>
            <a:r>
              <a:rPr lang="en-US" altLang="zh-CN" sz="1400" dirty="0" smtClean="0"/>
              <a:t>iteration);</a:t>
            </a:r>
          </a:p>
          <a:p>
            <a:r>
              <a:rPr lang="en-US" altLang="zh-CN" sz="1400" dirty="0" err="1" smtClean="0"/>
              <a:t>IterationIdentifier</a:t>
            </a:r>
            <a:r>
              <a:rPr lang="en-US" altLang="zh-CN" sz="1400" dirty="0" smtClean="0"/>
              <a:t> </a:t>
            </a:r>
            <a:r>
              <a:rPr lang="en-US" altLang="zh-CN" sz="1400" dirty="0" err="1" smtClean="0"/>
              <a:t>iterationIdentifier</a:t>
            </a:r>
            <a:r>
              <a:rPr lang="en-US" altLang="zh-CN" sz="1400" dirty="0" smtClean="0"/>
              <a:t> = </a:t>
            </a:r>
            <a:r>
              <a:rPr lang="en-US" altLang="zh-CN" sz="1400" dirty="0" err="1" smtClean="0"/>
              <a:t>IterationIdentifier</a:t>
            </a:r>
            <a:endParaRPr lang="en-US" altLang="zh-CN" sz="1400" dirty="0" smtClean="0"/>
          </a:p>
          <a:p>
            <a:r>
              <a:rPr lang="en-US" altLang="zh-CN" sz="1400" dirty="0" smtClean="0"/>
              <a:t>.</a:t>
            </a:r>
            <a:r>
              <a:rPr lang="en-US" altLang="zh-CN" sz="1400" i="1" dirty="0" err="1" smtClean="0"/>
              <a:t>newIterationIdentifier</a:t>
            </a:r>
            <a:r>
              <a:rPr lang="en-US" altLang="zh-CN" sz="1400" i="1" dirty="0" smtClean="0"/>
              <a:t>(series);</a:t>
            </a:r>
          </a:p>
          <a:p>
            <a:r>
              <a:rPr lang="en-US" altLang="zh-CN" sz="1400" dirty="0" err="1" smtClean="0"/>
              <a:t>VersionControlHelper.</a:t>
            </a:r>
            <a:r>
              <a:rPr lang="en-US" altLang="zh-CN" sz="1400" i="1" dirty="0" err="1" smtClean="0"/>
              <a:t>setIterationIdentifier</a:t>
            </a:r>
            <a:r>
              <a:rPr lang="en-US" altLang="zh-CN" sz="1400" i="1" dirty="0" smtClean="0"/>
              <a:t>(object,</a:t>
            </a:r>
          </a:p>
          <a:p>
            <a:r>
              <a:rPr lang="en-US" altLang="zh-CN" sz="1400" dirty="0" err="1" smtClean="0"/>
              <a:t>iterationIdentifier</a:t>
            </a:r>
            <a:r>
              <a:rPr lang="en-US" altLang="zh-CN" sz="1400" dirty="0" smtClean="0"/>
              <a:t>);</a:t>
            </a:r>
          </a:p>
          <a:p>
            <a:r>
              <a:rPr lang="en-US" altLang="zh-CN" sz="1400" dirty="0" smtClean="0"/>
              <a:t>}</a:t>
            </a:r>
          </a:p>
          <a:p>
            <a:r>
              <a:rPr lang="en-US" altLang="zh-CN" sz="1400" dirty="0" smtClean="0"/>
              <a:t>}</a:t>
            </a:r>
            <a:endParaRPr lang="en-US" altLang="zh-CN" dirty="0" smtClean="0"/>
          </a:p>
          <a:p>
            <a:endParaRPr lang="en-US" altLang="zh-CN" sz="2600" b="1" i="1" dirty="0" smtClean="0">
              <a:solidFill>
                <a:srgbClr val="FF0000"/>
              </a:solidFill>
            </a:endParaRPr>
          </a:p>
        </p:txBody>
      </p:sp>
    </p:spTree>
  </p:cSld>
  <p:clrMapOvr>
    <a:masterClrMapping/>
  </p:clrMapOvr>
  <p:transition spd="med">
    <p:fade thruBlk="1"/>
  </p:transition>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部件、文档的相关操作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根据容器名称得到容器对象</a:t>
            </a:r>
            <a:endParaRPr lang="en-US" altLang="zh-CN" sz="2600" b="1" i="1" dirty="0" smtClean="0">
              <a:solidFill>
                <a:srgbClr val="FF0000"/>
              </a:solidFill>
            </a:endParaRPr>
          </a:p>
          <a:p>
            <a:r>
              <a:rPr lang="en-US" altLang="zh-CN" sz="1400" b="1" dirty="0" smtClean="0"/>
              <a:t>public static </a:t>
            </a:r>
            <a:r>
              <a:rPr lang="en-US" altLang="zh-CN" sz="1400" b="1" dirty="0" err="1" smtClean="0"/>
              <a:t>WTContainer</a:t>
            </a:r>
            <a:r>
              <a:rPr lang="en-US" altLang="zh-CN" sz="1400" b="1" dirty="0" smtClean="0"/>
              <a:t> </a:t>
            </a:r>
            <a:r>
              <a:rPr lang="en-US" altLang="zh-CN" sz="1400" b="1" dirty="0" err="1" smtClean="0"/>
              <a:t>getContainerByName</a:t>
            </a:r>
            <a:r>
              <a:rPr lang="en-US" altLang="zh-CN" sz="1400" b="1" dirty="0" smtClean="0"/>
              <a:t>(String </a:t>
            </a:r>
            <a:r>
              <a:rPr lang="en-US" altLang="zh-CN" sz="1400" b="1" dirty="0" err="1" smtClean="0"/>
              <a:t>containerName</a:t>
            </a:r>
            <a:r>
              <a:rPr lang="en-US" altLang="zh-CN" sz="1400" b="1" dirty="0" smtClean="0"/>
              <a:t>,</a:t>
            </a:r>
          </a:p>
          <a:p>
            <a:r>
              <a:rPr lang="en-US" altLang="zh-CN" sz="1400" dirty="0" smtClean="0"/>
              <a:t>String </a:t>
            </a:r>
            <a:r>
              <a:rPr lang="en-US" altLang="zh-CN" sz="1400" dirty="0" err="1" smtClean="0"/>
              <a:t>containerType</a:t>
            </a:r>
            <a:r>
              <a:rPr lang="en-US" altLang="zh-CN" sz="1400" dirty="0" smtClean="0"/>
              <a:t>) </a:t>
            </a:r>
            <a:r>
              <a:rPr lang="en-US" altLang="zh-CN" sz="1400" b="1" dirty="0" smtClean="0"/>
              <a:t>throws Exception {</a:t>
            </a:r>
          </a:p>
          <a:p>
            <a:r>
              <a:rPr lang="en-US" altLang="zh-CN" sz="1400" dirty="0" err="1" smtClean="0"/>
              <a:t>WTContainer</a:t>
            </a:r>
            <a:r>
              <a:rPr lang="en-US" altLang="zh-CN" sz="1400" dirty="0" smtClean="0"/>
              <a:t> container = </a:t>
            </a:r>
            <a:r>
              <a:rPr lang="en-US" altLang="zh-CN" sz="1400" b="1" dirty="0" smtClean="0"/>
              <a:t>null;</a:t>
            </a:r>
          </a:p>
          <a:p>
            <a:r>
              <a:rPr lang="en-US" altLang="zh-CN" sz="1400" dirty="0" err="1" smtClean="0"/>
              <a:t>QueryResult</a:t>
            </a:r>
            <a:r>
              <a:rPr lang="en-US" altLang="zh-CN" sz="1400" dirty="0" smtClean="0"/>
              <a:t> </a:t>
            </a:r>
            <a:r>
              <a:rPr lang="en-US" altLang="zh-CN" sz="1400" dirty="0" err="1" smtClean="0"/>
              <a:t>qResult</a:t>
            </a:r>
            <a:r>
              <a:rPr lang="en-US" altLang="zh-CN" sz="1400" dirty="0" smtClean="0"/>
              <a:t> = </a:t>
            </a:r>
            <a:r>
              <a:rPr lang="en-US" altLang="zh-CN" sz="1400" b="1" dirty="0" smtClean="0"/>
              <a:t>null;</a:t>
            </a:r>
          </a:p>
          <a:p>
            <a:r>
              <a:rPr lang="en-US" altLang="zh-CN" sz="1400" b="1" dirty="0" smtClean="0"/>
              <a:t>if (</a:t>
            </a:r>
            <a:r>
              <a:rPr lang="en-US" altLang="zh-CN" sz="1400" b="1" dirty="0" err="1" smtClean="0"/>
              <a:t>containerType</a:t>
            </a:r>
            <a:r>
              <a:rPr lang="en-US" altLang="zh-CN" sz="1400" b="1" dirty="0" smtClean="0"/>
              <a:t> != null) {</a:t>
            </a:r>
          </a:p>
          <a:p>
            <a:r>
              <a:rPr lang="en-US" altLang="zh-CN" sz="1400" dirty="0" err="1" smtClean="0"/>
              <a:t>QuerySpec</a:t>
            </a:r>
            <a:r>
              <a:rPr lang="en-US" altLang="zh-CN" sz="1400" dirty="0" smtClean="0"/>
              <a:t> </a:t>
            </a:r>
            <a:r>
              <a:rPr lang="en-US" altLang="zh-CN" sz="1400" dirty="0" err="1" smtClean="0"/>
              <a:t>qsQuerySpec</a:t>
            </a:r>
            <a:r>
              <a:rPr lang="en-US" altLang="zh-CN" sz="1400" dirty="0" smtClean="0"/>
              <a:t> = </a:t>
            </a:r>
            <a:r>
              <a:rPr lang="en-US" altLang="zh-CN" sz="1400" b="1" dirty="0" smtClean="0"/>
              <a:t>new </a:t>
            </a:r>
            <a:r>
              <a:rPr lang="en-US" altLang="zh-CN" sz="1400" b="1" dirty="0" err="1" smtClean="0"/>
              <a:t>QuerySpec</a:t>
            </a:r>
            <a:r>
              <a:rPr lang="en-US" altLang="zh-CN" sz="1400" b="1" dirty="0" smtClean="0"/>
              <a:t>(</a:t>
            </a:r>
            <a:r>
              <a:rPr lang="en-US" altLang="zh-CN" sz="1400" b="1" dirty="0" err="1" smtClean="0"/>
              <a:t>Class.</a:t>
            </a:r>
            <a:r>
              <a:rPr lang="en-US" altLang="zh-CN" sz="1400" b="1" i="1" dirty="0" err="1" smtClean="0"/>
              <a:t>forName</a:t>
            </a:r>
            <a:r>
              <a:rPr lang="en-US" altLang="zh-CN" sz="1400" b="1" i="1" dirty="0" smtClean="0"/>
              <a:t>(</a:t>
            </a:r>
            <a:r>
              <a:rPr lang="en-US" altLang="zh-CN" sz="1400" b="1" i="1" dirty="0" err="1" smtClean="0"/>
              <a:t>containerType</a:t>
            </a:r>
            <a:r>
              <a:rPr lang="en-US" altLang="zh-CN" sz="1400" b="1" i="1" dirty="0" smtClean="0"/>
              <a:t>));</a:t>
            </a:r>
          </a:p>
          <a:p>
            <a:r>
              <a:rPr lang="en-US" altLang="zh-CN" sz="1400" b="1" dirty="0" smtClean="0"/>
              <a:t>if (</a:t>
            </a:r>
            <a:r>
              <a:rPr lang="en-US" altLang="zh-CN" sz="1400" b="1" dirty="0" err="1" smtClean="0"/>
              <a:t>containerName</a:t>
            </a:r>
            <a:r>
              <a:rPr lang="en-US" altLang="zh-CN" sz="1400" b="1" dirty="0" smtClean="0"/>
              <a:t> != null &amp;&amp; </a:t>
            </a:r>
            <a:r>
              <a:rPr lang="en-US" altLang="zh-CN" sz="1400" b="1" dirty="0" err="1" smtClean="0"/>
              <a:t>containerName.length</a:t>
            </a:r>
            <a:r>
              <a:rPr lang="en-US" altLang="zh-CN" sz="1400" b="1" dirty="0" smtClean="0"/>
              <a:t>() &gt; 1) {</a:t>
            </a:r>
          </a:p>
          <a:p>
            <a:r>
              <a:rPr lang="en-US" altLang="zh-CN" sz="1400" dirty="0" err="1" smtClean="0"/>
              <a:t>qsQuerySpec.</a:t>
            </a:r>
            <a:r>
              <a:rPr lang="en-US" altLang="zh-CN" sz="1400" u="sng" strike="sngStrike" dirty="0" err="1" smtClean="0"/>
              <a:t>appendWhere</a:t>
            </a:r>
            <a:r>
              <a:rPr lang="en-US" altLang="zh-CN" sz="1400" u="sng" strike="sngStrike" dirty="0" smtClean="0"/>
              <a:t>(</a:t>
            </a:r>
            <a:r>
              <a:rPr lang="en-US" altLang="zh-CN" sz="1400" b="1" u="sng" strike="sngStrike" dirty="0" smtClean="0"/>
              <a:t>new </a:t>
            </a:r>
            <a:r>
              <a:rPr lang="en-US" altLang="zh-CN" sz="1400" b="1" u="sng" strike="sngStrike" dirty="0" err="1" smtClean="0"/>
              <a:t>SearchCondition</a:t>
            </a:r>
            <a:r>
              <a:rPr lang="en-US" altLang="zh-CN" sz="1400" b="1" u="sng" strike="sngStrike" dirty="0" smtClean="0"/>
              <a:t>(Class</a:t>
            </a:r>
          </a:p>
          <a:p>
            <a:r>
              <a:rPr lang="en-US" altLang="zh-CN" sz="1400" u="sng" dirty="0" smtClean="0"/>
              <a:t>.</a:t>
            </a:r>
            <a:r>
              <a:rPr lang="en-US" altLang="zh-CN" sz="1400" i="1" u="sng" dirty="0" err="1" smtClean="0"/>
              <a:t>forName</a:t>
            </a:r>
            <a:r>
              <a:rPr lang="en-US" altLang="zh-CN" sz="1400" i="1" u="sng" dirty="0" smtClean="0"/>
              <a:t>(</a:t>
            </a:r>
            <a:r>
              <a:rPr lang="en-US" altLang="zh-CN" sz="1400" i="1" u="sng" dirty="0" err="1" smtClean="0"/>
              <a:t>containerType</a:t>
            </a:r>
            <a:r>
              <a:rPr lang="en-US" altLang="zh-CN" sz="1400" i="1" u="sng" dirty="0" smtClean="0"/>
              <a:t>), "containerInfo.name",</a:t>
            </a:r>
          </a:p>
          <a:p>
            <a:r>
              <a:rPr lang="en-US" altLang="zh-CN" sz="1400" u="sng" dirty="0" err="1" smtClean="0"/>
              <a:t>SearchCondition.</a:t>
            </a:r>
            <a:r>
              <a:rPr lang="en-US" altLang="zh-CN" sz="1400" i="1" u="sng" dirty="0" err="1" smtClean="0"/>
              <a:t>EQUAL</a:t>
            </a:r>
            <a:r>
              <a:rPr lang="en-US" altLang="zh-CN" sz="1400" i="1" u="sng" dirty="0" smtClean="0"/>
              <a:t>, </a:t>
            </a:r>
            <a:r>
              <a:rPr lang="en-US" altLang="zh-CN" sz="1400" i="1" u="sng" dirty="0" err="1" smtClean="0"/>
              <a:t>containerName</a:t>
            </a:r>
            <a:r>
              <a:rPr lang="en-US" altLang="zh-CN" sz="1400" i="1" u="sng" dirty="0" smtClean="0"/>
              <a:t>));</a:t>
            </a:r>
          </a:p>
          <a:p>
            <a:r>
              <a:rPr lang="en-US" altLang="zh-CN" sz="1400" dirty="0" smtClean="0"/>
              <a:t>}</a:t>
            </a:r>
          </a:p>
          <a:p>
            <a:r>
              <a:rPr lang="en-US" altLang="zh-CN" sz="1400" dirty="0" err="1" smtClean="0"/>
              <a:t>System.</a:t>
            </a:r>
            <a:r>
              <a:rPr lang="en-US" altLang="zh-CN" sz="1400" i="1" dirty="0" err="1" smtClean="0"/>
              <a:t>out.println</a:t>
            </a:r>
            <a:r>
              <a:rPr lang="en-US" altLang="zh-CN" sz="1400" i="1" dirty="0" smtClean="0"/>
              <a:t>(</a:t>
            </a:r>
            <a:r>
              <a:rPr lang="en-US" altLang="zh-CN" sz="1400" i="1" dirty="0" err="1" smtClean="0"/>
              <a:t>qsQuerySpec</a:t>
            </a:r>
            <a:r>
              <a:rPr lang="en-US" altLang="zh-CN" sz="1400" i="1" dirty="0" smtClean="0"/>
              <a:t>);</a:t>
            </a:r>
          </a:p>
          <a:p>
            <a:r>
              <a:rPr lang="en-US" altLang="zh-CN" sz="1400" dirty="0" err="1" smtClean="0"/>
              <a:t>qResult</a:t>
            </a:r>
            <a:r>
              <a:rPr lang="en-US" altLang="zh-CN" sz="1400" dirty="0" smtClean="0"/>
              <a:t> = </a:t>
            </a:r>
            <a:r>
              <a:rPr lang="en-US" altLang="zh-CN" sz="1400" dirty="0" err="1" smtClean="0"/>
              <a:t>PersistenceHelper.</a:t>
            </a:r>
            <a:r>
              <a:rPr lang="en-US" altLang="zh-CN" sz="1400" i="1" dirty="0" err="1" smtClean="0"/>
              <a:t>manager.</a:t>
            </a:r>
            <a:r>
              <a:rPr lang="en-US" altLang="zh-CN" sz="1400" i="1" u="sng" strike="sngStrike" dirty="0" err="1" smtClean="0"/>
              <a:t>find</a:t>
            </a:r>
            <a:r>
              <a:rPr lang="en-US" altLang="zh-CN" sz="1400" i="1" u="sng" strike="sngStrike" dirty="0" smtClean="0"/>
              <a:t>(</a:t>
            </a:r>
            <a:r>
              <a:rPr lang="en-US" altLang="zh-CN" sz="1400" i="1" u="sng" strike="sngStrike" dirty="0" err="1" smtClean="0"/>
              <a:t>qsQuerySpec</a:t>
            </a:r>
            <a:r>
              <a:rPr lang="en-US" altLang="zh-CN" sz="1400" i="1" u="sng" strike="sngStrike" dirty="0" smtClean="0"/>
              <a:t>);</a:t>
            </a:r>
          </a:p>
          <a:p>
            <a:r>
              <a:rPr lang="en-US" altLang="zh-CN" sz="1400" b="1" dirty="0" smtClean="0"/>
              <a:t>if (</a:t>
            </a:r>
            <a:r>
              <a:rPr lang="en-US" altLang="zh-CN" sz="1400" b="1" dirty="0" err="1" smtClean="0"/>
              <a:t>qResult</a:t>
            </a:r>
            <a:r>
              <a:rPr lang="en-US" altLang="zh-CN" sz="1400" b="1" dirty="0" smtClean="0"/>
              <a:t> != null &amp;&amp; </a:t>
            </a:r>
            <a:r>
              <a:rPr lang="en-US" altLang="zh-CN" sz="1400" b="1" dirty="0" err="1" smtClean="0"/>
              <a:t>qResult.hasMoreElements</a:t>
            </a:r>
            <a:r>
              <a:rPr lang="en-US" altLang="zh-CN" sz="1400" b="1" dirty="0" smtClean="0"/>
              <a:t>()) {</a:t>
            </a:r>
          </a:p>
          <a:p>
            <a:r>
              <a:rPr lang="en-US" altLang="zh-CN" sz="1400" dirty="0" smtClean="0"/>
              <a:t>container = (</a:t>
            </a:r>
            <a:r>
              <a:rPr lang="en-US" altLang="zh-CN" sz="1400" dirty="0" err="1" smtClean="0"/>
              <a:t>WTContainer</a:t>
            </a:r>
            <a:r>
              <a:rPr lang="en-US" altLang="zh-CN" sz="1400" dirty="0" smtClean="0"/>
              <a:t>) </a:t>
            </a:r>
            <a:r>
              <a:rPr lang="en-US" altLang="zh-CN" sz="1400" dirty="0" err="1" smtClean="0"/>
              <a:t>qResult.nextElement</a:t>
            </a:r>
            <a:r>
              <a:rPr lang="en-US" altLang="zh-CN" sz="1400" dirty="0" smtClean="0"/>
              <a:t>();</a:t>
            </a:r>
          </a:p>
          <a:p>
            <a:r>
              <a:rPr lang="en-US" altLang="zh-CN" sz="1400" dirty="0" smtClean="0"/>
              <a:t>}</a:t>
            </a:r>
          </a:p>
          <a:p>
            <a:r>
              <a:rPr lang="en-US" altLang="zh-CN" sz="1400" dirty="0" smtClean="0"/>
              <a:t>}</a:t>
            </a:r>
          </a:p>
          <a:p>
            <a:r>
              <a:rPr lang="en-US" altLang="zh-CN" sz="1400" b="1" dirty="0" smtClean="0"/>
              <a:t>return container;</a:t>
            </a:r>
          </a:p>
          <a:p>
            <a:r>
              <a:rPr lang="en-US" altLang="zh-CN" sz="1400" dirty="0" smtClean="0"/>
              <a:t>}</a:t>
            </a:r>
            <a:endParaRPr lang="en-US" altLang="zh-CN" sz="1400" b="1" i="1" dirty="0" smtClean="0">
              <a:solidFill>
                <a:srgbClr val="FF0000"/>
              </a:solidFill>
            </a:endParaRPr>
          </a:p>
        </p:txBody>
      </p:sp>
    </p:spTree>
  </p:cSld>
  <p:clrMapOvr>
    <a:masterClrMapping/>
  </p:clrMapOvr>
  <p:transition spd="med">
    <p:fade thruBlk="1"/>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部件、文档的相关操作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创建</a:t>
            </a:r>
            <a:r>
              <a:rPr lang="en-US" altLang="zh-CN" sz="2600" b="1" i="1" dirty="0" err="1" smtClean="0">
                <a:solidFill>
                  <a:srgbClr val="FF0000"/>
                </a:solidFill>
              </a:rPr>
              <a:t>WTPartUsageLink</a:t>
            </a:r>
            <a:endParaRPr lang="en-US" altLang="zh-CN" sz="2600" b="1" i="1" dirty="0" smtClean="0">
              <a:solidFill>
                <a:srgbClr val="FF0000"/>
              </a:solidFill>
            </a:endParaRPr>
          </a:p>
          <a:p>
            <a:r>
              <a:rPr lang="en-US" altLang="zh-CN" sz="1050" dirty="0" err="1" smtClean="0"/>
              <a:t>WTPartUsageLink</a:t>
            </a:r>
            <a:r>
              <a:rPr lang="en-US" altLang="zh-CN" sz="1050" dirty="0" smtClean="0"/>
              <a:t> </a:t>
            </a:r>
            <a:r>
              <a:rPr lang="en-US" altLang="zh-CN" sz="1050" dirty="0" err="1" smtClean="0"/>
              <a:t>usageLink</a:t>
            </a:r>
            <a:r>
              <a:rPr lang="en-US" altLang="zh-CN" sz="1050" dirty="0" smtClean="0"/>
              <a:t> = </a:t>
            </a:r>
            <a:r>
              <a:rPr lang="en-US" altLang="zh-CN" sz="1050" dirty="0" err="1" smtClean="0"/>
              <a:t>WTPartUsageLink.</a:t>
            </a:r>
            <a:r>
              <a:rPr lang="en-US" altLang="zh-CN" sz="1050" i="1" dirty="0" err="1" smtClean="0"/>
              <a:t>newWTPartUsageLink</a:t>
            </a:r>
            <a:r>
              <a:rPr lang="en-US" altLang="zh-CN" sz="1050" i="1" dirty="0" smtClean="0"/>
              <a:t>(</a:t>
            </a:r>
            <a:r>
              <a:rPr lang="en-US" altLang="zh-CN" sz="1050" i="1" dirty="0" err="1" smtClean="0"/>
              <a:t>partA</a:t>
            </a:r>
            <a:r>
              <a:rPr lang="en-US" altLang="zh-CN" sz="1050" i="1" dirty="0" smtClean="0"/>
              <a:t>,</a:t>
            </a:r>
          </a:p>
          <a:p>
            <a:r>
              <a:rPr lang="en-US" altLang="zh-CN" sz="1050" dirty="0" smtClean="0"/>
              <a:t>(</a:t>
            </a:r>
            <a:r>
              <a:rPr lang="en-US" altLang="zh-CN" sz="1050" dirty="0" err="1" smtClean="0"/>
              <a:t>WTPartMaster</a:t>
            </a:r>
            <a:r>
              <a:rPr lang="en-US" altLang="zh-CN" sz="1050" dirty="0" smtClean="0"/>
              <a:t>) </a:t>
            </a:r>
            <a:r>
              <a:rPr lang="en-US" altLang="zh-CN" sz="1050" dirty="0" err="1" smtClean="0"/>
              <a:t>partB.getMaster</a:t>
            </a:r>
            <a:r>
              <a:rPr lang="en-US" altLang="zh-CN" sz="1050" dirty="0" smtClean="0"/>
              <a:t>());</a:t>
            </a:r>
          </a:p>
          <a:p>
            <a:r>
              <a:rPr lang="en-US" altLang="zh-CN" sz="1050" dirty="0" err="1" smtClean="0"/>
              <a:t>usageLink</a:t>
            </a:r>
            <a:r>
              <a:rPr lang="en-US" altLang="zh-CN" sz="1050" dirty="0" smtClean="0"/>
              <a:t> = (</a:t>
            </a:r>
            <a:r>
              <a:rPr lang="en-US" altLang="zh-CN" sz="1050" dirty="0" err="1" smtClean="0"/>
              <a:t>WTPartUsageLink</a:t>
            </a:r>
            <a:r>
              <a:rPr lang="en-US" altLang="zh-CN" sz="1050" dirty="0" smtClean="0"/>
              <a:t>) </a:t>
            </a:r>
            <a:r>
              <a:rPr lang="en-US" altLang="zh-CN" sz="1050" dirty="0" err="1" smtClean="0"/>
              <a:t>IBAValueHelper.</a:t>
            </a:r>
            <a:r>
              <a:rPr lang="en-US" altLang="zh-CN" sz="1050" i="1" dirty="0" err="1" smtClean="0"/>
              <a:t>service</a:t>
            </a:r>
            <a:endParaRPr lang="en-US" altLang="zh-CN" sz="1050" i="1" dirty="0" smtClean="0"/>
          </a:p>
          <a:p>
            <a:r>
              <a:rPr lang="en-US" altLang="zh-CN" sz="1050" dirty="0" smtClean="0"/>
              <a:t>.</a:t>
            </a:r>
            <a:r>
              <a:rPr lang="en-US" altLang="zh-CN" sz="1050" dirty="0" err="1" smtClean="0"/>
              <a:t>refreshAttributeContainerWithoutConstraints</a:t>
            </a:r>
            <a:r>
              <a:rPr lang="en-US" altLang="zh-CN" sz="1050" dirty="0" smtClean="0"/>
              <a:t>(</a:t>
            </a:r>
            <a:r>
              <a:rPr lang="en-US" altLang="zh-CN" sz="1050" dirty="0" err="1" smtClean="0"/>
              <a:t>usageLink</a:t>
            </a:r>
            <a:r>
              <a:rPr lang="en-US" altLang="zh-CN" sz="1050" dirty="0" smtClean="0"/>
              <a:t>);</a:t>
            </a:r>
          </a:p>
          <a:p>
            <a:r>
              <a:rPr lang="en-US" altLang="zh-CN" sz="1050" b="1" dirty="0" smtClean="0"/>
              <a:t>if (unit != null &amp;&amp; !</a:t>
            </a:r>
            <a:r>
              <a:rPr lang="en-US" altLang="zh-CN" sz="1050" b="1" dirty="0" err="1" smtClean="0"/>
              <a:t>unit.equals</a:t>
            </a:r>
            <a:r>
              <a:rPr lang="en-US" altLang="zh-CN" sz="1050" b="1" dirty="0" smtClean="0"/>
              <a:t>("")) {</a:t>
            </a:r>
            <a:r>
              <a:rPr lang="en-US" altLang="zh-CN" sz="1050" dirty="0" smtClean="0"/>
              <a:t>// </a:t>
            </a:r>
            <a:r>
              <a:rPr lang="zh-CN" altLang="en-US" sz="1050" dirty="0" smtClean="0"/>
              <a:t>单位的设置</a:t>
            </a:r>
            <a:endParaRPr lang="en-US" altLang="zh-CN" sz="1050" b="1" dirty="0" smtClean="0"/>
          </a:p>
          <a:p>
            <a:r>
              <a:rPr lang="en-US" altLang="zh-CN" sz="1050" dirty="0" smtClean="0"/>
              <a:t>unit = </a:t>
            </a:r>
            <a:r>
              <a:rPr lang="en-US" altLang="zh-CN" sz="1050" dirty="0" err="1" smtClean="0"/>
              <a:t>unit.substring</a:t>
            </a:r>
            <a:r>
              <a:rPr lang="en-US" altLang="zh-CN" sz="1050" dirty="0" smtClean="0"/>
              <a:t>(</a:t>
            </a:r>
            <a:r>
              <a:rPr lang="en-US" altLang="zh-CN" sz="1050" dirty="0" err="1" smtClean="0"/>
              <a:t>unit.lastIndexOf</a:t>
            </a:r>
            <a:r>
              <a:rPr lang="en-US" altLang="zh-CN" sz="1050" dirty="0" smtClean="0"/>
              <a:t>(""), 1);</a:t>
            </a:r>
          </a:p>
          <a:p>
            <a:r>
              <a:rPr lang="en-US" altLang="zh-CN" sz="1050" dirty="0" smtClean="0"/>
              <a:t>}</a:t>
            </a:r>
          </a:p>
          <a:p>
            <a:r>
              <a:rPr lang="en-US" altLang="zh-CN" sz="1050" dirty="0" smtClean="0"/>
              <a:t>Quantity qt = </a:t>
            </a:r>
            <a:r>
              <a:rPr lang="en-US" altLang="zh-CN" sz="1050" dirty="0" err="1" smtClean="0"/>
              <a:t>Quantity.</a:t>
            </a:r>
            <a:r>
              <a:rPr lang="en-US" altLang="zh-CN" sz="1050" i="1" dirty="0" err="1" smtClean="0"/>
              <a:t>newQuantity</a:t>
            </a:r>
            <a:r>
              <a:rPr lang="en-US" altLang="zh-CN" sz="1050" i="1" dirty="0" smtClean="0"/>
              <a:t>(</a:t>
            </a:r>
            <a:r>
              <a:rPr lang="en-US" altLang="zh-CN" sz="1050" i="1" dirty="0" err="1" smtClean="0"/>
              <a:t>Double.parseDouble</a:t>
            </a:r>
            <a:r>
              <a:rPr lang="en-US" altLang="zh-CN" sz="1050" i="1" dirty="0" smtClean="0"/>
              <a:t>(quantity),</a:t>
            </a:r>
          </a:p>
          <a:p>
            <a:r>
              <a:rPr lang="en-US" altLang="zh-CN" sz="1050" dirty="0" err="1" smtClean="0"/>
              <a:t>QuantityUnit.</a:t>
            </a:r>
            <a:r>
              <a:rPr lang="en-US" altLang="zh-CN" sz="1050" i="1" dirty="0" err="1" smtClean="0"/>
              <a:t>toQuantityUnit</a:t>
            </a:r>
            <a:r>
              <a:rPr lang="en-US" altLang="zh-CN" sz="1050" i="1" dirty="0" smtClean="0"/>
              <a:t>(unit));</a:t>
            </a:r>
          </a:p>
          <a:p>
            <a:r>
              <a:rPr lang="en-US" altLang="zh-CN" sz="1050" dirty="0" err="1" smtClean="0"/>
              <a:t>usageLink.setQuantity</a:t>
            </a:r>
            <a:r>
              <a:rPr lang="en-US" altLang="zh-CN" sz="1050" dirty="0" smtClean="0"/>
              <a:t>(qt);</a:t>
            </a:r>
          </a:p>
          <a:p>
            <a:r>
              <a:rPr lang="en-US" altLang="zh-CN" sz="1050" b="1" dirty="0" smtClean="0"/>
              <a:t>if (</a:t>
            </a:r>
            <a:r>
              <a:rPr lang="en-US" altLang="zh-CN" sz="1050" b="1" dirty="0" err="1" smtClean="0"/>
              <a:t>lineNumber</a:t>
            </a:r>
            <a:r>
              <a:rPr lang="en-US" altLang="zh-CN" sz="1050" b="1" dirty="0" smtClean="0"/>
              <a:t> != null &amp;&amp; !</a:t>
            </a:r>
            <a:r>
              <a:rPr lang="en-US" altLang="zh-CN" sz="1050" b="1" dirty="0" err="1" smtClean="0"/>
              <a:t>lineNumber.equals</a:t>
            </a:r>
            <a:r>
              <a:rPr lang="en-US" altLang="zh-CN" sz="1050" b="1" dirty="0" smtClean="0"/>
              <a:t>("")) {</a:t>
            </a:r>
            <a:r>
              <a:rPr lang="en-US" altLang="zh-CN" sz="1050" dirty="0" smtClean="0"/>
              <a:t>// </a:t>
            </a:r>
            <a:r>
              <a:rPr lang="zh-CN" altLang="en-US" sz="1050" dirty="0" smtClean="0"/>
              <a:t>行号的设置</a:t>
            </a:r>
            <a:endParaRPr lang="en-US" altLang="zh-CN" sz="1050" b="1" dirty="0" smtClean="0"/>
          </a:p>
          <a:p>
            <a:r>
              <a:rPr lang="en-US" altLang="zh-CN" sz="1050" dirty="0" err="1" smtClean="0"/>
              <a:t>LineNumber</a:t>
            </a:r>
            <a:r>
              <a:rPr lang="en-US" altLang="zh-CN" sz="1050" dirty="0" smtClean="0"/>
              <a:t> </a:t>
            </a:r>
            <a:r>
              <a:rPr lang="en-US" altLang="zh-CN" sz="1050" dirty="0" err="1" smtClean="0"/>
              <a:t>iNumber</a:t>
            </a:r>
            <a:r>
              <a:rPr lang="en-US" altLang="zh-CN" sz="1050" dirty="0" smtClean="0"/>
              <a:t> = </a:t>
            </a:r>
            <a:r>
              <a:rPr lang="en-US" altLang="zh-CN" sz="1050" dirty="0" err="1" smtClean="0"/>
              <a:t>LineNumber.</a:t>
            </a:r>
            <a:r>
              <a:rPr lang="en-US" altLang="zh-CN" sz="1050" i="1" dirty="0" err="1" smtClean="0"/>
              <a:t>newLineNumber</a:t>
            </a:r>
            <a:r>
              <a:rPr lang="en-US" altLang="zh-CN" sz="1050" i="1" dirty="0" smtClean="0"/>
              <a:t>(Long</a:t>
            </a:r>
          </a:p>
          <a:p>
            <a:r>
              <a:rPr lang="en-US" altLang="zh-CN" sz="1050" dirty="0" smtClean="0"/>
              <a:t>.</a:t>
            </a:r>
            <a:r>
              <a:rPr lang="en-US" altLang="zh-CN" sz="1050" i="1" dirty="0" err="1" smtClean="0"/>
              <a:t>parseLong</a:t>
            </a:r>
            <a:r>
              <a:rPr lang="en-US" altLang="zh-CN" sz="1050" i="1" dirty="0" smtClean="0"/>
              <a:t>((String) </a:t>
            </a:r>
            <a:r>
              <a:rPr lang="en-US" altLang="zh-CN" sz="1050" i="1" dirty="0" err="1" smtClean="0"/>
              <a:t>lineNumber</a:t>
            </a:r>
            <a:r>
              <a:rPr lang="en-US" altLang="zh-CN" sz="1050" i="1" dirty="0" smtClean="0"/>
              <a:t>));</a:t>
            </a:r>
          </a:p>
          <a:p>
            <a:r>
              <a:rPr lang="en-US" altLang="zh-CN" sz="1050" dirty="0" err="1" smtClean="0"/>
              <a:t>usageLink.setLineNumber</a:t>
            </a:r>
            <a:r>
              <a:rPr lang="en-US" altLang="zh-CN" sz="1050" dirty="0" smtClean="0"/>
              <a:t>(</a:t>
            </a:r>
            <a:r>
              <a:rPr lang="en-US" altLang="zh-CN" sz="1050" dirty="0" err="1" smtClean="0"/>
              <a:t>iNumber</a:t>
            </a:r>
            <a:r>
              <a:rPr lang="en-US" altLang="zh-CN" sz="1050" dirty="0" smtClean="0"/>
              <a:t>);</a:t>
            </a:r>
          </a:p>
          <a:p>
            <a:r>
              <a:rPr lang="en-US" altLang="zh-CN" sz="1050" dirty="0" smtClean="0"/>
              <a:t>}</a:t>
            </a:r>
          </a:p>
          <a:p>
            <a:r>
              <a:rPr lang="en-US" altLang="zh-CN" sz="1050" dirty="0" err="1" smtClean="0"/>
              <a:t>PersistenceServerHelper.</a:t>
            </a:r>
            <a:r>
              <a:rPr lang="en-US" altLang="zh-CN" sz="1050" i="1" dirty="0" err="1" smtClean="0"/>
              <a:t>manager.insert</a:t>
            </a:r>
            <a:r>
              <a:rPr lang="en-US" altLang="zh-CN" sz="1050" i="1" dirty="0" smtClean="0"/>
              <a:t>(</a:t>
            </a:r>
            <a:r>
              <a:rPr lang="en-US" altLang="zh-CN" sz="1050" i="1" dirty="0" err="1" smtClean="0"/>
              <a:t>usageLink</a:t>
            </a:r>
            <a:r>
              <a:rPr lang="en-US" altLang="zh-CN" sz="1050" i="1" dirty="0" smtClean="0"/>
              <a:t>);</a:t>
            </a:r>
            <a:r>
              <a:rPr lang="en-US" altLang="zh-CN" sz="1050" dirty="0" smtClean="0"/>
              <a:t> // </a:t>
            </a:r>
            <a:r>
              <a:rPr lang="zh-CN" altLang="en-US" sz="1050" dirty="0" smtClean="0"/>
              <a:t>设置位号</a:t>
            </a:r>
            <a:endParaRPr lang="en-US" altLang="zh-CN" sz="1050" i="1" dirty="0" smtClean="0"/>
          </a:p>
          <a:p>
            <a:r>
              <a:rPr lang="en-US" altLang="zh-CN" sz="1050" dirty="0" err="1" smtClean="0"/>
              <a:t>OccurrenceHelper.</a:t>
            </a:r>
            <a:r>
              <a:rPr lang="en-US" altLang="zh-CN" sz="1050" i="1" dirty="0" err="1" smtClean="0"/>
              <a:t>service.setSkipValidation</a:t>
            </a:r>
            <a:r>
              <a:rPr lang="en-US" altLang="zh-CN" sz="1050" i="1" dirty="0" smtClean="0"/>
              <a:t>(</a:t>
            </a:r>
            <a:r>
              <a:rPr lang="en-US" altLang="zh-CN" sz="1050" b="1" i="1" dirty="0" smtClean="0"/>
              <a:t>true);</a:t>
            </a:r>
          </a:p>
          <a:p>
            <a:r>
              <a:rPr lang="en-US" altLang="zh-CN" sz="1050" b="1" dirty="0" smtClean="0"/>
              <a:t>if (</a:t>
            </a:r>
            <a:r>
              <a:rPr lang="en-US" altLang="zh-CN" sz="1050" b="1" dirty="0" err="1" smtClean="0"/>
              <a:t>referenceDesignators</a:t>
            </a:r>
            <a:r>
              <a:rPr lang="en-US" altLang="zh-CN" sz="1050" b="1" dirty="0" smtClean="0"/>
              <a:t> != null</a:t>
            </a:r>
          </a:p>
          <a:p>
            <a:r>
              <a:rPr lang="en-US" altLang="zh-CN" sz="1050" dirty="0" smtClean="0"/>
              <a:t>&amp;&amp; !</a:t>
            </a:r>
            <a:r>
              <a:rPr lang="en-US" altLang="zh-CN" sz="1050" dirty="0" err="1" smtClean="0"/>
              <a:t>referenceDesignators.equalsIgnoreCase</a:t>
            </a:r>
            <a:r>
              <a:rPr lang="en-US" altLang="zh-CN" sz="1050" dirty="0" smtClean="0"/>
              <a:t>("")) {</a:t>
            </a:r>
          </a:p>
          <a:p>
            <a:r>
              <a:rPr lang="en-US" altLang="zh-CN" sz="1050" dirty="0" smtClean="0"/>
              <a:t>// Vector </a:t>
            </a:r>
            <a:r>
              <a:rPr lang="en-US" altLang="zh-CN" sz="1050" dirty="0" err="1" smtClean="0"/>
              <a:t>vector</a:t>
            </a:r>
            <a:r>
              <a:rPr lang="en-US" altLang="zh-CN" sz="1050" dirty="0" smtClean="0"/>
              <a:t>=</a:t>
            </a:r>
            <a:r>
              <a:rPr lang="en-US" altLang="zh-CN" sz="1050" dirty="0" err="1" smtClean="0"/>
              <a:t>splitString</a:t>
            </a:r>
            <a:r>
              <a:rPr lang="en-US" altLang="zh-CN" sz="1050" dirty="0" smtClean="0"/>
              <a:t>(</a:t>
            </a:r>
            <a:r>
              <a:rPr lang="en-US" altLang="zh-CN" sz="1050" dirty="0" err="1" smtClean="0"/>
              <a:t>referenceDesignators</a:t>
            </a:r>
            <a:r>
              <a:rPr lang="en-US" altLang="zh-CN" sz="1050" dirty="0" smtClean="0"/>
              <a:t>);</a:t>
            </a:r>
          </a:p>
          <a:p>
            <a:r>
              <a:rPr lang="en-US" altLang="zh-CN" sz="1050" dirty="0" err="1" smtClean="0"/>
              <a:t>WTKeyedHashMap</a:t>
            </a:r>
            <a:r>
              <a:rPr lang="en-US" altLang="zh-CN" sz="1050" dirty="0" smtClean="0"/>
              <a:t> </a:t>
            </a:r>
            <a:r>
              <a:rPr lang="en-US" altLang="zh-CN" sz="1050" dirty="0" err="1" smtClean="0"/>
              <a:t>kMap</a:t>
            </a:r>
            <a:r>
              <a:rPr lang="en-US" altLang="zh-CN" sz="1050" dirty="0" smtClean="0"/>
              <a:t> = </a:t>
            </a:r>
            <a:r>
              <a:rPr lang="en-US" altLang="zh-CN" sz="1050" b="1" dirty="0" smtClean="0"/>
              <a:t>new </a:t>
            </a:r>
            <a:r>
              <a:rPr lang="en-US" altLang="zh-CN" sz="1050" b="1" dirty="0" err="1" smtClean="0"/>
              <a:t>WTKeyedHashMap</a:t>
            </a:r>
            <a:r>
              <a:rPr lang="en-US" altLang="zh-CN" sz="1050" b="1" dirty="0" smtClean="0"/>
              <a:t>();</a:t>
            </a:r>
          </a:p>
          <a:p>
            <a:r>
              <a:rPr lang="en-US" altLang="zh-CN" sz="1050" dirty="0" err="1" smtClean="0"/>
              <a:t>PartUsesOccurrence</a:t>
            </a:r>
            <a:r>
              <a:rPr lang="en-US" altLang="zh-CN" sz="1050" dirty="0" smtClean="0"/>
              <a:t> </a:t>
            </a:r>
            <a:r>
              <a:rPr lang="en-US" altLang="zh-CN" sz="1050" dirty="0" err="1" smtClean="0"/>
              <a:t>partUsesOccurrence</a:t>
            </a:r>
            <a:r>
              <a:rPr lang="en-US" altLang="zh-CN" sz="1050" dirty="0" smtClean="0"/>
              <a:t> = </a:t>
            </a:r>
            <a:r>
              <a:rPr lang="en-US" altLang="zh-CN" sz="1050" dirty="0" err="1" smtClean="0"/>
              <a:t>PartUsesOccurrence</a:t>
            </a:r>
            <a:endParaRPr lang="en-US" altLang="zh-CN" sz="1050" dirty="0" smtClean="0"/>
          </a:p>
          <a:p>
            <a:r>
              <a:rPr lang="en-US" altLang="zh-CN" sz="1050" dirty="0" smtClean="0"/>
              <a:t>.</a:t>
            </a:r>
            <a:r>
              <a:rPr lang="en-US" altLang="zh-CN" sz="1050" i="1" dirty="0" err="1" smtClean="0"/>
              <a:t>newPartUsesOccurrence</a:t>
            </a:r>
            <a:r>
              <a:rPr lang="en-US" altLang="zh-CN" sz="1050" i="1" dirty="0" smtClean="0"/>
              <a:t>(</a:t>
            </a:r>
            <a:r>
              <a:rPr lang="en-US" altLang="zh-CN" sz="1050" i="1" dirty="0" err="1" smtClean="0"/>
              <a:t>usageLink</a:t>
            </a:r>
            <a:r>
              <a:rPr lang="en-US" altLang="zh-CN" sz="1050" i="1" dirty="0" smtClean="0"/>
              <a:t>);</a:t>
            </a:r>
          </a:p>
          <a:p>
            <a:r>
              <a:rPr lang="en-US" altLang="zh-CN" sz="1050" dirty="0" err="1" smtClean="0"/>
              <a:t>partUsesOccurrence.setName</a:t>
            </a:r>
            <a:r>
              <a:rPr lang="en-US" altLang="zh-CN" sz="1050" dirty="0" smtClean="0"/>
              <a:t>(</a:t>
            </a:r>
            <a:r>
              <a:rPr lang="en-US" altLang="zh-CN" sz="1050" dirty="0" err="1" smtClean="0"/>
              <a:t>referenceDesignators</a:t>
            </a:r>
            <a:r>
              <a:rPr lang="en-US" altLang="zh-CN" sz="1050" dirty="0" smtClean="0"/>
              <a:t>);</a:t>
            </a:r>
          </a:p>
          <a:p>
            <a:r>
              <a:rPr lang="en-US" altLang="zh-CN" sz="1050" dirty="0" err="1" smtClean="0"/>
              <a:t>kMap.addElement</a:t>
            </a:r>
            <a:r>
              <a:rPr lang="en-US" altLang="zh-CN" sz="1050" dirty="0" smtClean="0"/>
              <a:t>(</a:t>
            </a:r>
            <a:r>
              <a:rPr lang="en-US" altLang="zh-CN" sz="1050" dirty="0" err="1" smtClean="0"/>
              <a:t>partUsesOccurrence</a:t>
            </a:r>
            <a:r>
              <a:rPr lang="en-US" altLang="zh-CN" sz="1050" dirty="0" smtClean="0"/>
              <a:t>);</a:t>
            </a:r>
          </a:p>
          <a:p>
            <a:r>
              <a:rPr lang="en-US" altLang="zh-CN" sz="1050" dirty="0" err="1" smtClean="0"/>
              <a:t>OccurrenceHelper.</a:t>
            </a:r>
            <a:r>
              <a:rPr lang="en-US" altLang="zh-CN" sz="1050" i="1" dirty="0" err="1" smtClean="0"/>
              <a:t>service.saveUsesOccurrenceAndData</a:t>
            </a:r>
            <a:r>
              <a:rPr lang="en-US" altLang="zh-CN" sz="1050" i="1" dirty="0" smtClean="0"/>
              <a:t>(</a:t>
            </a:r>
            <a:r>
              <a:rPr lang="en-US" altLang="zh-CN" sz="1050" i="1" dirty="0" err="1" smtClean="0"/>
              <a:t>kMap</a:t>
            </a:r>
            <a:r>
              <a:rPr lang="en-US" altLang="zh-CN" sz="1050" i="1" dirty="0" smtClean="0"/>
              <a:t>);</a:t>
            </a:r>
          </a:p>
          <a:p>
            <a:r>
              <a:rPr lang="en-US" altLang="zh-CN" sz="1050" dirty="0" smtClean="0"/>
              <a:t>}</a:t>
            </a:r>
            <a:endParaRPr lang="en-US" altLang="zh-CN" sz="1050" b="1" i="1" dirty="0" smtClean="0">
              <a:solidFill>
                <a:srgbClr val="FF0000"/>
              </a:solidFill>
            </a:endParaRPr>
          </a:p>
          <a:p>
            <a:pPr>
              <a:buNone/>
            </a:pPr>
            <a:endParaRPr lang="en-US" altLang="zh-CN" sz="2600" b="1" i="1" dirty="0" smtClean="0">
              <a:solidFill>
                <a:srgbClr val="FF0000"/>
              </a:solidFill>
            </a:endParaRPr>
          </a:p>
        </p:txBody>
      </p:sp>
    </p:spTree>
  </p:cSld>
  <p:clrMapOvr>
    <a:masterClrMapping/>
  </p:clrMapOvr>
  <p:transition spd="med">
    <p:fade thruBlk="1"/>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部件、文档的相关操作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断开部件与文件的关联关系</a:t>
            </a:r>
            <a:endParaRPr lang="en-US" altLang="zh-CN" sz="2600" b="1" i="1" dirty="0" smtClean="0">
              <a:solidFill>
                <a:srgbClr val="FF0000"/>
              </a:solidFill>
            </a:endParaRPr>
          </a:p>
          <a:p>
            <a:r>
              <a:rPr lang="en-US" altLang="zh-CN" sz="1800" b="1" dirty="0" smtClean="0"/>
              <a:t>public static void </a:t>
            </a:r>
            <a:r>
              <a:rPr lang="en-US" altLang="zh-CN" sz="1800" b="1" dirty="0" err="1" smtClean="0"/>
              <a:t>deleteRalationLink</a:t>
            </a:r>
            <a:r>
              <a:rPr lang="en-US" altLang="zh-CN" sz="1800" b="1" dirty="0" smtClean="0"/>
              <a:t>(</a:t>
            </a:r>
            <a:r>
              <a:rPr lang="en-US" altLang="zh-CN" sz="1800" b="1" dirty="0" err="1" smtClean="0"/>
              <a:t>WTPart</a:t>
            </a:r>
            <a:r>
              <a:rPr lang="en-US" altLang="zh-CN" sz="1800" b="1" dirty="0" smtClean="0"/>
              <a:t> part, </a:t>
            </a:r>
            <a:r>
              <a:rPr lang="en-US" altLang="zh-CN" sz="1800" b="1" dirty="0" err="1" smtClean="0"/>
              <a:t>WTDocument</a:t>
            </a:r>
            <a:r>
              <a:rPr lang="en-US" altLang="zh-CN" sz="1800" b="1" dirty="0" smtClean="0"/>
              <a:t> document,</a:t>
            </a:r>
          </a:p>
          <a:p>
            <a:r>
              <a:rPr lang="en-US" altLang="zh-CN" sz="1800" dirty="0" smtClean="0"/>
              <a:t>String </a:t>
            </a:r>
            <a:r>
              <a:rPr lang="en-US" altLang="zh-CN" sz="1800" dirty="0" err="1" smtClean="0"/>
              <a:t>relationType</a:t>
            </a:r>
            <a:r>
              <a:rPr lang="en-US" altLang="zh-CN" sz="1800" dirty="0" smtClean="0"/>
              <a:t>) </a:t>
            </a:r>
            <a:r>
              <a:rPr lang="en-US" altLang="zh-CN" sz="1800" b="1" dirty="0" smtClean="0"/>
              <a:t>throws </a:t>
            </a:r>
            <a:r>
              <a:rPr lang="en-US" altLang="zh-CN" sz="1800" b="1" dirty="0" err="1" smtClean="0"/>
              <a:t>WTException</a:t>
            </a:r>
            <a:r>
              <a:rPr lang="en-US" altLang="zh-CN" sz="1800" b="1" dirty="0" smtClean="0"/>
              <a:t> {</a:t>
            </a:r>
          </a:p>
          <a:p>
            <a:r>
              <a:rPr lang="en-US" altLang="zh-CN" sz="1800" dirty="0" err="1" smtClean="0"/>
              <a:t>QueryResult</a:t>
            </a:r>
            <a:r>
              <a:rPr lang="en-US" altLang="zh-CN" sz="1800" dirty="0" smtClean="0"/>
              <a:t> </a:t>
            </a:r>
            <a:r>
              <a:rPr lang="en-US" altLang="zh-CN" sz="1800" dirty="0" err="1" smtClean="0"/>
              <a:t>queryResult</a:t>
            </a:r>
            <a:r>
              <a:rPr lang="en-US" altLang="zh-CN" sz="1800" dirty="0" smtClean="0"/>
              <a:t> = </a:t>
            </a:r>
            <a:r>
              <a:rPr lang="en-US" altLang="zh-CN" sz="1800" b="1" dirty="0" smtClean="0"/>
              <a:t>null;</a:t>
            </a:r>
          </a:p>
          <a:p>
            <a:r>
              <a:rPr lang="en-US" altLang="zh-CN" sz="1800" dirty="0" err="1" smtClean="0"/>
              <a:t>queryResult</a:t>
            </a:r>
            <a:r>
              <a:rPr lang="en-US" altLang="zh-CN" sz="1800" dirty="0" smtClean="0"/>
              <a:t> = </a:t>
            </a:r>
            <a:r>
              <a:rPr lang="en-US" altLang="zh-CN" sz="1800" dirty="0" err="1" smtClean="0"/>
              <a:t>StructHelper.</a:t>
            </a:r>
            <a:r>
              <a:rPr lang="en-US" altLang="zh-CN" sz="1800" i="1" dirty="0" err="1" smtClean="0"/>
              <a:t>service.navigateReferences</a:t>
            </a:r>
            <a:r>
              <a:rPr lang="en-US" altLang="zh-CN" sz="1800" i="1" dirty="0" smtClean="0"/>
              <a:t>(part, </a:t>
            </a:r>
            <a:r>
              <a:rPr lang="en-US" altLang="zh-CN" sz="1800" b="1" i="1" dirty="0" smtClean="0"/>
              <a:t>false);</a:t>
            </a:r>
          </a:p>
          <a:p>
            <a:r>
              <a:rPr lang="en-US" altLang="zh-CN" sz="1800" b="1" dirty="0" smtClean="0"/>
              <a:t>while (</a:t>
            </a:r>
            <a:r>
              <a:rPr lang="en-US" altLang="zh-CN" sz="1800" b="1" dirty="0" err="1" smtClean="0"/>
              <a:t>queryResult.hasMoreElements</a:t>
            </a:r>
            <a:r>
              <a:rPr lang="en-US" altLang="zh-CN" sz="1800" b="1" dirty="0" smtClean="0"/>
              <a:t>()) {</a:t>
            </a:r>
          </a:p>
          <a:p>
            <a:r>
              <a:rPr lang="en-US" altLang="zh-CN" sz="1800" dirty="0" err="1" smtClean="0"/>
              <a:t>WTPartReferenceLink</a:t>
            </a:r>
            <a:r>
              <a:rPr lang="en-US" altLang="zh-CN" sz="1800" dirty="0" smtClean="0"/>
              <a:t> </a:t>
            </a:r>
            <a:r>
              <a:rPr lang="en-US" altLang="zh-CN" sz="1800" dirty="0" err="1" smtClean="0"/>
              <a:t>referenceLink</a:t>
            </a:r>
            <a:r>
              <a:rPr lang="en-US" altLang="zh-CN" sz="1800" dirty="0" smtClean="0"/>
              <a:t> = (</a:t>
            </a:r>
            <a:r>
              <a:rPr lang="en-US" altLang="zh-CN" sz="1800" dirty="0" err="1" smtClean="0"/>
              <a:t>WTPartReferenceLink</a:t>
            </a:r>
            <a:r>
              <a:rPr lang="en-US" altLang="zh-CN" sz="1800" dirty="0" smtClean="0"/>
              <a:t>) </a:t>
            </a:r>
            <a:r>
              <a:rPr lang="en-US" altLang="zh-CN" sz="1800" dirty="0" err="1" smtClean="0"/>
              <a:t>queryResult</a:t>
            </a:r>
            <a:endParaRPr lang="en-US" altLang="zh-CN" sz="1800" dirty="0" smtClean="0"/>
          </a:p>
          <a:p>
            <a:r>
              <a:rPr lang="en-US" altLang="zh-CN" sz="1800" dirty="0" smtClean="0"/>
              <a:t>.</a:t>
            </a:r>
            <a:r>
              <a:rPr lang="en-US" altLang="zh-CN" sz="1800" dirty="0" err="1" smtClean="0"/>
              <a:t>nextElement</a:t>
            </a:r>
            <a:r>
              <a:rPr lang="en-US" altLang="zh-CN" sz="1800" dirty="0" smtClean="0"/>
              <a:t>();</a:t>
            </a:r>
          </a:p>
          <a:p>
            <a:r>
              <a:rPr lang="en-US" altLang="zh-CN" sz="1800" b="1" dirty="0" smtClean="0"/>
              <a:t>if (</a:t>
            </a:r>
            <a:r>
              <a:rPr lang="en-US" altLang="zh-CN" sz="1800" b="1" dirty="0" err="1" smtClean="0"/>
              <a:t>referenceLink.getRoleBObject</a:t>
            </a:r>
            <a:r>
              <a:rPr lang="en-US" altLang="zh-CN" sz="1800" b="1" dirty="0" smtClean="0"/>
              <a:t>().equals(</a:t>
            </a:r>
            <a:r>
              <a:rPr lang="en-US" altLang="zh-CN" sz="1800" b="1" dirty="0" err="1" smtClean="0"/>
              <a:t>document.getMaster</a:t>
            </a:r>
            <a:r>
              <a:rPr lang="en-US" altLang="zh-CN" sz="1800" b="1" dirty="0" smtClean="0"/>
              <a:t>())) {</a:t>
            </a:r>
          </a:p>
          <a:p>
            <a:r>
              <a:rPr lang="en-US" altLang="zh-CN" sz="1800" dirty="0" err="1" smtClean="0"/>
              <a:t>PersistenceServerHelper.</a:t>
            </a:r>
            <a:r>
              <a:rPr lang="en-US" altLang="zh-CN" sz="1800" i="1" dirty="0" err="1" smtClean="0"/>
              <a:t>manager.remove</a:t>
            </a:r>
            <a:r>
              <a:rPr lang="en-US" altLang="zh-CN" sz="1800" i="1" dirty="0" smtClean="0"/>
              <a:t>(</a:t>
            </a:r>
            <a:r>
              <a:rPr lang="en-US" altLang="zh-CN" sz="1800" i="1" dirty="0" err="1" smtClean="0"/>
              <a:t>referenceLink</a:t>
            </a:r>
            <a:r>
              <a:rPr lang="en-US" altLang="zh-CN" sz="1800" i="1" dirty="0" smtClean="0"/>
              <a:t>);</a:t>
            </a:r>
          </a:p>
          <a:p>
            <a:r>
              <a:rPr lang="en-US" altLang="zh-CN" sz="1800" dirty="0" smtClean="0"/>
              <a:t>}</a:t>
            </a:r>
          </a:p>
          <a:p>
            <a:r>
              <a:rPr lang="en-US" altLang="zh-CN" sz="1800" dirty="0" smtClean="0"/>
              <a:t>}</a:t>
            </a:r>
          </a:p>
          <a:p>
            <a:r>
              <a:rPr lang="en-US" altLang="zh-CN" sz="1800" dirty="0" smtClean="0"/>
              <a:t>}</a:t>
            </a:r>
            <a:endParaRPr lang="en-US" altLang="zh-CN" sz="1800" b="1" i="1" dirty="0" smtClean="0">
              <a:solidFill>
                <a:srgbClr val="FF0000"/>
              </a:solidFill>
            </a:endParaRPr>
          </a:p>
        </p:txBody>
      </p:sp>
    </p:spTree>
  </p:cSld>
  <p:clrMapOvr>
    <a:masterClrMapping/>
  </p:clrMapOvr>
  <p:transition spd="med">
    <p:fade thruBlk="1"/>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部件、文档的相关操作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设置物件类型</a:t>
            </a:r>
            <a:endParaRPr lang="en-US" altLang="zh-CN" sz="2600" b="1" i="1" dirty="0" smtClean="0">
              <a:solidFill>
                <a:srgbClr val="FF0000"/>
              </a:solidFill>
            </a:endParaRPr>
          </a:p>
          <a:p>
            <a:r>
              <a:rPr lang="en-US" altLang="zh-CN" sz="1800" b="1" dirty="0" smtClean="0"/>
              <a:t>public static void </a:t>
            </a:r>
            <a:r>
              <a:rPr lang="en-US" altLang="zh-CN" sz="1800" b="1" dirty="0" err="1" smtClean="0"/>
              <a:t>setType</a:t>
            </a:r>
            <a:r>
              <a:rPr lang="en-US" altLang="zh-CN" sz="1800" b="1" dirty="0" smtClean="0"/>
              <a:t>(Typed type, String </a:t>
            </a:r>
            <a:r>
              <a:rPr lang="en-US" altLang="zh-CN" sz="1800" b="1" dirty="0" err="1" smtClean="0"/>
              <a:t>softType</a:t>
            </a:r>
            <a:r>
              <a:rPr lang="en-US" altLang="zh-CN" sz="1800" b="1" dirty="0" smtClean="0"/>
              <a:t>) {</a:t>
            </a:r>
          </a:p>
          <a:p>
            <a:r>
              <a:rPr lang="en-US" altLang="zh-CN" sz="1800" b="1" dirty="0" smtClean="0"/>
              <a:t>try {</a:t>
            </a:r>
          </a:p>
          <a:p>
            <a:r>
              <a:rPr lang="en-US" altLang="zh-CN" sz="1800" dirty="0" err="1" smtClean="0"/>
              <a:t>TypedUtility.</a:t>
            </a:r>
            <a:r>
              <a:rPr lang="en-US" altLang="zh-CN" sz="1800" i="1" dirty="0" err="1" smtClean="0"/>
              <a:t>initTypeDefinitions</a:t>
            </a:r>
            <a:r>
              <a:rPr lang="en-US" altLang="zh-CN" sz="1800" i="1" dirty="0" smtClean="0"/>
              <a:t>();</a:t>
            </a:r>
          </a:p>
          <a:p>
            <a:r>
              <a:rPr lang="en-US" altLang="zh-CN" sz="1800" dirty="0" err="1" smtClean="0"/>
              <a:t>TypeDefinitionReference</a:t>
            </a:r>
            <a:r>
              <a:rPr lang="en-US" altLang="zh-CN" sz="1800" dirty="0" smtClean="0"/>
              <a:t> reference = </a:t>
            </a:r>
            <a:r>
              <a:rPr lang="en-US" altLang="zh-CN" sz="1800" dirty="0" err="1" smtClean="0"/>
              <a:t>TypedUtility</a:t>
            </a:r>
            <a:endParaRPr lang="en-US" altLang="zh-CN" sz="1800" dirty="0" smtClean="0"/>
          </a:p>
          <a:p>
            <a:r>
              <a:rPr lang="en-US" altLang="zh-CN" sz="1800" dirty="0" smtClean="0"/>
              <a:t>.</a:t>
            </a:r>
            <a:r>
              <a:rPr lang="en-US" altLang="zh-CN" sz="1800" i="1" dirty="0" err="1" smtClean="0"/>
              <a:t>getTypeDefinitionReference</a:t>
            </a:r>
            <a:r>
              <a:rPr lang="en-US" altLang="zh-CN" sz="1800" i="1" dirty="0" smtClean="0"/>
              <a:t>(</a:t>
            </a:r>
            <a:r>
              <a:rPr lang="en-US" altLang="zh-CN" sz="1800" i="1" dirty="0" err="1" smtClean="0"/>
              <a:t>softType</a:t>
            </a:r>
            <a:r>
              <a:rPr lang="en-US" altLang="zh-CN" sz="1800" i="1" dirty="0" smtClean="0"/>
              <a:t>);</a:t>
            </a:r>
          </a:p>
          <a:p>
            <a:r>
              <a:rPr lang="en-US" altLang="zh-CN" sz="1800" b="1" dirty="0" smtClean="0"/>
              <a:t>if (reference == null) {</a:t>
            </a:r>
          </a:p>
          <a:p>
            <a:r>
              <a:rPr lang="en-US" altLang="zh-CN" sz="1800" dirty="0" smtClean="0"/>
              <a:t>reference = </a:t>
            </a:r>
            <a:r>
              <a:rPr lang="en-US" altLang="zh-CN" sz="1800" dirty="0" err="1" smtClean="0"/>
              <a:t>TypeDefinitionReference</a:t>
            </a:r>
            <a:endParaRPr lang="en-US" altLang="zh-CN" sz="1800" dirty="0" smtClean="0"/>
          </a:p>
          <a:p>
            <a:r>
              <a:rPr lang="en-US" altLang="zh-CN" sz="1800" dirty="0" smtClean="0"/>
              <a:t>.</a:t>
            </a:r>
            <a:r>
              <a:rPr lang="en-US" altLang="zh-CN" sz="1800" i="1" dirty="0" err="1" smtClean="0"/>
              <a:t>newTypeDefinitionReference</a:t>
            </a:r>
            <a:r>
              <a:rPr lang="en-US" altLang="zh-CN" sz="1800" i="1" dirty="0" smtClean="0"/>
              <a:t>();</a:t>
            </a:r>
          </a:p>
          <a:p>
            <a:r>
              <a:rPr lang="en-US" altLang="zh-CN" sz="1800" dirty="0" smtClean="0"/>
              <a:t>}</a:t>
            </a:r>
          </a:p>
          <a:p>
            <a:r>
              <a:rPr lang="en-US" altLang="zh-CN" sz="1800" dirty="0" err="1" smtClean="0"/>
              <a:t>type.setTypeDefinitionReference</a:t>
            </a:r>
            <a:r>
              <a:rPr lang="en-US" altLang="zh-CN" sz="1800" dirty="0" smtClean="0"/>
              <a:t>(reference);</a:t>
            </a:r>
          </a:p>
          <a:p>
            <a:r>
              <a:rPr lang="en-US" altLang="zh-CN" sz="1800" dirty="0" smtClean="0"/>
              <a:t>} </a:t>
            </a:r>
            <a:r>
              <a:rPr lang="en-US" altLang="zh-CN" sz="1800" b="1" dirty="0" smtClean="0"/>
              <a:t>catch (Exception e) {</a:t>
            </a:r>
          </a:p>
          <a:p>
            <a:r>
              <a:rPr lang="en-US" altLang="zh-CN" sz="1800" dirty="0" err="1" smtClean="0"/>
              <a:t>e.printStackTrace</a:t>
            </a:r>
            <a:r>
              <a:rPr lang="en-US" altLang="zh-CN" sz="1800" dirty="0" smtClean="0"/>
              <a:t>();</a:t>
            </a:r>
          </a:p>
          <a:p>
            <a:r>
              <a:rPr lang="en-US" altLang="zh-CN" sz="1800" dirty="0" smtClean="0"/>
              <a:t>}</a:t>
            </a:r>
          </a:p>
          <a:p>
            <a:r>
              <a:rPr lang="en-US" altLang="zh-CN" sz="1800" dirty="0" smtClean="0"/>
              <a:t>}</a:t>
            </a:r>
            <a:endParaRPr lang="en-US" altLang="zh-CN" sz="1800" b="1" i="1" dirty="0" smtClean="0">
              <a:solidFill>
                <a:srgbClr val="FF0000"/>
              </a:solidFill>
            </a:endParaRPr>
          </a:p>
        </p:txBody>
      </p:sp>
    </p:spTree>
  </p:cSld>
  <p:clrMapOvr>
    <a:masterClrMapping/>
  </p:clrMapOvr>
  <p:transition spd="med">
    <p:fade thruBlk="1"/>
  </p:transition>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部件、文档的相关操作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根据资料夹名称得到资料夹</a:t>
            </a:r>
            <a:endParaRPr lang="en-US" altLang="zh-CN" sz="2600" b="1" i="1" dirty="0" smtClean="0">
              <a:solidFill>
                <a:srgbClr val="FF0000"/>
              </a:solidFill>
            </a:endParaRPr>
          </a:p>
          <a:p>
            <a:r>
              <a:rPr lang="en-US" altLang="zh-CN" sz="1600" b="1" dirty="0" smtClean="0"/>
              <a:t>public static </a:t>
            </a:r>
            <a:r>
              <a:rPr lang="en-US" altLang="zh-CN" sz="1600" b="1" dirty="0" err="1" smtClean="0"/>
              <a:t>SubFolder</a:t>
            </a:r>
            <a:r>
              <a:rPr lang="en-US" altLang="zh-CN" sz="1600" b="1" dirty="0" smtClean="0"/>
              <a:t> </a:t>
            </a:r>
            <a:r>
              <a:rPr lang="en-US" altLang="zh-CN" sz="1600" b="1" dirty="0" err="1" smtClean="0"/>
              <a:t>getSubFolderByName</a:t>
            </a:r>
            <a:r>
              <a:rPr lang="en-US" altLang="zh-CN" sz="1600" b="1" dirty="0" smtClean="0"/>
              <a:t>(String </a:t>
            </a:r>
            <a:r>
              <a:rPr lang="en-US" altLang="zh-CN" sz="1600" b="1" dirty="0" err="1" smtClean="0"/>
              <a:t>subFolderName</a:t>
            </a:r>
            <a:r>
              <a:rPr lang="en-US" altLang="zh-CN" sz="1600" b="1" dirty="0" smtClean="0"/>
              <a:t>,</a:t>
            </a:r>
          </a:p>
          <a:p>
            <a:r>
              <a:rPr lang="en-US" altLang="zh-CN" sz="1600" dirty="0" err="1" smtClean="0"/>
              <a:t>WTContainer</a:t>
            </a:r>
            <a:r>
              <a:rPr lang="en-US" altLang="zh-CN" sz="1600" dirty="0" smtClean="0"/>
              <a:t> container) </a:t>
            </a:r>
            <a:r>
              <a:rPr lang="en-US" altLang="zh-CN" sz="1600" b="1" dirty="0" smtClean="0"/>
              <a:t>throws </a:t>
            </a:r>
            <a:r>
              <a:rPr lang="en-US" altLang="zh-CN" sz="1600" b="1" dirty="0" err="1" smtClean="0"/>
              <a:t>WTException</a:t>
            </a:r>
            <a:r>
              <a:rPr lang="en-US" altLang="zh-CN" sz="1600" b="1" dirty="0" smtClean="0"/>
              <a:t> {</a:t>
            </a:r>
          </a:p>
          <a:p>
            <a:r>
              <a:rPr lang="en-US" altLang="zh-CN" sz="1600" dirty="0" err="1" smtClean="0"/>
              <a:t>WTReference</a:t>
            </a:r>
            <a:r>
              <a:rPr lang="en-US" altLang="zh-CN" sz="1600" dirty="0" smtClean="0"/>
              <a:t> reference = </a:t>
            </a:r>
            <a:r>
              <a:rPr lang="en-US" altLang="zh-CN" sz="1600" dirty="0" err="1" smtClean="0"/>
              <a:t>WTContainerRef.</a:t>
            </a:r>
            <a:r>
              <a:rPr lang="en-US" altLang="zh-CN" sz="1600" i="1" dirty="0" err="1" smtClean="0"/>
              <a:t>newWTContainerRef</a:t>
            </a:r>
            <a:r>
              <a:rPr lang="en-US" altLang="zh-CN" sz="1600" i="1" dirty="0" smtClean="0"/>
              <a:t>(container);</a:t>
            </a:r>
          </a:p>
          <a:p>
            <a:r>
              <a:rPr lang="en-US" altLang="zh-CN" sz="1600" dirty="0" smtClean="0"/>
              <a:t>Object </a:t>
            </a:r>
            <a:r>
              <a:rPr lang="en-US" altLang="zh-CN" sz="1600" dirty="0" err="1" smtClean="0"/>
              <a:t>refObject</a:t>
            </a:r>
            <a:r>
              <a:rPr lang="en-US" altLang="zh-CN" sz="1600" dirty="0" smtClean="0"/>
              <a:t> = </a:t>
            </a:r>
            <a:r>
              <a:rPr lang="en-US" altLang="zh-CN" sz="1600" dirty="0" err="1" smtClean="0"/>
              <a:t>reference.getObject</a:t>
            </a:r>
            <a:r>
              <a:rPr lang="en-US" altLang="zh-CN" sz="1600" dirty="0" smtClean="0"/>
              <a:t>();</a:t>
            </a:r>
          </a:p>
          <a:p>
            <a:r>
              <a:rPr lang="en-US" altLang="zh-CN" sz="1600" dirty="0" err="1" smtClean="0"/>
              <a:t>SubFolder</a:t>
            </a:r>
            <a:r>
              <a:rPr lang="en-US" altLang="zh-CN" sz="1600" dirty="0" smtClean="0"/>
              <a:t> folder = </a:t>
            </a:r>
            <a:r>
              <a:rPr lang="en-US" altLang="zh-CN" sz="1600" b="1" dirty="0" smtClean="0"/>
              <a:t>null;</a:t>
            </a:r>
          </a:p>
          <a:p>
            <a:r>
              <a:rPr lang="en-US" altLang="zh-CN" sz="1600" b="1" dirty="0" smtClean="0"/>
              <a:t>if (</a:t>
            </a:r>
            <a:r>
              <a:rPr lang="en-US" altLang="zh-CN" sz="1600" b="1" dirty="0" err="1" smtClean="0"/>
              <a:t>refObject</a:t>
            </a:r>
            <a:r>
              <a:rPr lang="en-US" altLang="zh-CN" sz="1600" b="1" dirty="0" smtClean="0"/>
              <a:t> </a:t>
            </a:r>
            <a:r>
              <a:rPr lang="en-US" altLang="zh-CN" sz="1600" b="1" dirty="0" err="1" smtClean="0"/>
              <a:t>instanceof</a:t>
            </a:r>
            <a:r>
              <a:rPr lang="en-US" altLang="zh-CN" sz="1600" b="1" dirty="0" smtClean="0"/>
              <a:t> </a:t>
            </a:r>
            <a:r>
              <a:rPr lang="en-US" altLang="zh-CN" sz="1600" b="1" dirty="0" err="1" smtClean="0"/>
              <a:t>WTContainer</a:t>
            </a:r>
            <a:r>
              <a:rPr lang="en-US" altLang="zh-CN" sz="1600" b="1" dirty="0" smtClean="0"/>
              <a:t>) {</a:t>
            </a:r>
          </a:p>
          <a:p>
            <a:r>
              <a:rPr lang="en-US" altLang="zh-CN" sz="1600" dirty="0" smtClean="0"/>
              <a:t>container = (</a:t>
            </a:r>
            <a:r>
              <a:rPr lang="en-US" altLang="zh-CN" sz="1600" dirty="0" err="1" smtClean="0"/>
              <a:t>WTContainer</a:t>
            </a:r>
            <a:r>
              <a:rPr lang="en-US" altLang="zh-CN" sz="1600" dirty="0" smtClean="0"/>
              <a:t>) </a:t>
            </a:r>
            <a:r>
              <a:rPr lang="en-US" altLang="zh-CN" sz="1600" dirty="0" err="1" smtClean="0"/>
              <a:t>refObject</a:t>
            </a:r>
            <a:r>
              <a:rPr lang="en-US" altLang="zh-CN" sz="1600" dirty="0" smtClean="0"/>
              <a:t>;</a:t>
            </a:r>
          </a:p>
          <a:p>
            <a:r>
              <a:rPr lang="en-US" altLang="zh-CN" sz="1600" dirty="0" smtClean="0"/>
              <a:t>Cabinet </a:t>
            </a:r>
            <a:r>
              <a:rPr lang="en-US" altLang="zh-CN" sz="1600" dirty="0" err="1" smtClean="0"/>
              <a:t>cabinet</a:t>
            </a:r>
            <a:r>
              <a:rPr lang="en-US" altLang="zh-CN" sz="1600" dirty="0" smtClean="0"/>
              <a:t> = </a:t>
            </a:r>
            <a:r>
              <a:rPr lang="en-US" altLang="zh-CN" sz="1600" dirty="0" err="1" smtClean="0"/>
              <a:t>container.getDefaultCabinet</a:t>
            </a:r>
            <a:r>
              <a:rPr lang="en-US" altLang="zh-CN" sz="1600" dirty="0" smtClean="0"/>
              <a:t>();</a:t>
            </a:r>
          </a:p>
          <a:p>
            <a:r>
              <a:rPr lang="en-US" altLang="zh-CN" sz="1600" dirty="0" err="1" smtClean="0"/>
              <a:t>QueryResult</a:t>
            </a:r>
            <a:r>
              <a:rPr lang="en-US" altLang="zh-CN" sz="1600" dirty="0" smtClean="0"/>
              <a:t> </a:t>
            </a:r>
            <a:r>
              <a:rPr lang="en-US" altLang="zh-CN" sz="1600" dirty="0" err="1" smtClean="0"/>
              <a:t>qResult</a:t>
            </a:r>
            <a:r>
              <a:rPr lang="en-US" altLang="zh-CN" sz="1600" dirty="0" smtClean="0"/>
              <a:t> = </a:t>
            </a:r>
            <a:r>
              <a:rPr lang="en-US" altLang="zh-CN" sz="1600" dirty="0" err="1" smtClean="0"/>
              <a:t>PersistenceHelper.</a:t>
            </a:r>
            <a:r>
              <a:rPr lang="en-US" altLang="zh-CN" sz="1600" i="1" dirty="0" err="1" smtClean="0"/>
              <a:t>manager.navigate</a:t>
            </a:r>
            <a:r>
              <a:rPr lang="en-US" altLang="zh-CN" sz="1600" i="1" dirty="0" smtClean="0"/>
              <a:t>(cabinet,</a:t>
            </a:r>
          </a:p>
          <a:p>
            <a:r>
              <a:rPr lang="en-US" altLang="zh-CN" sz="1600" dirty="0" smtClean="0"/>
              <a:t>"member", </a:t>
            </a:r>
            <a:r>
              <a:rPr lang="en-US" altLang="zh-CN" sz="1600" dirty="0" err="1" smtClean="0"/>
              <a:t>SubFolderLink.</a:t>
            </a:r>
            <a:r>
              <a:rPr lang="en-US" altLang="zh-CN" sz="1600" b="1" dirty="0" err="1" smtClean="0"/>
              <a:t>class</a:t>
            </a:r>
            <a:r>
              <a:rPr lang="en-US" altLang="zh-CN" sz="1600" b="1" dirty="0" smtClean="0"/>
              <a:t>);</a:t>
            </a:r>
          </a:p>
          <a:p>
            <a:r>
              <a:rPr lang="en-US" altLang="zh-CN" sz="1600" b="1" dirty="0" smtClean="0"/>
              <a:t>if (</a:t>
            </a:r>
            <a:r>
              <a:rPr lang="en-US" altLang="zh-CN" sz="1600" b="1" dirty="0" err="1" smtClean="0"/>
              <a:t>qResult</a:t>
            </a:r>
            <a:r>
              <a:rPr lang="en-US" altLang="zh-CN" sz="1600" b="1" dirty="0" smtClean="0"/>
              <a:t> != null) {</a:t>
            </a:r>
          </a:p>
          <a:p>
            <a:r>
              <a:rPr lang="en-US" altLang="zh-CN" sz="1600" b="1" dirty="0" smtClean="0"/>
              <a:t>while (</a:t>
            </a:r>
            <a:r>
              <a:rPr lang="en-US" altLang="zh-CN" sz="1600" b="1" dirty="0" err="1" smtClean="0"/>
              <a:t>qResult.hasMoreElements</a:t>
            </a:r>
            <a:r>
              <a:rPr lang="en-US" altLang="zh-CN" sz="1600" b="1" dirty="0" smtClean="0"/>
              <a:t>()) {</a:t>
            </a:r>
          </a:p>
          <a:p>
            <a:r>
              <a:rPr lang="en-US" altLang="zh-CN" sz="1600" dirty="0" smtClean="0"/>
              <a:t>folder = (</a:t>
            </a:r>
            <a:r>
              <a:rPr lang="en-US" altLang="zh-CN" sz="1600" dirty="0" err="1" smtClean="0"/>
              <a:t>SubFolder</a:t>
            </a:r>
            <a:r>
              <a:rPr lang="en-US" altLang="zh-CN" sz="1600" dirty="0" smtClean="0"/>
              <a:t>) </a:t>
            </a:r>
            <a:r>
              <a:rPr lang="en-US" altLang="zh-CN" sz="1600" dirty="0" err="1" smtClean="0"/>
              <a:t>qResult.nextElement</a:t>
            </a:r>
            <a:r>
              <a:rPr lang="en-US" altLang="zh-CN" sz="1600" dirty="0" smtClean="0"/>
              <a:t>();</a:t>
            </a:r>
          </a:p>
          <a:p>
            <a:r>
              <a:rPr lang="en-US" altLang="zh-CN" sz="1600" b="1" dirty="0" smtClean="0"/>
              <a:t>if (</a:t>
            </a:r>
            <a:r>
              <a:rPr lang="en-US" altLang="zh-CN" sz="1600" b="1" dirty="0" err="1" smtClean="0"/>
              <a:t>folder.getName</a:t>
            </a:r>
            <a:r>
              <a:rPr lang="en-US" altLang="zh-CN" sz="1600" b="1" dirty="0" smtClean="0"/>
              <a:t>().</a:t>
            </a:r>
            <a:r>
              <a:rPr lang="en-US" altLang="zh-CN" sz="1600" b="1" dirty="0" err="1" smtClean="0"/>
              <a:t>equalsIgnoreCase</a:t>
            </a:r>
            <a:r>
              <a:rPr lang="en-US" altLang="zh-CN" sz="1600" b="1" dirty="0" smtClean="0"/>
              <a:t>(</a:t>
            </a:r>
            <a:r>
              <a:rPr lang="en-US" altLang="zh-CN" sz="1600" b="1" dirty="0" err="1" smtClean="0"/>
              <a:t>subFolderName</a:t>
            </a:r>
            <a:r>
              <a:rPr lang="en-US" altLang="zh-CN" sz="1600" b="1" dirty="0" smtClean="0"/>
              <a:t>)) {</a:t>
            </a:r>
          </a:p>
          <a:p>
            <a:r>
              <a:rPr lang="en-US" altLang="zh-CN" sz="1600" b="1" dirty="0" smtClean="0"/>
              <a:t>return folder;</a:t>
            </a:r>
            <a:r>
              <a:rPr lang="en-US" altLang="zh-CN" sz="1600" dirty="0" smtClean="0"/>
              <a:t>}}}}</a:t>
            </a:r>
            <a:r>
              <a:rPr lang="en-US" altLang="zh-CN" sz="1600" b="1" dirty="0" smtClean="0"/>
              <a:t>return null;</a:t>
            </a:r>
            <a:r>
              <a:rPr lang="en-US" altLang="zh-CN" sz="1600" dirty="0" smtClean="0"/>
              <a:t>}</a:t>
            </a:r>
            <a:endParaRPr lang="en-US" altLang="zh-CN" sz="1600" b="1" i="1" dirty="0" smtClean="0">
              <a:solidFill>
                <a:srgbClr val="FF0000"/>
              </a:solidFill>
            </a:endParaRPr>
          </a:p>
        </p:txBody>
      </p:sp>
    </p:spTree>
  </p:cSld>
  <p:clrMapOvr>
    <a:masterClrMapping/>
  </p:clrMapOvr>
  <p:transition spd="med">
    <p:fade thruBlk="1"/>
  </p:transition>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部件、文档的相关操作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800" dirty="0" smtClean="0"/>
              <a:t>获取最新版本</a:t>
            </a:r>
            <a:endParaRPr lang="en-US" altLang="zh-CN" sz="2800" dirty="0" smtClean="0"/>
          </a:p>
          <a:p>
            <a:r>
              <a:rPr lang="en-US" altLang="zh-CN" sz="2000" b="1" dirty="0" smtClean="0"/>
              <a:t>public static Versioned </a:t>
            </a:r>
            <a:r>
              <a:rPr lang="en-US" altLang="zh-CN" sz="2000" b="1" dirty="0" err="1" smtClean="0"/>
              <a:t>getLastObject</a:t>
            </a:r>
            <a:r>
              <a:rPr lang="en-US" altLang="zh-CN" sz="2000" b="1" dirty="0" smtClean="0"/>
              <a:t>(Versioned object)</a:t>
            </a:r>
          </a:p>
          <a:p>
            <a:r>
              <a:rPr lang="en-US" altLang="zh-CN" sz="2000" b="1" dirty="0" smtClean="0"/>
              <a:t>throws </a:t>
            </a:r>
            <a:r>
              <a:rPr lang="en-US" altLang="zh-CN" sz="2000" b="1" dirty="0" err="1" smtClean="0"/>
              <a:t>PersistenceException</a:t>
            </a:r>
            <a:r>
              <a:rPr lang="en-US" altLang="zh-CN" sz="2000" b="1" dirty="0" smtClean="0"/>
              <a:t>, </a:t>
            </a:r>
            <a:r>
              <a:rPr lang="en-US" altLang="zh-CN" sz="2000" b="1" dirty="0" err="1" smtClean="0"/>
              <a:t>WTException</a:t>
            </a:r>
            <a:r>
              <a:rPr lang="en-US" altLang="zh-CN" sz="2000" b="1" dirty="0" smtClean="0"/>
              <a:t> {</a:t>
            </a:r>
          </a:p>
          <a:p>
            <a:r>
              <a:rPr lang="en-US" altLang="zh-CN" sz="2000" dirty="0" err="1" smtClean="0"/>
              <a:t>QueryResult</a:t>
            </a:r>
            <a:r>
              <a:rPr lang="en-US" altLang="zh-CN" sz="2000" dirty="0" smtClean="0"/>
              <a:t> </a:t>
            </a:r>
            <a:r>
              <a:rPr lang="en-US" altLang="zh-CN" sz="2000" dirty="0" err="1" smtClean="0"/>
              <a:t>qResult</a:t>
            </a:r>
            <a:r>
              <a:rPr lang="en-US" altLang="zh-CN" sz="2000" dirty="0" smtClean="0"/>
              <a:t> = </a:t>
            </a:r>
            <a:r>
              <a:rPr lang="en-US" altLang="zh-CN" sz="2000" dirty="0" err="1" smtClean="0"/>
              <a:t>VersionControlHelper.</a:t>
            </a:r>
            <a:r>
              <a:rPr lang="en-US" altLang="zh-CN" sz="2000" i="1" dirty="0" err="1" smtClean="0"/>
              <a:t>service</a:t>
            </a:r>
            <a:endParaRPr lang="en-US" altLang="zh-CN" sz="2000" i="1" dirty="0" smtClean="0"/>
          </a:p>
          <a:p>
            <a:r>
              <a:rPr lang="en-US" altLang="zh-CN" sz="2000" dirty="0" smtClean="0"/>
              <a:t>.</a:t>
            </a:r>
            <a:r>
              <a:rPr lang="en-US" altLang="zh-CN" sz="2000" dirty="0" err="1" smtClean="0"/>
              <a:t>allVersionsOf</a:t>
            </a:r>
            <a:r>
              <a:rPr lang="en-US" altLang="zh-CN" sz="2000" dirty="0" smtClean="0"/>
              <a:t>(object);</a:t>
            </a:r>
          </a:p>
          <a:p>
            <a:r>
              <a:rPr lang="en-US" altLang="zh-CN" sz="2000" b="1" dirty="0" smtClean="0"/>
              <a:t>if (</a:t>
            </a:r>
            <a:r>
              <a:rPr lang="en-US" altLang="zh-CN" sz="2000" b="1" dirty="0" err="1" smtClean="0"/>
              <a:t>qResult.hasMoreElements</a:t>
            </a:r>
            <a:r>
              <a:rPr lang="en-US" altLang="zh-CN" sz="2000" b="1" dirty="0" smtClean="0"/>
              <a:t>()) {</a:t>
            </a:r>
          </a:p>
          <a:p>
            <a:r>
              <a:rPr lang="en-US" altLang="zh-CN" sz="2000" b="1" dirty="0" smtClean="0"/>
              <a:t>return (Versioned) </a:t>
            </a:r>
            <a:r>
              <a:rPr lang="en-US" altLang="zh-CN" sz="2000" b="1" dirty="0" err="1" smtClean="0"/>
              <a:t>qResult.nextElement</a:t>
            </a:r>
            <a:r>
              <a:rPr lang="en-US" altLang="zh-CN" sz="2000" b="1" dirty="0" smtClean="0"/>
              <a:t>();</a:t>
            </a:r>
          </a:p>
          <a:p>
            <a:r>
              <a:rPr lang="en-US" altLang="zh-CN" sz="2000" dirty="0" smtClean="0"/>
              <a:t>} </a:t>
            </a:r>
            <a:r>
              <a:rPr lang="en-US" altLang="zh-CN" sz="2000" b="1" dirty="0" smtClean="0"/>
              <a:t>else {</a:t>
            </a:r>
          </a:p>
          <a:p>
            <a:r>
              <a:rPr lang="en-US" altLang="zh-CN" sz="2000" b="1" dirty="0" smtClean="0"/>
              <a:t>return null;</a:t>
            </a:r>
          </a:p>
          <a:p>
            <a:r>
              <a:rPr lang="en-US" altLang="zh-CN" sz="2000" dirty="0" smtClean="0"/>
              <a:t>}</a:t>
            </a:r>
          </a:p>
          <a:p>
            <a:r>
              <a:rPr lang="en-US" altLang="zh-CN" sz="2000" dirty="0" smtClean="0"/>
              <a:t>}</a:t>
            </a:r>
            <a:endParaRPr lang="en-US" altLang="zh-CN" sz="2600" b="1" i="1" dirty="0" smtClean="0">
              <a:solidFill>
                <a:srgbClr val="FF0000"/>
              </a:solidFill>
            </a:endParaRPr>
          </a:p>
        </p:txBody>
      </p:sp>
    </p:spTree>
  </p:cSld>
  <p:clrMapOvr>
    <a:masterClrMapping/>
  </p:clrMapOvr>
  <p:transition spd="med">
    <p:fade thruBlk="1"/>
  </p:transition>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部件、文档的相关操作</a:t>
            </a:r>
            <a:endParaRPr lang="en-US" altLang="zh-CN" sz="3200" dirty="0" smtClean="0">
              <a:ea typeface="宋体" pitchFamily="2" charset="-122"/>
            </a:endParaRPr>
          </a:p>
        </p:txBody>
      </p:sp>
      <p:sp>
        <p:nvSpPr>
          <p:cNvPr id="5" name="矩形 4"/>
          <p:cNvSpPr/>
          <p:nvPr/>
        </p:nvSpPr>
        <p:spPr>
          <a:xfrm>
            <a:off x="539552" y="904066"/>
            <a:ext cx="7704856" cy="5078313"/>
          </a:xfrm>
          <a:prstGeom prst="rect">
            <a:avLst/>
          </a:prstGeom>
        </p:spPr>
        <p:txBody>
          <a:bodyPr wrap="square">
            <a:spAutoFit/>
          </a:bodyPr>
          <a:lstStyle/>
          <a:p>
            <a:r>
              <a:rPr lang="en-US" altLang="zh-CN" b="1" dirty="0" smtClean="0"/>
              <a:t>private static </a:t>
            </a:r>
            <a:r>
              <a:rPr lang="en-US" altLang="zh-CN" b="1" dirty="0" err="1" smtClean="0"/>
              <a:t>WTContainer</a:t>
            </a:r>
            <a:r>
              <a:rPr lang="en-US" altLang="zh-CN" b="1" dirty="0" smtClean="0"/>
              <a:t> </a:t>
            </a:r>
            <a:r>
              <a:rPr lang="en-US" altLang="zh-CN" b="1" i="1" dirty="0" err="1" smtClean="0"/>
              <a:t>wtContainer</a:t>
            </a:r>
            <a:r>
              <a:rPr lang="en-US" altLang="zh-CN" b="1" i="1" dirty="0" smtClean="0"/>
              <a:t> = null;</a:t>
            </a:r>
          </a:p>
          <a:p>
            <a:endParaRPr lang="zh-CN" altLang="en-US" dirty="0" smtClean="0"/>
          </a:p>
          <a:p>
            <a:r>
              <a:rPr lang="en-US" altLang="zh-CN" b="1" dirty="0" smtClean="0"/>
              <a:t>public </a:t>
            </a:r>
            <a:r>
              <a:rPr lang="en-US" altLang="zh-CN" b="1" dirty="0" err="1" smtClean="0"/>
              <a:t>ArrayList</a:t>
            </a:r>
            <a:r>
              <a:rPr lang="en-US" altLang="zh-CN" b="1" dirty="0" smtClean="0"/>
              <a:t> BASELINE_OBJECTS = new </a:t>
            </a:r>
            <a:r>
              <a:rPr lang="en-US" altLang="zh-CN" b="1" dirty="0" err="1" smtClean="0"/>
              <a:t>ArrayList</a:t>
            </a:r>
            <a:r>
              <a:rPr lang="en-US" altLang="zh-CN" b="1" dirty="0" smtClean="0"/>
              <a:t>();</a:t>
            </a:r>
          </a:p>
          <a:p>
            <a:endParaRPr lang="zh-CN" altLang="en-US" dirty="0" smtClean="0"/>
          </a:p>
          <a:p>
            <a:r>
              <a:rPr lang="en-US" altLang="zh-CN" b="1" dirty="0" smtClean="0"/>
              <a:t>public </a:t>
            </a:r>
            <a:r>
              <a:rPr lang="en-US" altLang="zh-CN" b="1" dirty="0" err="1" smtClean="0"/>
              <a:t>ArrayList</a:t>
            </a:r>
            <a:r>
              <a:rPr lang="en-US" altLang="zh-CN" b="1" dirty="0" smtClean="0"/>
              <a:t> SBASELINE_OBJECTS = new </a:t>
            </a:r>
            <a:r>
              <a:rPr lang="en-US" altLang="zh-CN" b="1" dirty="0" err="1" smtClean="0"/>
              <a:t>ArrayList</a:t>
            </a:r>
            <a:r>
              <a:rPr lang="en-US" altLang="zh-CN" b="1" dirty="0" smtClean="0"/>
              <a:t>();</a:t>
            </a:r>
          </a:p>
          <a:p>
            <a:endParaRPr lang="zh-CN" altLang="en-US" dirty="0" smtClean="0"/>
          </a:p>
          <a:p>
            <a:r>
              <a:rPr lang="en-US" altLang="zh-CN" b="1" dirty="0" smtClean="0"/>
              <a:t>public </a:t>
            </a:r>
            <a:r>
              <a:rPr lang="en-US" altLang="zh-CN" b="1" dirty="0" err="1" smtClean="0"/>
              <a:t>HashMap</a:t>
            </a:r>
            <a:r>
              <a:rPr lang="en-US" altLang="zh-CN" b="1" dirty="0" smtClean="0"/>
              <a:t>&lt;String, </a:t>
            </a:r>
            <a:r>
              <a:rPr lang="en-US" altLang="zh-CN" b="1" dirty="0" err="1" smtClean="0"/>
              <a:t>ArrayList</a:t>
            </a:r>
            <a:r>
              <a:rPr lang="en-US" altLang="zh-CN" b="1" dirty="0" smtClean="0"/>
              <a:t>&gt; BLHASHMAP = new </a:t>
            </a:r>
            <a:r>
              <a:rPr lang="en-US" altLang="zh-CN" b="1" dirty="0" err="1" smtClean="0"/>
              <a:t>HashMap</a:t>
            </a:r>
            <a:r>
              <a:rPr lang="en-US" altLang="zh-CN" b="1" dirty="0" smtClean="0"/>
              <a:t>&lt;String, </a:t>
            </a:r>
            <a:r>
              <a:rPr lang="en-US" altLang="zh-CN" b="1" dirty="0" err="1" smtClean="0"/>
              <a:t>ArrayList</a:t>
            </a:r>
            <a:r>
              <a:rPr lang="en-US" altLang="zh-CN" b="1" dirty="0" smtClean="0"/>
              <a:t>&gt;();</a:t>
            </a:r>
          </a:p>
          <a:p>
            <a:endParaRPr lang="zh-CN" altLang="en-US" dirty="0" smtClean="0"/>
          </a:p>
          <a:p>
            <a:r>
              <a:rPr lang="en-US" altLang="zh-CN" b="1" dirty="0" smtClean="0"/>
              <a:t>public </a:t>
            </a:r>
            <a:r>
              <a:rPr lang="en-US" altLang="zh-CN" b="1" dirty="0" err="1" smtClean="0"/>
              <a:t>ArrayList</a:t>
            </a:r>
            <a:r>
              <a:rPr lang="en-US" altLang="zh-CN" b="1" dirty="0" smtClean="0"/>
              <a:t> BOM_OBJECTS = new </a:t>
            </a:r>
            <a:r>
              <a:rPr lang="en-US" altLang="zh-CN" b="1" dirty="0" err="1" smtClean="0"/>
              <a:t>ArrayList</a:t>
            </a:r>
            <a:r>
              <a:rPr lang="en-US" altLang="zh-CN" b="1" dirty="0" smtClean="0"/>
              <a:t>();</a:t>
            </a:r>
          </a:p>
          <a:p>
            <a:endParaRPr lang="zh-CN" altLang="en-US" dirty="0" smtClean="0"/>
          </a:p>
          <a:p>
            <a:r>
              <a:rPr lang="en-US" altLang="zh-CN" b="1" dirty="0" smtClean="0"/>
              <a:t>public </a:t>
            </a:r>
            <a:r>
              <a:rPr lang="en-US" altLang="zh-CN" b="1" dirty="0" err="1" smtClean="0"/>
              <a:t>HashMap</a:t>
            </a:r>
            <a:r>
              <a:rPr lang="en-US" altLang="zh-CN" b="1" dirty="0" smtClean="0"/>
              <a:t>&lt;String, </a:t>
            </a:r>
            <a:r>
              <a:rPr lang="en-US" altLang="zh-CN" b="1" dirty="0" err="1" smtClean="0"/>
              <a:t>ArrayList</a:t>
            </a:r>
            <a:r>
              <a:rPr lang="en-US" altLang="zh-CN" b="1" dirty="0" smtClean="0"/>
              <a:t>&gt; BOMHASHMAP = new </a:t>
            </a:r>
            <a:r>
              <a:rPr lang="en-US" altLang="zh-CN" b="1" dirty="0" err="1" smtClean="0"/>
              <a:t>HashMap</a:t>
            </a:r>
            <a:r>
              <a:rPr lang="en-US" altLang="zh-CN" b="1" dirty="0" smtClean="0"/>
              <a:t>&lt;String, </a:t>
            </a:r>
            <a:r>
              <a:rPr lang="en-US" altLang="zh-CN" b="1" dirty="0" err="1" smtClean="0"/>
              <a:t>ArrayList</a:t>
            </a:r>
            <a:r>
              <a:rPr lang="en-US" altLang="zh-CN" b="1" dirty="0" smtClean="0"/>
              <a:t>&gt;();</a:t>
            </a:r>
          </a:p>
          <a:p>
            <a:endParaRPr lang="zh-CN" altLang="en-US" dirty="0" smtClean="0"/>
          </a:p>
          <a:p>
            <a:r>
              <a:rPr lang="en-US" altLang="zh-CN" dirty="0" smtClean="0"/>
              <a:t>/**</a:t>
            </a:r>
          </a:p>
          <a:p>
            <a:r>
              <a:rPr lang="zh-CN" altLang="en-US" dirty="0" smtClean="0"/>
              <a:t> * 子阶初始行数</a:t>
            </a:r>
            <a:endParaRPr lang="zh-TW" altLang="en-US" dirty="0" smtClean="0"/>
          </a:p>
          <a:p>
            <a:r>
              <a:rPr lang="zh-CN" altLang="en-US" dirty="0" smtClean="0"/>
              <a:t> *</a:t>
            </a:r>
            <a:r>
              <a:rPr lang="en-US" altLang="zh-CN" dirty="0" smtClean="0"/>
              <a:t>/</a:t>
            </a:r>
          </a:p>
          <a:p>
            <a:r>
              <a:rPr lang="en-US" altLang="zh-CN" b="1" dirty="0" smtClean="0"/>
              <a:t>public </a:t>
            </a:r>
            <a:r>
              <a:rPr lang="en-US" altLang="zh-CN" b="1" dirty="0" err="1" smtClean="0"/>
              <a:t>int</a:t>
            </a:r>
            <a:r>
              <a:rPr lang="en-US" altLang="zh-CN" b="1" dirty="0" smtClean="0"/>
              <a:t> CHILD_NUM = 3;</a:t>
            </a:r>
            <a:endParaRPr lang="zh-CN" altLang="en-US" dirty="0"/>
          </a:p>
        </p:txBody>
      </p:sp>
    </p:spTree>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ea typeface="宋体" pitchFamily="2" charset="-122"/>
              </a:rPr>
              <a:t>模型扩展</a:t>
            </a:r>
            <a:r>
              <a:rPr lang="en-US" altLang="zh-CN" dirty="0" smtClean="0">
                <a:ea typeface="宋体" pitchFamily="2" charset="-122"/>
              </a:rPr>
              <a:t>(</a:t>
            </a:r>
            <a:r>
              <a:rPr lang="zh-CN" altLang="en-US" dirty="0" smtClean="0">
                <a:ea typeface="宋体" pitchFamily="2" charset="-122"/>
              </a:rPr>
              <a:t>续</a:t>
            </a:r>
            <a:r>
              <a:rPr lang="en-US" altLang="zh-CN" dirty="0" smtClean="0">
                <a:ea typeface="宋体" pitchFamily="2" charset="-122"/>
              </a:rPr>
              <a:t>)</a:t>
            </a:r>
            <a:endParaRPr lang="zh-CN" altLang="en-US" dirty="0" smtClean="0">
              <a:ea typeface="宋体" pitchFamily="2" charset="-122"/>
            </a:endParaRPr>
          </a:p>
        </p:txBody>
      </p:sp>
      <p:sp>
        <p:nvSpPr>
          <p:cNvPr id="67" name="内容占位符 66"/>
          <p:cNvSpPr>
            <a:spLocks noGrp="1"/>
          </p:cNvSpPr>
          <p:nvPr>
            <p:ph idx="1"/>
          </p:nvPr>
        </p:nvSpPr>
        <p:spPr/>
        <p:txBody>
          <a:bodyPr/>
          <a:lstStyle/>
          <a:p>
            <a:r>
              <a:rPr lang="zh-CN" altLang="en-US" dirty="0" smtClean="0"/>
              <a:t>系统会自动生成</a:t>
            </a:r>
            <a:r>
              <a:rPr lang="en-US" altLang="zh-CN" dirty="0" smtClean="0"/>
              <a:t>SQL【WT_HOME】\db\sql3\ext\</a:t>
            </a:r>
            <a:r>
              <a:rPr lang="en-US" altLang="zh-CN" dirty="0" err="1" smtClean="0"/>
              <a:t>elead</a:t>
            </a:r>
            <a:r>
              <a:rPr lang="en-US" altLang="zh-CN" dirty="0" smtClean="0"/>
              <a:t>\docs</a:t>
            </a:r>
          </a:p>
          <a:p>
            <a:r>
              <a:rPr lang="zh-CN" altLang="en-US" dirty="0" smtClean="0"/>
              <a:t>生成</a:t>
            </a:r>
            <a:r>
              <a:rPr lang="en-US" altLang="zh-CN" dirty="0" smtClean="0"/>
              <a:t>.ser</a:t>
            </a:r>
            <a:r>
              <a:rPr lang="zh-CN" altLang="en-US" dirty="0" smtClean="0"/>
              <a:t>文件</a:t>
            </a:r>
            <a:r>
              <a:rPr lang="en-US" altLang="zh-CN" dirty="0" smtClean="0"/>
              <a:t>【WT_HOME】\codebase\ext\</a:t>
            </a:r>
            <a:r>
              <a:rPr lang="en-US" altLang="zh-CN" dirty="0" err="1" smtClean="0"/>
              <a:t>elead</a:t>
            </a:r>
            <a:r>
              <a:rPr lang="en-US" altLang="zh-CN" dirty="0" smtClean="0"/>
              <a:t>\docs</a:t>
            </a:r>
          </a:p>
          <a:p>
            <a:r>
              <a:rPr lang="zh-CN" altLang="en-US" dirty="0" smtClean="0"/>
              <a:t>执行</a:t>
            </a:r>
            <a:r>
              <a:rPr lang="en-US" altLang="zh-CN" dirty="0" smtClean="0"/>
              <a:t>SQL</a:t>
            </a:r>
            <a:r>
              <a:rPr lang="zh-CN" altLang="en-US" dirty="0" smtClean="0"/>
              <a:t>语句</a:t>
            </a:r>
            <a:endParaRPr lang="en-US" altLang="zh-CN" dirty="0" smtClean="0"/>
          </a:p>
          <a:p>
            <a:pPr lvl="1"/>
            <a:r>
              <a:rPr lang="zh-CN" altLang="en-US" dirty="0" smtClean="0"/>
              <a:t>进入到 </a:t>
            </a:r>
            <a:r>
              <a:rPr lang="en-US" altLang="zh-CN" dirty="0" smtClean="0"/>
              <a:t>Oracle SQL*Plus</a:t>
            </a:r>
            <a:r>
              <a:rPr lang="zh-CN" altLang="en-US" dirty="0" smtClean="0"/>
              <a:t>路径，执行命令：</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操作完成之后，即可使用</a:t>
            </a:r>
            <a:r>
              <a:rPr lang="en-US" altLang="zh-CN" dirty="0" err="1" smtClean="0"/>
              <a:t>EleadDocs</a:t>
            </a:r>
            <a:r>
              <a:rPr lang="zh-CN" altLang="en-US" dirty="0" smtClean="0"/>
              <a:t>对象了！</a:t>
            </a:r>
            <a:endParaRPr lang="en-US" altLang="zh-CN" dirty="0" smtClean="0"/>
          </a:p>
        </p:txBody>
      </p:sp>
      <p:pic>
        <p:nvPicPr>
          <p:cNvPr id="9218" name="Picture 2"/>
          <p:cNvPicPr>
            <a:picLocks noChangeAspect="1" noChangeArrowheads="1"/>
          </p:cNvPicPr>
          <p:nvPr/>
        </p:nvPicPr>
        <p:blipFill>
          <a:blip r:embed="rId2" cstate="print"/>
          <a:srcRect/>
          <a:stretch>
            <a:fillRect/>
          </a:stretch>
        </p:blipFill>
        <p:spPr bwMode="auto">
          <a:xfrm>
            <a:off x="1043608" y="3284984"/>
            <a:ext cx="6153150" cy="2495550"/>
          </a:xfrm>
          <a:prstGeom prst="rect">
            <a:avLst/>
          </a:prstGeom>
          <a:noFill/>
          <a:ln w="9525">
            <a:noFill/>
            <a:miter lim="800000"/>
            <a:headEnd/>
            <a:tailEnd/>
          </a:ln>
        </p:spPr>
      </p:pic>
    </p:spTree>
  </p:cSld>
  <p:clrMapOvr>
    <a:masterClrMapping/>
  </p:clrMapOvr>
  <p:transition spd="med">
    <p:fade thruBlk="1"/>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部件、文档的相关操作</a:t>
            </a:r>
            <a:endParaRPr lang="en-US" altLang="zh-CN" sz="3200" dirty="0" smtClean="0">
              <a:ea typeface="宋体" pitchFamily="2" charset="-122"/>
            </a:endParaRPr>
          </a:p>
        </p:txBody>
      </p:sp>
      <p:sp>
        <p:nvSpPr>
          <p:cNvPr id="5" name="矩形 4"/>
          <p:cNvSpPr/>
          <p:nvPr/>
        </p:nvSpPr>
        <p:spPr>
          <a:xfrm>
            <a:off x="539552" y="904066"/>
            <a:ext cx="7704856" cy="5909310"/>
          </a:xfrm>
          <a:prstGeom prst="rect">
            <a:avLst/>
          </a:prstGeom>
        </p:spPr>
        <p:txBody>
          <a:bodyPr wrap="square">
            <a:spAutoFit/>
          </a:bodyPr>
          <a:lstStyle/>
          <a:p>
            <a:r>
              <a:rPr lang="en-US" altLang="zh-CN" dirty="0" smtClean="0"/>
              <a:t>/**</a:t>
            </a:r>
          </a:p>
          <a:p>
            <a:r>
              <a:rPr lang="zh-CN" altLang="en-US" dirty="0" smtClean="0"/>
              <a:t> * 获取</a:t>
            </a:r>
            <a:r>
              <a:rPr lang="en-US" altLang="zh-CN" dirty="0" smtClean="0"/>
              <a:t>Baseline</a:t>
            </a:r>
            <a:r>
              <a:rPr lang="zh-CN" altLang="en-US" dirty="0" smtClean="0"/>
              <a:t>，及通过</a:t>
            </a:r>
            <a:r>
              <a:rPr lang="en-US" altLang="zh-CN" dirty="0" err="1" smtClean="0"/>
              <a:t>BaseLine</a:t>
            </a:r>
            <a:r>
              <a:rPr lang="zh-CN" altLang="en-US" dirty="0" smtClean="0"/>
              <a:t>获取基线物件</a:t>
            </a:r>
            <a:endParaRPr lang="en-US" altLang="zh-CN" dirty="0" smtClean="0"/>
          </a:p>
          <a:p>
            <a:r>
              <a:rPr lang="zh-CN" altLang="en-US" dirty="0" smtClean="0"/>
              <a:t>**</a:t>
            </a:r>
            <a:r>
              <a:rPr lang="en-US" altLang="zh-CN" dirty="0" smtClean="0"/>
              <a:t>/</a:t>
            </a:r>
            <a:endParaRPr lang="zh-CN" altLang="en-US" dirty="0" smtClean="0"/>
          </a:p>
          <a:p>
            <a:r>
              <a:rPr lang="en-US" altLang="zh-CN" b="1" dirty="0" smtClean="0"/>
              <a:t>public </a:t>
            </a:r>
            <a:r>
              <a:rPr lang="en-US" altLang="zh-CN" b="1" dirty="0" err="1" smtClean="0"/>
              <a:t>ManagedBaseline</a:t>
            </a:r>
            <a:r>
              <a:rPr lang="en-US" altLang="zh-CN" b="1" dirty="0" smtClean="0"/>
              <a:t> </a:t>
            </a:r>
            <a:r>
              <a:rPr lang="en-US" altLang="zh-CN" b="1" dirty="0" err="1" smtClean="0"/>
              <a:t>getBaseline</a:t>
            </a:r>
            <a:r>
              <a:rPr lang="en-US" altLang="zh-CN" b="1" dirty="0" smtClean="0"/>
              <a:t>(String </a:t>
            </a:r>
            <a:r>
              <a:rPr lang="en-US" altLang="zh-CN" b="1" dirty="0" err="1" smtClean="0"/>
              <a:t>baselineName</a:t>
            </a:r>
            <a:r>
              <a:rPr lang="en-US" altLang="zh-CN" b="1" dirty="0" smtClean="0"/>
              <a:t>) throws </a:t>
            </a:r>
            <a:r>
              <a:rPr lang="en-US" altLang="zh-CN" b="1" dirty="0" err="1" smtClean="0"/>
              <a:t>WTException</a:t>
            </a:r>
            <a:r>
              <a:rPr lang="en-US" altLang="zh-CN" b="1" dirty="0" smtClean="0"/>
              <a:t> {</a:t>
            </a:r>
          </a:p>
          <a:p>
            <a:r>
              <a:rPr lang="en-US" altLang="zh-CN" dirty="0" err="1" smtClean="0"/>
              <a:t>QuerySpec</a:t>
            </a:r>
            <a:r>
              <a:rPr lang="en-US" altLang="zh-CN" dirty="0" smtClean="0"/>
              <a:t> </a:t>
            </a:r>
            <a:r>
              <a:rPr lang="en-US" altLang="zh-CN" dirty="0" err="1" smtClean="0"/>
              <a:t>qs</a:t>
            </a:r>
            <a:r>
              <a:rPr lang="en-US" altLang="zh-CN" dirty="0" smtClean="0"/>
              <a:t> =</a:t>
            </a:r>
            <a:r>
              <a:rPr lang="en-US" altLang="zh-CN" b="1" dirty="0" smtClean="0"/>
              <a:t>new </a:t>
            </a:r>
            <a:r>
              <a:rPr lang="en-US" altLang="zh-CN" b="1" dirty="0" err="1" smtClean="0"/>
              <a:t>QuerySpec</a:t>
            </a:r>
            <a:r>
              <a:rPr lang="en-US" altLang="zh-CN" b="1" dirty="0" smtClean="0"/>
              <a:t>(</a:t>
            </a:r>
            <a:r>
              <a:rPr lang="en-US" altLang="zh-CN" b="1" dirty="0" err="1" smtClean="0"/>
              <a:t>ManagedBaseline.class</a:t>
            </a:r>
            <a:r>
              <a:rPr lang="en-US" altLang="zh-CN" b="1" dirty="0" smtClean="0"/>
              <a:t>);</a:t>
            </a:r>
          </a:p>
          <a:p>
            <a:r>
              <a:rPr lang="en-US" altLang="zh-CN" dirty="0" err="1" smtClean="0"/>
              <a:t>qs.</a:t>
            </a:r>
            <a:r>
              <a:rPr lang="en-US" altLang="zh-CN" strike="sngStrike" dirty="0" err="1" smtClean="0"/>
              <a:t>appendWhere</a:t>
            </a:r>
            <a:r>
              <a:rPr lang="en-US" altLang="zh-CN" strike="sngStrike" dirty="0" smtClean="0"/>
              <a:t>(</a:t>
            </a:r>
            <a:r>
              <a:rPr lang="en-US" altLang="zh-CN" strike="sngStrike" dirty="0" err="1" smtClean="0"/>
              <a:t>WTContainerHelper.</a:t>
            </a:r>
            <a:r>
              <a:rPr lang="en-US" altLang="zh-CN" i="1" strike="sngStrike" dirty="0" err="1" smtClean="0"/>
              <a:t>getWhereContainerIs</a:t>
            </a:r>
            <a:r>
              <a:rPr lang="en-US" altLang="zh-CN" i="1" strike="sngStrike" dirty="0" smtClean="0"/>
              <a:t>(</a:t>
            </a:r>
            <a:r>
              <a:rPr lang="en-US" altLang="zh-CN" i="1" strike="sngStrike" dirty="0" err="1" smtClean="0"/>
              <a:t>wtContainer</a:t>
            </a:r>
            <a:r>
              <a:rPr lang="en-US" altLang="zh-CN" i="1" strike="sngStrike" dirty="0" smtClean="0"/>
              <a:t>));</a:t>
            </a:r>
          </a:p>
          <a:p>
            <a:r>
              <a:rPr lang="en-US" altLang="zh-CN" dirty="0" err="1" smtClean="0"/>
              <a:t>qs.appendAnd</a:t>
            </a:r>
            <a:r>
              <a:rPr lang="en-US" altLang="zh-CN" dirty="0" smtClean="0"/>
              <a:t>();</a:t>
            </a:r>
          </a:p>
          <a:p>
            <a:r>
              <a:rPr lang="en-US" altLang="zh-CN" dirty="0" err="1" smtClean="0"/>
              <a:t>qs.</a:t>
            </a:r>
            <a:r>
              <a:rPr lang="en-US" altLang="zh-CN" strike="sngStrike" dirty="0" err="1" smtClean="0"/>
              <a:t>appendWhere</a:t>
            </a:r>
            <a:r>
              <a:rPr lang="en-US" altLang="zh-CN" strike="sngStrike" dirty="0" smtClean="0"/>
              <a:t>(</a:t>
            </a:r>
            <a:r>
              <a:rPr lang="en-US" altLang="zh-CN" b="1" strike="sngStrike" dirty="0" smtClean="0"/>
              <a:t>new </a:t>
            </a:r>
            <a:r>
              <a:rPr lang="en-US" altLang="zh-CN" b="1" strike="sngStrike" dirty="0" err="1" smtClean="0"/>
              <a:t>SearchCondition</a:t>
            </a:r>
            <a:r>
              <a:rPr lang="en-US" altLang="zh-CN" b="1" strike="sngStrike" dirty="0" smtClean="0"/>
              <a:t>(</a:t>
            </a:r>
            <a:r>
              <a:rPr lang="en-US" altLang="zh-CN" b="1" strike="sngStrike" dirty="0" err="1" smtClean="0"/>
              <a:t>ManagedBaseline.class</a:t>
            </a:r>
            <a:r>
              <a:rPr lang="en-US" altLang="zh-CN" b="1" strike="sngStrike" dirty="0" smtClean="0"/>
              <a:t>,</a:t>
            </a:r>
          </a:p>
          <a:p>
            <a:r>
              <a:rPr lang="en-US" altLang="zh-CN" dirty="0" smtClean="0"/>
              <a:t>ManagedBaseline.</a:t>
            </a:r>
            <a:r>
              <a:rPr lang="en-US" altLang="zh-CN" i="1" dirty="0" smtClean="0"/>
              <a:t>NAME, </a:t>
            </a:r>
            <a:r>
              <a:rPr lang="en-US" altLang="zh-CN" i="1" dirty="0" err="1" smtClean="0"/>
              <a:t>SearchCondition.EQUAL</a:t>
            </a:r>
            <a:r>
              <a:rPr lang="en-US" altLang="zh-CN" i="1" dirty="0" smtClean="0"/>
              <a:t>, </a:t>
            </a:r>
            <a:r>
              <a:rPr lang="en-US" altLang="zh-CN" i="1" dirty="0" err="1" smtClean="0"/>
              <a:t>baselineName</a:t>
            </a:r>
            <a:r>
              <a:rPr lang="en-US" altLang="zh-CN" i="1" dirty="0" smtClean="0"/>
              <a:t>,</a:t>
            </a:r>
          </a:p>
          <a:p>
            <a:r>
              <a:rPr lang="en-US" altLang="zh-CN" b="1" dirty="0" smtClean="0"/>
              <a:t>false));</a:t>
            </a:r>
          </a:p>
          <a:p>
            <a:r>
              <a:rPr lang="en-US" altLang="zh-CN" dirty="0" err="1" smtClean="0"/>
              <a:t>QueryResult</a:t>
            </a:r>
            <a:r>
              <a:rPr lang="en-US" altLang="zh-CN" dirty="0" smtClean="0"/>
              <a:t> </a:t>
            </a:r>
            <a:r>
              <a:rPr lang="en-US" altLang="zh-CN" dirty="0" err="1" smtClean="0"/>
              <a:t>qr</a:t>
            </a:r>
            <a:r>
              <a:rPr lang="en-US" altLang="zh-CN" dirty="0" smtClean="0"/>
              <a:t> = </a:t>
            </a:r>
            <a:r>
              <a:rPr lang="en-US" altLang="zh-CN" dirty="0" err="1" smtClean="0"/>
              <a:t>PersistenceHelper.</a:t>
            </a:r>
            <a:r>
              <a:rPr lang="en-US" altLang="zh-CN" i="1" dirty="0" err="1" smtClean="0"/>
              <a:t>manager.</a:t>
            </a:r>
            <a:r>
              <a:rPr lang="en-US" altLang="zh-CN" i="1" strike="sngStrike" dirty="0" err="1" smtClean="0"/>
              <a:t>find</a:t>
            </a:r>
            <a:r>
              <a:rPr lang="en-US" altLang="zh-CN" i="1" strike="sngStrike" dirty="0" smtClean="0"/>
              <a:t>(</a:t>
            </a:r>
            <a:r>
              <a:rPr lang="en-US" altLang="zh-CN" i="1" strike="sngStrike" dirty="0" err="1" smtClean="0"/>
              <a:t>qs</a:t>
            </a:r>
            <a:r>
              <a:rPr lang="en-US" altLang="zh-CN" i="1" strike="sngStrike" dirty="0" smtClean="0"/>
              <a:t>);</a:t>
            </a:r>
          </a:p>
          <a:p>
            <a:r>
              <a:rPr lang="en-US" altLang="zh-CN" dirty="0" err="1" smtClean="0"/>
              <a:t>ManagedBaseline</a:t>
            </a:r>
            <a:r>
              <a:rPr lang="en-US" altLang="zh-CN" dirty="0" smtClean="0"/>
              <a:t> baseline =</a:t>
            </a:r>
            <a:r>
              <a:rPr lang="en-US" altLang="zh-CN" b="1" dirty="0" smtClean="0"/>
              <a:t>null;</a:t>
            </a:r>
          </a:p>
          <a:p>
            <a:r>
              <a:rPr lang="en-US" altLang="zh-CN" b="1" dirty="0" smtClean="0"/>
              <a:t>while (</a:t>
            </a:r>
            <a:r>
              <a:rPr lang="en-US" altLang="zh-CN" b="1" dirty="0" err="1" smtClean="0"/>
              <a:t>qr.hasMoreElements</a:t>
            </a:r>
            <a:r>
              <a:rPr lang="en-US" altLang="zh-CN" b="1" dirty="0" smtClean="0"/>
              <a:t>()) {</a:t>
            </a:r>
          </a:p>
          <a:p>
            <a:r>
              <a:rPr lang="en-US" altLang="zh-CN" dirty="0" err="1" smtClean="0"/>
              <a:t>WTObject</a:t>
            </a:r>
            <a:r>
              <a:rPr lang="en-US" altLang="zh-CN" dirty="0" smtClean="0"/>
              <a:t> </a:t>
            </a:r>
            <a:r>
              <a:rPr lang="en-US" altLang="zh-CN" dirty="0" err="1" smtClean="0"/>
              <a:t>obj</a:t>
            </a:r>
            <a:r>
              <a:rPr lang="en-US" altLang="zh-CN" dirty="0" smtClean="0"/>
              <a:t> = (</a:t>
            </a:r>
            <a:r>
              <a:rPr lang="en-US" altLang="zh-CN" dirty="0" err="1" smtClean="0"/>
              <a:t>WTObject</a:t>
            </a:r>
            <a:r>
              <a:rPr lang="en-US" altLang="zh-CN" dirty="0" smtClean="0"/>
              <a:t>) </a:t>
            </a:r>
            <a:r>
              <a:rPr lang="en-US" altLang="zh-CN" dirty="0" err="1" smtClean="0"/>
              <a:t>qr.nextElement</a:t>
            </a:r>
            <a:r>
              <a:rPr lang="en-US" altLang="zh-CN" dirty="0" smtClean="0"/>
              <a:t>();</a:t>
            </a:r>
          </a:p>
          <a:p>
            <a:r>
              <a:rPr lang="en-US" altLang="zh-CN" b="1" dirty="0" smtClean="0"/>
              <a:t>if (</a:t>
            </a:r>
            <a:r>
              <a:rPr lang="en-US" altLang="zh-CN" b="1" dirty="0" err="1" smtClean="0"/>
              <a:t>obj</a:t>
            </a:r>
            <a:r>
              <a:rPr lang="en-US" altLang="zh-CN" b="1" dirty="0" smtClean="0"/>
              <a:t> </a:t>
            </a:r>
            <a:r>
              <a:rPr lang="en-US" altLang="zh-CN" b="1" dirty="0" err="1" smtClean="0"/>
              <a:t>instanceof</a:t>
            </a:r>
            <a:r>
              <a:rPr lang="en-US" altLang="zh-CN" b="1" dirty="0" smtClean="0"/>
              <a:t> </a:t>
            </a:r>
            <a:r>
              <a:rPr lang="en-US" altLang="zh-CN" b="1" dirty="0" err="1" smtClean="0"/>
              <a:t>ManagedBaseline</a:t>
            </a:r>
            <a:r>
              <a:rPr lang="en-US" altLang="zh-CN" b="1" dirty="0" smtClean="0"/>
              <a:t>) {</a:t>
            </a:r>
          </a:p>
          <a:p>
            <a:r>
              <a:rPr lang="en-US" altLang="zh-CN" dirty="0" smtClean="0"/>
              <a:t>baseline = (</a:t>
            </a:r>
            <a:r>
              <a:rPr lang="en-US" altLang="zh-CN" dirty="0" err="1" smtClean="0"/>
              <a:t>ManagedBaseline</a:t>
            </a:r>
            <a:r>
              <a:rPr lang="en-US" altLang="zh-CN" dirty="0" smtClean="0"/>
              <a:t>) </a:t>
            </a:r>
            <a:r>
              <a:rPr lang="en-US" altLang="zh-CN" dirty="0" err="1" smtClean="0"/>
              <a:t>obj</a:t>
            </a:r>
            <a:r>
              <a:rPr lang="en-US" altLang="zh-CN" dirty="0" smtClean="0"/>
              <a:t>;</a:t>
            </a:r>
          </a:p>
          <a:p>
            <a:r>
              <a:rPr lang="en-US" altLang="zh-CN" dirty="0" smtClean="0"/>
              <a:t>}</a:t>
            </a:r>
          </a:p>
          <a:p>
            <a:r>
              <a:rPr lang="en-US" altLang="zh-CN" dirty="0" smtClean="0"/>
              <a:t>}</a:t>
            </a:r>
          </a:p>
          <a:p>
            <a:r>
              <a:rPr lang="en-US" altLang="zh-CN" b="1" dirty="0" smtClean="0"/>
              <a:t>return baseline;</a:t>
            </a:r>
          </a:p>
          <a:p>
            <a:r>
              <a:rPr lang="en-US" altLang="zh-CN" dirty="0" smtClean="0"/>
              <a:t>}</a:t>
            </a:r>
            <a:endParaRPr lang="zh-CN" altLang="en-US" dirty="0"/>
          </a:p>
        </p:txBody>
      </p:sp>
    </p:spTree>
  </p:cSld>
  <p:clrMapOvr>
    <a:masterClrMapping/>
  </p:clrMapOvr>
  <p:transition spd="med">
    <p:fade thruBlk="1"/>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部件、文档的相关操作</a:t>
            </a:r>
            <a:endParaRPr lang="en-US" altLang="zh-CN" sz="3200" dirty="0" smtClean="0">
              <a:ea typeface="宋体" pitchFamily="2" charset="-122"/>
            </a:endParaRPr>
          </a:p>
        </p:txBody>
      </p:sp>
      <p:sp>
        <p:nvSpPr>
          <p:cNvPr id="5" name="矩形 4"/>
          <p:cNvSpPr/>
          <p:nvPr/>
        </p:nvSpPr>
        <p:spPr>
          <a:xfrm>
            <a:off x="539552" y="904066"/>
            <a:ext cx="7704856" cy="5355312"/>
          </a:xfrm>
          <a:prstGeom prst="rect">
            <a:avLst/>
          </a:prstGeom>
        </p:spPr>
        <p:txBody>
          <a:bodyPr wrap="square">
            <a:spAutoFit/>
          </a:bodyPr>
          <a:lstStyle/>
          <a:p>
            <a:r>
              <a:rPr lang="en-US" altLang="zh-CN" dirty="0" smtClean="0"/>
              <a:t>/**</a:t>
            </a:r>
          </a:p>
          <a:p>
            <a:r>
              <a:rPr lang="zh-CN" altLang="en-US" dirty="0" smtClean="0"/>
              <a:t> * 获取</a:t>
            </a:r>
            <a:r>
              <a:rPr lang="en-US" altLang="zh-CN" dirty="0" smtClean="0"/>
              <a:t>Baseline</a:t>
            </a:r>
            <a:r>
              <a:rPr lang="zh-CN" altLang="en-US" dirty="0" smtClean="0"/>
              <a:t>，及通过</a:t>
            </a:r>
            <a:r>
              <a:rPr lang="en-US" altLang="zh-CN" dirty="0" err="1" smtClean="0"/>
              <a:t>BaseLine</a:t>
            </a:r>
            <a:r>
              <a:rPr lang="zh-CN" altLang="en-US" dirty="0" smtClean="0"/>
              <a:t>获取基线物件</a:t>
            </a:r>
          </a:p>
          <a:p>
            <a:r>
              <a:rPr lang="zh-CN" altLang="en-US" dirty="0" smtClean="0"/>
              <a:t> *</a:t>
            </a:r>
            <a:r>
              <a:rPr lang="en-US" altLang="zh-CN" dirty="0" smtClean="0"/>
              <a:t>/</a:t>
            </a:r>
          </a:p>
          <a:p>
            <a:r>
              <a:rPr lang="en-US" altLang="zh-CN" b="1" dirty="0" smtClean="0"/>
              <a:t>public </a:t>
            </a:r>
            <a:r>
              <a:rPr lang="en-US" altLang="zh-CN" b="1" dirty="0" err="1" smtClean="0"/>
              <a:t>ArrayList</a:t>
            </a:r>
            <a:r>
              <a:rPr lang="en-US" altLang="zh-CN" b="1" dirty="0" smtClean="0"/>
              <a:t> </a:t>
            </a:r>
            <a:r>
              <a:rPr lang="en-US" altLang="zh-CN" b="1" dirty="0" err="1" smtClean="0"/>
              <a:t>getAllBaselines</a:t>
            </a:r>
            <a:r>
              <a:rPr lang="en-US" altLang="zh-CN" b="1" dirty="0" smtClean="0"/>
              <a:t>(</a:t>
            </a:r>
            <a:r>
              <a:rPr lang="en-US" altLang="zh-CN" b="1" dirty="0" err="1" smtClean="0"/>
              <a:t>WTPart</a:t>
            </a:r>
            <a:r>
              <a:rPr lang="en-US" altLang="zh-CN" b="1" dirty="0" smtClean="0"/>
              <a:t> part) throws </a:t>
            </a:r>
            <a:r>
              <a:rPr lang="en-US" altLang="zh-CN" b="1" dirty="0" err="1" smtClean="0"/>
              <a:t>WTException</a:t>
            </a:r>
            <a:r>
              <a:rPr lang="en-US" altLang="zh-CN" b="1" dirty="0" smtClean="0"/>
              <a:t> {</a:t>
            </a:r>
          </a:p>
          <a:p>
            <a:endParaRPr lang="zh-CN" altLang="en-US" dirty="0" smtClean="0"/>
          </a:p>
          <a:p>
            <a:r>
              <a:rPr lang="en-US" altLang="zh-CN" dirty="0" err="1" smtClean="0"/>
              <a:t>QuerySpec</a:t>
            </a:r>
            <a:r>
              <a:rPr lang="en-US" altLang="zh-CN" dirty="0" smtClean="0"/>
              <a:t> </a:t>
            </a:r>
            <a:r>
              <a:rPr lang="en-US" altLang="zh-CN" dirty="0" err="1" smtClean="0"/>
              <a:t>qs</a:t>
            </a:r>
            <a:r>
              <a:rPr lang="en-US" altLang="zh-CN" dirty="0" smtClean="0"/>
              <a:t> =</a:t>
            </a:r>
            <a:r>
              <a:rPr lang="en-US" altLang="zh-CN" b="1" dirty="0" smtClean="0"/>
              <a:t>new </a:t>
            </a:r>
            <a:r>
              <a:rPr lang="en-US" altLang="zh-CN" b="1" dirty="0" err="1" smtClean="0"/>
              <a:t>QuerySpec</a:t>
            </a:r>
            <a:r>
              <a:rPr lang="en-US" altLang="zh-CN" b="1" dirty="0" smtClean="0"/>
              <a:t>(</a:t>
            </a:r>
            <a:r>
              <a:rPr lang="en-US" altLang="zh-CN" b="1" dirty="0" err="1" smtClean="0"/>
              <a:t>ManagedBaseline.class</a:t>
            </a:r>
            <a:r>
              <a:rPr lang="en-US" altLang="zh-CN" b="1" dirty="0" smtClean="0"/>
              <a:t>);</a:t>
            </a:r>
          </a:p>
          <a:p>
            <a:r>
              <a:rPr lang="en-US" altLang="zh-CN" dirty="0" err="1" smtClean="0"/>
              <a:t>qs.</a:t>
            </a:r>
            <a:r>
              <a:rPr lang="en-US" altLang="zh-CN" strike="sngStrike" dirty="0" err="1" smtClean="0"/>
              <a:t>appendWhere</a:t>
            </a:r>
            <a:r>
              <a:rPr lang="en-US" altLang="zh-CN" strike="sngStrike" dirty="0" smtClean="0"/>
              <a:t>(</a:t>
            </a:r>
            <a:r>
              <a:rPr lang="en-US" altLang="zh-CN" strike="sngStrike" dirty="0" err="1" smtClean="0"/>
              <a:t>WTContainerHelper.</a:t>
            </a:r>
            <a:r>
              <a:rPr lang="en-US" altLang="zh-CN" i="1" strike="sngStrike" dirty="0" err="1" smtClean="0"/>
              <a:t>getWhereContainerIs</a:t>
            </a:r>
            <a:r>
              <a:rPr lang="en-US" altLang="zh-CN" i="1" strike="sngStrike" dirty="0" smtClean="0"/>
              <a:t>(part</a:t>
            </a:r>
          </a:p>
          <a:p>
            <a:r>
              <a:rPr lang="en-US" altLang="zh-CN" dirty="0" smtClean="0"/>
              <a:t>.</a:t>
            </a:r>
            <a:r>
              <a:rPr lang="en-US" altLang="zh-CN" dirty="0" err="1" smtClean="0"/>
              <a:t>getContainer</a:t>
            </a:r>
            <a:r>
              <a:rPr lang="en-US" altLang="zh-CN" dirty="0" smtClean="0"/>
              <a:t>()));</a:t>
            </a:r>
          </a:p>
          <a:p>
            <a:r>
              <a:rPr lang="en-US" altLang="zh-CN" dirty="0" err="1" smtClean="0"/>
              <a:t>QueryResult</a:t>
            </a:r>
            <a:r>
              <a:rPr lang="en-US" altLang="zh-CN" dirty="0" smtClean="0"/>
              <a:t> </a:t>
            </a:r>
            <a:r>
              <a:rPr lang="en-US" altLang="zh-CN" dirty="0" err="1" smtClean="0"/>
              <a:t>qr</a:t>
            </a:r>
            <a:r>
              <a:rPr lang="en-US" altLang="zh-CN" dirty="0" smtClean="0"/>
              <a:t> = </a:t>
            </a:r>
            <a:r>
              <a:rPr lang="en-US" altLang="zh-CN" dirty="0" err="1" smtClean="0"/>
              <a:t>PersistenceHelper.</a:t>
            </a:r>
            <a:r>
              <a:rPr lang="en-US" altLang="zh-CN" i="1" dirty="0" err="1" smtClean="0"/>
              <a:t>manager.</a:t>
            </a:r>
            <a:r>
              <a:rPr lang="en-US" altLang="zh-CN" i="1" strike="sngStrike" dirty="0" err="1" smtClean="0"/>
              <a:t>find</a:t>
            </a:r>
            <a:r>
              <a:rPr lang="en-US" altLang="zh-CN" i="1" strike="sngStrike" dirty="0" smtClean="0"/>
              <a:t>(</a:t>
            </a:r>
            <a:r>
              <a:rPr lang="en-US" altLang="zh-CN" i="1" strike="sngStrike" dirty="0" err="1" smtClean="0"/>
              <a:t>qs</a:t>
            </a:r>
            <a:r>
              <a:rPr lang="en-US" altLang="zh-CN" i="1" strike="sngStrike" dirty="0" smtClean="0"/>
              <a:t>);</a:t>
            </a:r>
          </a:p>
          <a:p>
            <a:r>
              <a:rPr lang="en-US" altLang="zh-CN" dirty="0" err="1" smtClean="0"/>
              <a:t>ManagedBaseline</a:t>
            </a:r>
            <a:r>
              <a:rPr lang="en-US" altLang="zh-CN" dirty="0" smtClean="0"/>
              <a:t> baseline =</a:t>
            </a:r>
            <a:r>
              <a:rPr lang="en-US" altLang="zh-CN" b="1" dirty="0" smtClean="0"/>
              <a:t>null;</a:t>
            </a:r>
          </a:p>
          <a:p>
            <a:r>
              <a:rPr lang="en-US" altLang="zh-CN" dirty="0" err="1" smtClean="0"/>
              <a:t>ArrayList</a:t>
            </a:r>
            <a:r>
              <a:rPr lang="en-US" altLang="zh-CN" dirty="0" smtClean="0"/>
              <a:t> </a:t>
            </a:r>
            <a:r>
              <a:rPr lang="en-US" altLang="zh-CN" dirty="0" err="1" smtClean="0"/>
              <a:t>baselinelist</a:t>
            </a:r>
            <a:r>
              <a:rPr lang="en-US" altLang="zh-CN" dirty="0" smtClean="0"/>
              <a:t> =</a:t>
            </a:r>
            <a:r>
              <a:rPr lang="en-US" altLang="zh-CN" b="1" dirty="0" smtClean="0"/>
              <a:t>new </a:t>
            </a:r>
            <a:r>
              <a:rPr lang="en-US" altLang="zh-CN" b="1" dirty="0" err="1" smtClean="0"/>
              <a:t>ArrayList</a:t>
            </a:r>
            <a:r>
              <a:rPr lang="en-US" altLang="zh-CN" b="1" dirty="0" smtClean="0"/>
              <a:t>();</a:t>
            </a:r>
          </a:p>
          <a:p>
            <a:r>
              <a:rPr lang="en-US" altLang="zh-CN" b="1" dirty="0" smtClean="0"/>
              <a:t>while (</a:t>
            </a:r>
            <a:r>
              <a:rPr lang="en-US" altLang="zh-CN" b="1" dirty="0" err="1" smtClean="0"/>
              <a:t>qr.hasMoreElements</a:t>
            </a:r>
            <a:r>
              <a:rPr lang="en-US" altLang="zh-CN" b="1" dirty="0" smtClean="0"/>
              <a:t>()) {</a:t>
            </a:r>
          </a:p>
          <a:p>
            <a:r>
              <a:rPr lang="en-US" altLang="zh-CN" dirty="0" err="1" smtClean="0"/>
              <a:t>WTObject</a:t>
            </a:r>
            <a:r>
              <a:rPr lang="en-US" altLang="zh-CN" dirty="0" smtClean="0"/>
              <a:t> </a:t>
            </a:r>
            <a:r>
              <a:rPr lang="en-US" altLang="zh-CN" dirty="0" err="1" smtClean="0"/>
              <a:t>obj</a:t>
            </a:r>
            <a:r>
              <a:rPr lang="en-US" altLang="zh-CN" dirty="0" smtClean="0"/>
              <a:t> = (</a:t>
            </a:r>
            <a:r>
              <a:rPr lang="en-US" altLang="zh-CN" dirty="0" err="1" smtClean="0"/>
              <a:t>WTObject</a:t>
            </a:r>
            <a:r>
              <a:rPr lang="en-US" altLang="zh-CN" dirty="0" smtClean="0"/>
              <a:t>) </a:t>
            </a:r>
            <a:r>
              <a:rPr lang="en-US" altLang="zh-CN" dirty="0" err="1" smtClean="0"/>
              <a:t>qr.nextElement</a:t>
            </a:r>
            <a:r>
              <a:rPr lang="en-US" altLang="zh-CN" dirty="0" smtClean="0"/>
              <a:t>();</a:t>
            </a:r>
          </a:p>
          <a:p>
            <a:r>
              <a:rPr lang="en-US" altLang="zh-CN" b="1" dirty="0" smtClean="0"/>
              <a:t>if (</a:t>
            </a:r>
            <a:r>
              <a:rPr lang="en-US" altLang="zh-CN" b="1" dirty="0" err="1" smtClean="0"/>
              <a:t>obj</a:t>
            </a:r>
            <a:r>
              <a:rPr lang="en-US" altLang="zh-CN" b="1" dirty="0" smtClean="0"/>
              <a:t> </a:t>
            </a:r>
            <a:r>
              <a:rPr lang="en-US" altLang="zh-CN" b="1" dirty="0" err="1" smtClean="0"/>
              <a:t>instanceof</a:t>
            </a:r>
            <a:r>
              <a:rPr lang="en-US" altLang="zh-CN" b="1" dirty="0" smtClean="0"/>
              <a:t> </a:t>
            </a:r>
            <a:r>
              <a:rPr lang="en-US" altLang="zh-CN" b="1" dirty="0" err="1" smtClean="0"/>
              <a:t>ManagedBaseline</a:t>
            </a:r>
            <a:r>
              <a:rPr lang="en-US" altLang="zh-CN" b="1" dirty="0" smtClean="0"/>
              <a:t>) {</a:t>
            </a:r>
          </a:p>
          <a:p>
            <a:r>
              <a:rPr lang="en-US" altLang="zh-CN" dirty="0" err="1" smtClean="0"/>
              <a:t>baselinelist.add</a:t>
            </a:r>
            <a:r>
              <a:rPr lang="en-US" altLang="zh-CN" dirty="0" smtClean="0"/>
              <a:t>(((</a:t>
            </a:r>
            <a:r>
              <a:rPr lang="en-US" altLang="zh-CN" dirty="0" err="1" smtClean="0"/>
              <a:t>ManagedBaseline</a:t>
            </a:r>
            <a:r>
              <a:rPr lang="en-US" altLang="zh-CN" dirty="0" smtClean="0"/>
              <a:t>) </a:t>
            </a:r>
            <a:r>
              <a:rPr lang="en-US" altLang="zh-CN" dirty="0" err="1" smtClean="0"/>
              <a:t>obj</a:t>
            </a:r>
            <a:r>
              <a:rPr lang="en-US" altLang="zh-CN" dirty="0" smtClean="0"/>
              <a:t>).</a:t>
            </a:r>
            <a:r>
              <a:rPr lang="en-US" altLang="zh-CN" dirty="0" err="1" smtClean="0"/>
              <a:t>getName</a:t>
            </a:r>
            <a:r>
              <a:rPr lang="en-US" altLang="zh-CN" dirty="0" smtClean="0"/>
              <a:t>());</a:t>
            </a:r>
          </a:p>
          <a:p>
            <a:r>
              <a:rPr lang="en-US" altLang="zh-CN" dirty="0" smtClean="0"/>
              <a:t>}</a:t>
            </a:r>
          </a:p>
          <a:p>
            <a:r>
              <a:rPr lang="en-US" altLang="zh-CN" dirty="0" smtClean="0"/>
              <a:t>}</a:t>
            </a:r>
          </a:p>
          <a:p>
            <a:r>
              <a:rPr lang="en-US" altLang="zh-CN" b="1" dirty="0" smtClean="0"/>
              <a:t>return </a:t>
            </a:r>
            <a:r>
              <a:rPr lang="en-US" altLang="zh-CN" b="1" dirty="0" err="1" smtClean="0"/>
              <a:t>baselinelist</a:t>
            </a:r>
            <a:r>
              <a:rPr lang="en-US" altLang="zh-CN" b="1" dirty="0" smtClean="0"/>
              <a:t>;</a:t>
            </a:r>
          </a:p>
          <a:p>
            <a:r>
              <a:rPr lang="en-US" altLang="zh-CN" dirty="0" smtClean="0"/>
              <a:t>}</a:t>
            </a:r>
            <a:endParaRPr lang="zh-CN" altLang="en-US" dirty="0"/>
          </a:p>
        </p:txBody>
      </p:sp>
    </p:spTree>
  </p:cSld>
  <p:clrMapOvr>
    <a:masterClrMapping/>
  </p:clrMapOvr>
  <p:transition spd="med">
    <p:fade thruBlk="1"/>
  </p:transition>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部件、文档的相关操作</a:t>
            </a:r>
            <a:endParaRPr lang="en-US" altLang="zh-CN" sz="3200" dirty="0" smtClean="0">
              <a:ea typeface="宋体" pitchFamily="2" charset="-122"/>
            </a:endParaRPr>
          </a:p>
        </p:txBody>
      </p:sp>
      <p:sp>
        <p:nvSpPr>
          <p:cNvPr id="5" name="矩形 4"/>
          <p:cNvSpPr/>
          <p:nvPr/>
        </p:nvSpPr>
        <p:spPr>
          <a:xfrm>
            <a:off x="539552" y="904066"/>
            <a:ext cx="7704856" cy="5601533"/>
          </a:xfrm>
          <a:prstGeom prst="rect">
            <a:avLst/>
          </a:prstGeom>
        </p:spPr>
        <p:txBody>
          <a:bodyPr wrap="square">
            <a:spAutoFit/>
          </a:bodyPr>
          <a:lstStyle/>
          <a:p>
            <a:r>
              <a:rPr lang="en-US" altLang="zh-CN" sz="1600" dirty="0" smtClean="0"/>
              <a:t>/**</a:t>
            </a:r>
          </a:p>
          <a:p>
            <a:r>
              <a:rPr lang="zh-CN" altLang="en-US" sz="1600" dirty="0" smtClean="0"/>
              <a:t> * 获取</a:t>
            </a:r>
            <a:r>
              <a:rPr lang="en-US" altLang="zh-CN" sz="1600" dirty="0" err="1" smtClean="0"/>
              <a:t>BaseLine</a:t>
            </a:r>
            <a:r>
              <a:rPr lang="zh-CN" altLang="en-US" sz="1600" dirty="0" smtClean="0"/>
              <a:t>中料件，</a:t>
            </a:r>
          </a:p>
          <a:p>
            <a:r>
              <a:rPr lang="en-US" altLang="zh-CN" sz="1600" dirty="0" smtClean="0"/>
              <a:t> * &lt;</a:t>
            </a:r>
            <a:r>
              <a:rPr lang="en-US" altLang="zh-CN" sz="1600" dirty="0" err="1" smtClean="0"/>
              <a:t>li</a:t>
            </a:r>
            <a:r>
              <a:rPr lang="en-US" altLang="zh-CN" sz="1600" dirty="0" smtClean="0"/>
              <a:t>&gt;</a:t>
            </a:r>
            <a:r>
              <a:rPr lang="zh-CN" altLang="en-US" sz="1600" dirty="0" smtClean="0"/>
              <a:t>其中，</a:t>
            </a:r>
            <a:r>
              <a:rPr lang="en-US" altLang="zh-CN" sz="1600" dirty="0" smtClean="0"/>
              <a:t>BASELINE_OBJECTS</a:t>
            </a:r>
            <a:r>
              <a:rPr lang="zh-CN" altLang="en-US" sz="1600" dirty="0" smtClean="0"/>
              <a:t>包含主对象，而</a:t>
            </a:r>
            <a:r>
              <a:rPr lang="en-US" altLang="zh-CN" sz="1600" dirty="0" smtClean="0"/>
              <a:t>SBASELINE_OBJECTS</a:t>
            </a:r>
            <a:r>
              <a:rPr lang="zh-CN" altLang="en-US" sz="1600" dirty="0" smtClean="0"/>
              <a:t>不包含</a:t>
            </a:r>
          </a:p>
          <a:p>
            <a:r>
              <a:rPr lang="zh-CN" altLang="en-US" sz="1600" dirty="0" smtClean="0"/>
              <a:t> *</a:t>
            </a:r>
            <a:r>
              <a:rPr lang="en-US" altLang="zh-CN" sz="1600" dirty="0" smtClean="0"/>
              <a:t>/</a:t>
            </a:r>
          </a:p>
          <a:p>
            <a:r>
              <a:rPr lang="en-US" altLang="zh-CN" sz="1600" b="1" dirty="0" smtClean="0"/>
              <a:t>public </a:t>
            </a:r>
            <a:r>
              <a:rPr lang="en-US" altLang="zh-CN" sz="1600" b="1" dirty="0" err="1" smtClean="0"/>
              <a:t>ArrayList</a:t>
            </a:r>
            <a:r>
              <a:rPr lang="en-US" altLang="zh-CN" sz="1600" b="1" dirty="0" smtClean="0"/>
              <a:t> </a:t>
            </a:r>
            <a:r>
              <a:rPr lang="en-US" altLang="zh-CN" sz="1600" b="1" dirty="0" err="1" smtClean="0"/>
              <a:t>getBaselineObjects</a:t>
            </a:r>
            <a:r>
              <a:rPr lang="en-US" altLang="zh-CN" sz="1600" b="1" dirty="0" smtClean="0"/>
              <a:t>(</a:t>
            </a:r>
            <a:r>
              <a:rPr lang="en-US" altLang="zh-CN" sz="1600" b="1" dirty="0" err="1" smtClean="0"/>
              <a:t>ManagedBaseline</a:t>
            </a:r>
            <a:r>
              <a:rPr lang="en-US" altLang="zh-CN" sz="1600" b="1" dirty="0" smtClean="0"/>
              <a:t> baseline) {</a:t>
            </a:r>
          </a:p>
          <a:p>
            <a:r>
              <a:rPr lang="en-US" altLang="zh-CN" sz="1600" dirty="0" err="1" smtClean="0"/>
              <a:t>QueryResult</a:t>
            </a:r>
            <a:r>
              <a:rPr lang="en-US" altLang="zh-CN" sz="1600" dirty="0" smtClean="0"/>
              <a:t> </a:t>
            </a:r>
            <a:r>
              <a:rPr lang="en-US" altLang="zh-CN" sz="1600" dirty="0" err="1" smtClean="0"/>
              <a:t>qres</a:t>
            </a:r>
            <a:r>
              <a:rPr lang="en-US" altLang="zh-CN" sz="1600" dirty="0" smtClean="0"/>
              <a:t>;</a:t>
            </a:r>
          </a:p>
          <a:p>
            <a:r>
              <a:rPr lang="en-US" altLang="zh-CN" sz="1600" b="1" dirty="0" smtClean="0"/>
              <a:t>try {</a:t>
            </a:r>
          </a:p>
          <a:p>
            <a:r>
              <a:rPr lang="en-US" altLang="zh-CN" sz="1600" dirty="0" err="1" smtClean="0"/>
              <a:t>qres</a:t>
            </a:r>
            <a:r>
              <a:rPr lang="en-US" altLang="zh-CN" sz="1600" dirty="0" smtClean="0"/>
              <a:t> = </a:t>
            </a:r>
            <a:r>
              <a:rPr lang="en-US" altLang="zh-CN" sz="1600" dirty="0" err="1" smtClean="0"/>
              <a:t>BaselineHelper.</a:t>
            </a:r>
            <a:r>
              <a:rPr lang="en-US" altLang="zh-CN" sz="1600" i="1" dirty="0" err="1" smtClean="0"/>
              <a:t>service.getBaselineItems</a:t>
            </a:r>
            <a:r>
              <a:rPr lang="en-US" altLang="zh-CN" sz="1600" i="1" dirty="0" smtClean="0"/>
              <a:t>(baseline);</a:t>
            </a:r>
          </a:p>
          <a:p>
            <a:r>
              <a:rPr lang="en-US" altLang="zh-CN" sz="1600" dirty="0" err="1" smtClean="0"/>
              <a:t>WTPart</a:t>
            </a:r>
            <a:r>
              <a:rPr lang="en-US" altLang="zh-CN" sz="1600" dirty="0" smtClean="0"/>
              <a:t> part = </a:t>
            </a:r>
            <a:r>
              <a:rPr lang="en-US" altLang="zh-CN" sz="1600" dirty="0" err="1" smtClean="0"/>
              <a:t>getBaselineTopObject</a:t>
            </a:r>
            <a:r>
              <a:rPr lang="en-US" altLang="zh-CN" sz="1600" dirty="0" smtClean="0"/>
              <a:t>(baseline);</a:t>
            </a:r>
          </a:p>
          <a:p>
            <a:r>
              <a:rPr lang="en-US" altLang="zh-CN" sz="1600" b="1" dirty="0" smtClean="0"/>
              <a:t>while (</a:t>
            </a:r>
            <a:r>
              <a:rPr lang="en-US" altLang="zh-CN" sz="1600" b="1" dirty="0" err="1" smtClean="0"/>
              <a:t>qres.hasMoreElements</a:t>
            </a:r>
            <a:r>
              <a:rPr lang="en-US" altLang="zh-CN" sz="1600" b="1" dirty="0" smtClean="0"/>
              <a:t>()) {</a:t>
            </a:r>
          </a:p>
          <a:p>
            <a:r>
              <a:rPr lang="en-US" altLang="zh-CN" sz="1600" dirty="0" err="1" smtClean="0"/>
              <a:t>WTPart</a:t>
            </a:r>
            <a:r>
              <a:rPr lang="en-US" altLang="zh-CN" sz="1600" dirty="0" smtClean="0"/>
              <a:t> </a:t>
            </a:r>
            <a:r>
              <a:rPr lang="en-US" altLang="zh-CN" sz="1600" dirty="0" err="1" smtClean="0"/>
              <a:t>tempPart</a:t>
            </a:r>
            <a:r>
              <a:rPr lang="en-US" altLang="zh-CN" sz="1600" dirty="0" smtClean="0"/>
              <a:t> = (</a:t>
            </a:r>
            <a:r>
              <a:rPr lang="en-US" altLang="zh-CN" sz="1600" dirty="0" err="1" smtClean="0"/>
              <a:t>WTPart</a:t>
            </a:r>
            <a:r>
              <a:rPr lang="en-US" altLang="zh-CN" sz="1600" dirty="0" smtClean="0"/>
              <a:t>) </a:t>
            </a:r>
            <a:r>
              <a:rPr lang="en-US" altLang="zh-CN" sz="1600" dirty="0" err="1" smtClean="0"/>
              <a:t>qres.nextElement</a:t>
            </a:r>
            <a:r>
              <a:rPr lang="en-US" altLang="zh-CN" sz="1600" dirty="0" smtClean="0"/>
              <a:t>();</a:t>
            </a:r>
          </a:p>
          <a:p>
            <a:r>
              <a:rPr lang="en-US" altLang="zh-CN" sz="1600" dirty="0" smtClean="0"/>
              <a:t>BASELINE_OBJECTS.add(</a:t>
            </a:r>
            <a:r>
              <a:rPr lang="en-US" altLang="zh-CN" sz="1600" dirty="0" err="1" smtClean="0"/>
              <a:t>tempPart</a:t>
            </a:r>
            <a:r>
              <a:rPr lang="en-US" altLang="zh-CN" sz="1600" dirty="0" smtClean="0"/>
              <a:t>);</a:t>
            </a:r>
          </a:p>
          <a:p>
            <a:r>
              <a:rPr lang="en-US" altLang="zh-CN" sz="1600" dirty="0" smtClean="0"/>
              <a:t>SBASELINE_OBJECTS.add(</a:t>
            </a:r>
            <a:r>
              <a:rPr lang="en-US" altLang="zh-CN" sz="1600" dirty="0" err="1" smtClean="0"/>
              <a:t>tempPart</a:t>
            </a:r>
            <a:r>
              <a:rPr lang="en-US" altLang="zh-CN" sz="1600" dirty="0" smtClean="0"/>
              <a:t>);</a:t>
            </a:r>
          </a:p>
          <a:p>
            <a:r>
              <a:rPr lang="en-US" altLang="zh-CN" sz="1600" dirty="0" smtClean="0"/>
              <a:t>}</a:t>
            </a:r>
          </a:p>
          <a:p>
            <a:r>
              <a:rPr lang="en-US" altLang="zh-CN" sz="1600" b="1" dirty="0" smtClean="0"/>
              <a:t>if (</a:t>
            </a:r>
            <a:r>
              <a:rPr lang="en-US" altLang="zh-CN" sz="1600" b="1" dirty="0" err="1" smtClean="0"/>
              <a:t>SBASELINE_OBJECTS.contains</a:t>
            </a:r>
            <a:r>
              <a:rPr lang="en-US" altLang="zh-CN" sz="1600" b="1" dirty="0" smtClean="0"/>
              <a:t>(part)) {</a:t>
            </a:r>
          </a:p>
          <a:p>
            <a:r>
              <a:rPr lang="en-US" altLang="zh-CN" sz="1600" dirty="0" err="1" smtClean="0"/>
              <a:t>SBASELINE_OBJECTS.remove</a:t>
            </a:r>
            <a:r>
              <a:rPr lang="en-US" altLang="zh-CN" sz="1600" dirty="0" smtClean="0"/>
              <a:t>(part);</a:t>
            </a:r>
          </a:p>
          <a:p>
            <a:r>
              <a:rPr lang="en-US" altLang="zh-CN" sz="1600" dirty="0" smtClean="0"/>
              <a:t>}</a:t>
            </a:r>
          </a:p>
          <a:p>
            <a:r>
              <a:rPr lang="en-US" altLang="zh-CN" sz="1600" dirty="0" smtClean="0"/>
              <a:t>}</a:t>
            </a:r>
            <a:r>
              <a:rPr lang="en-US" altLang="zh-CN" sz="1600" b="1" dirty="0" smtClean="0"/>
              <a:t>catch (</a:t>
            </a:r>
            <a:r>
              <a:rPr lang="en-US" altLang="zh-CN" sz="1600" b="1" dirty="0" err="1" smtClean="0"/>
              <a:t>WTException</a:t>
            </a:r>
            <a:r>
              <a:rPr lang="en-US" altLang="zh-CN" sz="1600" b="1" dirty="0" smtClean="0"/>
              <a:t> e) {</a:t>
            </a:r>
          </a:p>
          <a:p>
            <a:r>
              <a:rPr lang="en-US" altLang="zh-CN" sz="1600" dirty="0" err="1" smtClean="0"/>
              <a:t>e.printStackTrace</a:t>
            </a:r>
            <a:r>
              <a:rPr lang="en-US" altLang="zh-CN" sz="1600" dirty="0" smtClean="0"/>
              <a:t>();</a:t>
            </a:r>
          </a:p>
          <a:p>
            <a:r>
              <a:rPr lang="en-US" altLang="zh-CN" sz="1600" dirty="0" smtClean="0"/>
              <a:t>}</a:t>
            </a:r>
          </a:p>
          <a:p>
            <a:r>
              <a:rPr lang="en-US" altLang="zh-CN" sz="1600" b="1" dirty="0" smtClean="0"/>
              <a:t>return BASELINE_OBJECTS;</a:t>
            </a:r>
          </a:p>
          <a:p>
            <a:r>
              <a:rPr lang="en-US" altLang="zh-CN" sz="1600" dirty="0" smtClean="0"/>
              <a:t>}</a:t>
            </a:r>
            <a:endParaRPr lang="zh-CN" altLang="en-US" sz="1600" dirty="0"/>
          </a:p>
        </p:txBody>
      </p:sp>
    </p:spTree>
  </p:cSld>
  <p:clrMapOvr>
    <a:masterClrMapping/>
  </p:clrMapOvr>
  <p:transition spd="med">
    <p:fade thruBlk="1"/>
  </p:transition>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部件、文档的相关操作</a:t>
            </a:r>
            <a:endParaRPr lang="en-US" altLang="zh-CN" sz="3200" dirty="0" smtClean="0">
              <a:ea typeface="宋体" pitchFamily="2" charset="-122"/>
            </a:endParaRPr>
          </a:p>
        </p:txBody>
      </p:sp>
      <p:sp>
        <p:nvSpPr>
          <p:cNvPr id="5" name="矩形 4"/>
          <p:cNvSpPr/>
          <p:nvPr/>
        </p:nvSpPr>
        <p:spPr>
          <a:xfrm>
            <a:off x="539552" y="904066"/>
            <a:ext cx="7704856" cy="6124754"/>
          </a:xfrm>
          <a:prstGeom prst="rect">
            <a:avLst/>
          </a:prstGeom>
        </p:spPr>
        <p:txBody>
          <a:bodyPr wrap="square">
            <a:spAutoFit/>
          </a:bodyPr>
          <a:lstStyle/>
          <a:p>
            <a:r>
              <a:rPr lang="en-US" altLang="zh-CN" sz="1400" dirty="0" smtClean="0"/>
              <a:t>/**</a:t>
            </a:r>
          </a:p>
          <a:p>
            <a:r>
              <a:rPr lang="zh-TW" altLang="en-US" sz="1400" dirty="0" smtClean="0"/>
              <a:t> * 获取</a:t>
            </a:r>
            <a:r>
              <a:rPr lang="en-US" altLang="zh-TW" sz="1400" dirty="0" err="1" smtClean="0"/>
              <a:t>BaseLine</a:t>
            </a:r>
            <a:r>
              <a:rPr lang="zh-CN" altLang="en-US" sz="1400" dirty="0" smtClean="0"/>
              <a:t>基线下零件结构</a:t>
            </a:r>
            <a:r>
              <a:rPr lang="en-US" altLang="zh-TW" sz="1400" dirty="0" err="1" smtClean="0"/>
              <a:t>HashMap</a:t>
            </a:r>
            <a:endParaRPr lang="en-US" altLang="zh-TW" sz="1400" dirty="0" smtClean="0"/>
          </a:p>
          <a:p>
            <a:r>
              <a:rPr lang="zh-CN" altLang="en-US" sz="1400" dirty="0" smtClean="0"/>
              <a:t> *</a:t>
            </a:r>
            <a:r>
              <a:rPr lang="en-US" altLang="zh-CN" sz="1400" dirty="0" smtClean="0"/>
              <a:t>/</a:t>
            </a:r>
          </a:p>
          <a:p>
            <a:r>
              <a:rPr lang="en-US" altLang="zh-CN" sz="1400" b="1" dirty="0" smtClean="0"/>
              <a:t>public void </a:t>
            </a:r>
            <a:r>
              <a:rPr lang="en-US" altLang="zh-CN" sz="1400" b="1" dirty="0" err="1" smtClean="0"/>
              <a:t>getBLHashMap</a:t>
            </a:r>
            <a:r>
              <a:rPr lang="en-US" altLang="zh-CN" sz="1400" b="1" dirty="0" smtClean="0"/>
              <a:t>() {</a:t>
            </a:r>
          </a:p>
          <a:p>
            <a:r>
              <a:rPr lang="en-US" altLang="zh-CN" sz="1400" b="1" dirty="0" smtClean="0"/>
              <a:t>for (</a:t>
            </a:r>
            <a:r>
              <a:rPr lang="en-US" altLang="zh-CN" sz="1400" b="1" dirty="0" err="1" smtClean="0"/>
              <a:t>int</a:t>
            </a:r>
            <a:r>
              <a:rPr lang="en-US" altLang="zh-CN" sz="1400" b="1" dirty="0" smtClean="0"/>
              <a:t> </a:t>
            </a:r>
            <a:r>
              <a:rPr lang="en-US" altLang="zh-CN" sz="1400" b="1" dirty="0" err="1" smtClean="0"/>
              <a:t>i</a:t>
            </a:r>
            <a:r>
              <a:rPr lang="en-US" altLang="zh-CN" sz="1400" b="1" dirty="0" smtClean="0"/>
              <a:t> = 0; </a:t>
            </a:r>
            <a:r>
              <a:rPr lang="en-US" altLang="zh-CN" sz="1400" b="1" dirty="0" err="1" smtClean="0"/>
              <a:t>i</a:t>
            </a:r>
            <a:r>
              <a:rPr lang="en-US" altLang="zh-CN" sz="1400" b="1" dirty="0" smtClean="0"/>
              <a:t> &lt; </a:t>
            </a:r>
            <a:r>
              <a:rPr lang="en-US" altLang="zh-CN" sz="1400" b="1" dirty="0" err="1" smtClean="0"/>
              <a:t>BASELINE_OBJECTS.size</a:t>
            </a:r>
            <a:r>
              <a:rPr lang="en-US" altLang="zh-CN" sz="1400" b="1" dirty="0" smtClean="0"/>
              <a:t>(); </a:t>
            </a:r>
            <a:r>
              <a:rPr lang="en-US" altLang="zh-CN" sz="1400" b="1" dirty="0" err="1" smtClean="0"/>
              <a:t>i</a:t>
            </a:r>
            <a:r>
              <a:rPr lang="en-US" altLang="zh-CN" sz="1400" b="1" dirty="0" smtClean="0"/>
              <a:t>++) {</a:t>
            </a:r>
          </a:p>
          <a:p>
            <a:r>
              <a:rPr lang="en-US" altLang="zh-CN" sz="1400" dirty="0" err="1" smtClean="0"/>
              <a:t>WTPart</a:t>
            </a:r>
            <a:r>
              <a:rPr lang="en-US" altLang="zh-CN" sz="1400" dirty="0" smtClean="0"/>
              <a:t> </a:t>
            </a:r>
            <a:r>
              <a:rPr lang="en-US" altLang="zh-CN" sz="1400" dirty="0" err="1" smtClean="0"/>
              <a:t>tempPart</a:t>
            </a:r>
            <a:r>
              <a:rPr lang="en-US" altLang="zh-CN" sz="1400" dirty="0" smtClean="0"/>
              <a:t> = (</a:t>
            </a:r>
            <a:r>
              <a:rPr lang="en-US" altLang="zh-CN" sz="1400" dirty="0" err="1" smtClean="0"/>
              <a:t>WTPart</a:t>
            </a:r>
            <a:r>
              <a:rPr lang="en-US" altLang="zh-CN" sz="1400" dirty="0" smtClean="0"/>
              <a:t>) BASELINE_OBJECTS.get(</a:t>
            </a:r>
            <a:r>
              <a:rPr lang="en-US" altLang="zh-CN" sz="1400" dirty="0" err="1" smtClean="0"/>
              <a:t>i</a:t>
            </a:r>
            <a:r>
              <a:rPr lang="en-US" altLang="zh-CN" sz="1400" dirty="0" smtClean="0"/>
              <a:t>);</a:t>
            </a:r>
          </a:p>
          <a:p>
            <a:r>
              <a:rPr lang="en-US" altLang="zh-CN" sz="1400" b="1" dirty="0" smtClean="0"/>
              <a:t>try {</a:t>
            </a:r>
          </a:p>
          <a:p>
            <a:r>
              <a:rPr lang="en-US" altLang="zh-CN" sz="1400" dirty="0" err="1" smtClean="0"/>
              <a:t>ArrayList</a:t>
            </a:r>
            <a:r>
              <a:rPr lang="en-US" altLang="zh-CN" sz="1400" dirty="0" smtClean="0"/>
              <a:t> list = </a:t>
            </a:r>
            <a:r>
              <a:rPr lang="en-US" altLang="zh-CN" sz="1400" dirty="0" err="1" smtClean="0"/>
              <a:t>getChildParts</a:t>
            </a:r>
            <a:r>
              <a:rPr lang="en-US" altLang="zh-CN" sz="1400" dirty="0" smtClean="0"/>
              <a:t>(</a:t>
            </a:r>
            <a:r>
              <a:rPr lang="en-US" altLang="zh-CN" sz="1400" dirty="0" err="1" smtClean="0"/>
              <a:t>tempPart</a:t>
            </a:r>
            <a:r>
              <a:rPr lang="en-US" altLang="zh-CN" sz="1400" dirty="0" smtClean="0"/>
              <a:t>);</a:t>
            </a:r>
          </a:p>
          <a:p>
            <a:r>
              <a:rPr lang="en-US" altLang="zh-CN" sz="1400" b="1" dirty="0" smtClean="0"/>
              <a:t>if (list != null &amp;&amp; </a:t>
            </a:r>
            <a:r>
              <a:rPr lang="en-US" altLang="zh-CN" sz="1400" b="1" dirty="0" err="1" smtClean="0"/>
              <a:t>list.size</a:t>
            </a:r>
            <a:r>
              <a:rPr lang="en-US" altLang="zh-CN" sz="1400" b="1" dirty="0" smtClean="0"/>
              <a:t>() != 0) {</a:t>
            </a:r>
          </a:p>
          <a:p>
            <a:r>
              <a:rPr lang="en-US" altLang="zh-CN" sz="1400" dirty="0" err="1" smtClean="0"/>
              <a:t>ArrayList</a:t>
            </a:r>
            <a:r>
              <a:rPr lang="en-US" altLang="zh-CN" sz="1400" dirty="0" smtClean="0"/>
              <a:t> </a:t>
            </a:r>
            <a:r>
              <a:rPr lang="en-US" altLang="zh-CN" sz="1400" dirty="0" err="1" smtClean="0"/>
              <a:t>lista</a:t>
            </a:r>
            <a:r>
              <a:rPr lang="en-US" altLang="zh-CN" sz="1400" dirty="0" smtClean="0"/>
              <a:t> =</a:t>
            </a:r>
            <a:r>
              <a:rPr lang="en-US" altLang="zh-CN" sz="1400" b="1" dirty="0" smtClean="0"/>
              <a:t>new </a:t>
            </a:r>
            <a:r>
              <a:rPr lang="en-US" altLang="zh-CN" sz="1400" b="1" dirty="0" err="1" smtClean="0"/>
              <a:t>ArrayList</a:t>
            </a:r>
            <a:r>
              <a:rPr lang="en-US" altLang="zh-CN" sz="1400" b="1" dirty="0" smtClean="0"/>
              <a:t>();</a:t>
            </a:r>
          </a:p>
          <a:p>
            <a:r>
              <a:rPr lang="en-US" altLang="zh-CN" sz="1400" b="1" dirty="0" smtClean="0"/>
              <a:t>for (</a:t>
            </a:r>
            <a:r>
              <a:rPr lang="en-US" altLang="zh-CN" sz="1400" b="1" dirty="0" err="1" smtClean="0"/>
              <a:t>int</a:t>
            </a:r>
            <a:r>
              <a:rPr lang="en-US" altLang="zh-CN" sz="1400" b="1" dirty="0" smtClean="0"/>
              <a:t> j = 0; j &lt; </a:t>
            </a:r>
            <a:r>
              <a:rPr lang="en-US" altLang="zh-CN" sz="1400" b="1" dirty="0" err="1" smtClean="0"/>
              <a:t>list.size</a:t>
            </a:r>
            <a:r>
              <a:rPr lang="en-US" altLang="zh-CN" sz="1400" b="1" dirty="0" smtClean="0"/>
              <a:t>(); j++) {</a:t>
            </a:r>
          </a:p>
          <a:p>
            <a:r>
              <a:rPr lang="en-US" altLang="zh-CN" sz="1400" dirty="0" err="1" smtClean="0"/>
              <a:t>WTPart</a:t>
            </a:r>
            <a:r>
              <a:rPr lang="en-US" altLang="zh-CN" sz="1400" dirty="0" smtClean="0"/>
              <a:t> </a:t>
            </a:r>
            <a:r>
              <a:rPr lang="en-US" altLang="zh-CN" sz="1400" dirty="0" err="1" smtClean="0"/>
              <a:t>lpart</a:t>
            </a:r>
            <a:r>
              <a:rPr lang="en-US" altLang="zh-CN" sz="1400" dirty="0" smtClean="0"/>
              <a:t> = (</a:t>
            </a:r>
            <a:r>
              <a:rPr lang="en-US" altLang="zh-CN" sz="1400" dirty="0" err="1" smtClean="0"/>
              <a:t>WTPart</a:t>
            </a:r>
            <a:r>
              <a:rPr lang="en-US" altLang="zh-CN" sz="1400" dirty="0" smtClean="0"/>
              <a:t>) </a:t>
            </a:r>
            <a:r>
              <a:rPr lang="en-US" altLang="zh-CN" sz="1400" dirty="0" err="1" smtClean="0"/>
              <a:t>list.get</a:t>
            </a:r>
            <a:r>
              <a:rPr lang="en-US" altLang="zh-CN" sz="1400" dirty="0" smtClean="0"/>
              <a:t>(j);</a:t>
            </a:r>
          </a:p>
          <a:p>
            <a:r>
              <a:rPr lang="en-US" altLang="zh-CN" sz="1400" b="1" dirty="0" smtClean="0"/>
              <a:t>for (</a:t>
            </a:r>
            <a:r>
              <a:rPr lang="en-US" altLang="zh-CN" sz="1400" b="1" dirty="0" err="1" smtClean="0"/>
              <a:t>int</a:t>
            </a:r>
            <a:r>
              <a:rPr lang="en-US" altLang="zh-CN" sz="1400" b="1" dirty="0" smtClean="0"/>
              <a:t> k = 0; k &lt; </a:t>
            </a:r>
            <a:r>
              <a:rPr lang="en-US" altLang="zh-CN" sz="1400" b="1" dirty="0" err="1" smtClean="0"/>
              <a:t>BASELINE_OBJECTS.size</a:t>
            </a:r>
            <a:r>
              <a:rPr lang="en-US" altLang="zh-CN" sz="1400" b="1" dirty="0" smtClean="0"/>
              <a:t>(); k++) {</a:t>
            </a:r>
          </a:p>
          <a:p>
            <a:r>
              <a:rPr lang="en-US" altLang="zh-CN" sz="1400" dirty="0" err="1" smtClean="0"/>
              <a:t>WTPart</a:t>
            </a:r>
            <a:r>
              <a:rPr lang="en-US" altLang="zh-CN" sz="1400" dirty="0" smtClean="0"/>
              <a:t> tempPart1 = (</a:t>
            </a:r>
            <a:r>
              <a:rPr lang="en-US" altLang="zh-CN" sz="1400" dirty="0" err="1" smtClean="0"/>
              <a:t>WTPart</a:t>
            </a:r>
            <a:r>
              <a:rPr lang="en-US" altLang="zh-CN" sz="1400" dirty="0" smtClean="0"/>
              <a:t>) BASELINE_OBJECTS.get(k);</a:t>
            </a:r>
          </a:p>
          <a:p>
            <a:r>
              <a:rPr lang="en-US" altLang="zh-CN" sz="1400" b="1" dirty="0" smtClean="0"/>
              <a:t>if (</a:t>
            </a:r>
            <a:r>
              <a:rPr lang="en-US" altLang="zh-CN" sz="1400" b="1" dirty="0" err="1" smtClean="0"/>
              <a:t>lpart.getNumber</a:t>
            </a:r>
            <a:r>
              <a:rPr lang="en-US" altLang="zh-CN" sz="1400" b="1" dirty="0" smtClean="0"/>
              <a:t>().equals(tempPart1.getNumber())) {</a:t>
            </a:r>
          </a:p>
          <a:p>
            <a:r>
              <a:rPr lang="en-US" altLang="zh-CN" sz="1400" dirty="0" err="1" smtClean="0"/>
              <a:t>lista.add</a:t>
            </a:r>
            <a:r>
              <a:rPr lang="en-US" altLang="zh-CN" sz="1400" dirty="0" smtClean="0"/>
              <a:t>(tempPart1);</a:t>
            </a:r>
          </a:p>
          <a:p>
            <a:r>
              <a:rPr lang="en-US" altLang="zh-CN" sz="1400" dirty="0" smtClean="0"/>
              <a:t>}</a:t>
            </a:r>
          </a:p>
          <a:p>
            <a:r>
              <a:rPr lang="en-US" altLang="zh-CN" sz="1400" dirty="0" smtClean="0"/>
              <a:t>}</a:t>
            </a:r>
          </a:p>
          <a:p>
            <a:r>
              <a:rPr lang="en-US" altLang="zh-CN" sz="1400" dirty="0" smtClean="0"/>
              <a:t>}</a:t>
            </a:r>
          </a:p>
          <a:p>
            <a:r>
              <a:rPr lang="en-US" altLang="zh-CN" sz="1400" b="1" dirty="0" smtClean="0"/>
              <a:t>if (</a:t>
            </a:r>
            <a:r>
              <a:rPr lang="en-US" altLang="zh-CN" sz="1400" b="1" dirty="0" err="1" smtClean="0"/>
              <a:t>lista</a:t>
            </a:r>
            <a:r>
              <a:rPr lang="en-US" altLang="zh-CN" sz="1400" b="1" dirty="0" smtClean="0"/>
              <a:t> != null &amp;&amp; </a:t>
            </a:r>
            <a:r>
              <a:rPr lang="en-US" altLang="zh-CN" sz="1400" b="1" dirty="0" err="1" smtClean="0"/>
              <a:t>lista.size</a:t>
            </a:r>
            <a:r>
              <a:rPr lang="en-US" altLang="zh-CN" sz="1400" b="1" dirty="0" smtClean="0"/>
              <a:t>() != 0) {</a:t>
            </a:r>
          </a:p>
          <a:p>
            <a:r>
              <a:rPr lang="en-US" altLang="zh-CN" sz="1400" dirty="0" err="1" smtClean="0"/>
              <a:t>BLHASHMAP.put</a:t>
            </a:r>
            <a:r>
              <a:rPr lang="en-US" altLang="zh-CN" sz="1400" dirty="0" smtClean="0"/>
              <a:t>(</a:t>
            </a:r>
            <a:r>
              <a:rPr lang="en-US" altLang="zh-CN" sz="1400" dirty="0" err="1" smtClean="0"/>
              <a:t>tempPart.getNumber</a:t>
            </a:r>
            <a:r>
              <a:rPr lang="en-US" altLang="zh-CN" sz="1400" dirty="0" smtClean="0"/>
              <a:t>(), </a:t>
            </a:r>
            <a:r>
              <a:rPr lang="en-US" altLang="zh-CN" sz="1400" dirty="0" err="1" smtClean="0"/>
              <a:t>lista</a:t>
            </a:r>
            <a:r>
              <a:rPr lang="en-US" altLang="zh-CN" sz="1400" dirty="0" smtClean="0"/>
              <a:t>);</a:t>
            </a:r>
          </a:p>
          <a:p>
            <a:r>
              <a:rPr lang="en-US" altLang="zh-CN" sz="1400" dirty="0" smtClean="0"/>
              <a:t>}</a:t>
            </a:r>
          </a:p>
          <a:p>
            <a:r>
              <a:rPr lang="en-US" altLang="zh-CN" sz="1400" dirty="0" smtClean="0"/>
              <a:t>}</a:t>
            </a:r>
          </a:p>
          <a:p>
            <a:r>
              <a:rPr lang="en-US" altLang="zh-CN" sz="1400" dirty="0" smtClean="0"/>
              <a:t>}</a:t>
            </a:r>
            <a:r>
              <a:rPr lang="en-US" altLang="zh-CN" sz="1400" b="1" dirty="0" smtClean="0"/>
              <a:t>catch (</a:t>
            </a:r>
            <a:r>
              <a:rPr lang="en-US" altLang="zh-CN" sz="1400" b="1" dirty="0" err="1" smtClean="0"/>
              <a:t>WTException</a:t>
            </a:r>
            <a:r>
              <a:rPr lang="en-US" altLang="zh-CN" sz="1400" b="1" dirty="0" smtClean="0"/>
              <a:t> e) {</a:t>
            </a:r>
          </a:p>
          <a:p>
            <a:r>
              <a:rPr lang="en-US" altLang="zh-CN" sz="1400" dirty="0" err="1" smtClean="0"/>
              <a:t>e.printStackTrace</a:t>
            </a:r>
            <a:r>
              <a:rPr lang="en-US" altLang="zh-CN" sz="1400" dirty="0" smtClean="0"/>
              <a:t>();</a:t>
            </a:r>
          </a:p>
          <a:p>
            <a:r>
              <a:rPr lang="en-US" altLang="zh-CN" sz="1400" dirty="0" smtClean="0"/>
              <a:t>}</a:t>
            </a:r>
          </a:p>
          <a:p>
            <a:r>
              <a:rPr lang="en-US" altLang="zh-CN" sz="1400" dirty="0" smtClean="0"/>
              <a:t>}</a:t>
            </a:r>
          </a:p>
          <a:p>
            <a:r>
              <a:rPr lang="en-US" altLang="zh-CN" sz="1400" dirty="0" smtClean="0"/>
              <a:t>}</a:t>
            </a:r>
            <a:endParaRPr lang="zh-CN" altLang="en-US" sz="1400" dirty="0"/>
          </a:p>
        </p:txBody>
      </p:sp>
    </p:spTree>
  </p:cSld>
  <p:clrMapOvr>
    <a:masterClrMapping/>
  </p:clrMapOvr>
  <p:transition spd="med">
    <p:fade thruBlk="1"/>
  </p:transition>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部件、文档的相关操作</a:t>
            </a:r>
            <a:endParaRPr lang="en-US" altLang="zh-CN" sz="3200" dirty="0" smtClean="0">
              <a:ea typeface="宋体" pitchFamily="2" charset="-122"/>
            </a:endParaRPr>
          </a:p>
        </p:txBody>
      </p:sp>
      <p:sp>
        <p:nvSpPr>
          <p:cNvPr id="5" name="矩形 4"/>
          <p:cNvSpPr/>
          <p:nvPr/>
        </p:nvSpPr>
        <p:spPr>
          <a:xfrm>
            <a:off x="539552" y="904066"/>
            <a:ext cx="7704856" cy="6186309"/>
          </a:xfrm>
          <a:prstGeom prst="rect">
            <a:avLst/>
          </a:prstGeom>
        </p:spPr>
        <p:txBody>
          <a:bodyPr wrap="square">
            <a:spAutoFit/>
          </a:bodyPr>
          <a:lstStyle/>
          <a:p>
            <a:r>
              <a:rPr lang="en-US" altLang="zh-CN" dirty="0" smtClean="0"/>
              <a:t>/**</a:t>
            </a:r>
          </a:p>
          <a:p>
            <a:r>
              <a:rPr lang="zh-TW" altLang="en-US" dirty="0" smtClean="0"/>
              <a:t> * 获取</a:t>
            </a:r>
            <a:r>
              <a:rPr lang="en-US" altLang="zh-TW" dirty="0" smtClean="0"/>
              <a:t>BOM</a:t>
            </a:r>
            <a:r>
              <a:rPr lang="zh-TW" altLang="en-US" dirty="0" smtClean="0"/>
              <a:t>结构下零件</a:t>
            </a:r>
          </a:p>
          <a:p>
            <a:r>
              <a:rPr lang="zh-CN" altLang="en-US" dirty="0" smtClean="0"/>
              <a:t> *</a:t>
            </a:r>
            <a:r>
              <a:rPr lang="en-US" altLang="zh-CN" dirty="0" smtClean="0"/>
              <a:t>/</a:t>
            </a:r>
          </a:p>
          <a:p>
            <a:r>
              <a:rPr lang="en-US" altLang="zh-CN" b="1" dirty="0" smtClean="0"/>
              <a:t>public void </a:t>
            </a:r>
            <a:r>
              <a:rPr lang="en-US" altLang="zh-CN" b="1" dirty="0" err="1" smtClean="0"/>
              <a:t>getBOMSubPart</a:t>
            </a:r>
            <a:r>
              <a:rPr lang="en-US" altLang="zh-CN" b="1" dirty="0" smtClean="0"/>
              <a:t>(</a:t>
            </a:r>
            <a:r>
              <a:rPr lang="en-US" altLang="zh-CN" b="1" dirty="0" err="1" smtClean="0"/>
              <a:t>WTPart</a:t>
            </a:r>
            <a:r>
              <a:rPr lang="en-US" altLang="zh-CN" b="1" dirty="0" smtClean="0"/>
              <a:t> part, </a:t>
            </a:r>
            <a:r>
              <a:rPr lang="en-US" altLang="zh-CN" b="1" dirty="0" err="1" smtClean="0"/>
              <a:t>ArrayList</a:t>
            </a:r>
            <a:r>
              <a:rPr lang="en-US" altLang="zh-CN" b="1" dirty="0" smtClean="0"/>
              <a:t> list) {</a:t>
            </a:r>
          </a:p>
          <a:p>
            <a:r>
              <a:rPr lang="en-US" altLang="zh-CN" b="1" dirty="0" smtClean="0"/>
              <a:t>if (part != null) {</a:t>
            </a:r>
          </a:p>
          <a:p>
            <a:r>
              <a:rPr lang="en-US" altLang="zh-CN" dirty="0" smtClean="0"/>
              <a:t>BOM_OBJECTS.add(part);</a:t>
            </a:r>
          </a:p>
          <a:p>
            <a:r>
              <a:rPr lang="en-US" altLang="zh-CN" dirty="0" err="1" smtClean="0"/>
              <a:t>LatestConfigSpec</a:t>
            </a:r>
            <a:r>
              <a:rPr lang="en-US" altLang="zh-CN" dirty="0" smtClean="0"/>
              <a:t> </a:t>
            </a:r>
            <a:r>
              <a:rPr lang="en-US" altLang="zh-CN" dirty="0" err="1" smtClean="0"/>
              <a:t>latestConfig</a:t>
            </a:r>
            <a:r>
              <a:rPr lang="en-US" altLang="zh-CN" dirty="0" smtClean="0"/>
              <a:t> = </a:t>
            </a:r>
            <a:r>
              <a:rPr lang="en-US" altLang="zh-CN" b="1" dirty="0" smtClean="0"/>
              <a:t>new </a:t>
            </a:r>
            <a:r>
              <a:rPr lang="en-US" altLang="zh-CN" b="1" dirty="0" err="1" smtClean="0"/>
              <a:t>LatestConfigSpec</a:t>
            </a:r>
            <a:r>
              <a:rPr lang="en-US" altLang="zh-CN" b="1" dirty="0" smtClean="0"/>
              <a:t>();</a:t>
            </a:r>
          </a:p>
          <a:p>
            <a:r>
              <a:rPr lang="en-US" altLang="zh-CN" dirty="0" err="1" smtClean="0"/>
              <a:t>QueryResult</a:t>
            </a:r>
            <a:r>
              <a:rPr lang="en-US" altLang="zh-CN" dirty="0" smtClean="0"/>
              <a:t> </a:t>
            </a:r>
            <a:r>
              <a:rPr lang="en-US" altLang="zh-CN" dirty="0" err="1" smtClean="0"/>
              <a:t>qr</a:t>
            </a:r>
            <a:r>
              <a:rPr lang="en-US" altLang="zh-CN" dirty="0" smtClean="0"/>
              <a:t>;</a:t>
            </a:r>
          </a:p>
          <a:p>
            <a:r>
              <a:rPr lang="en-US" altLang="zh-CN" b="1" dirty="0" smtClean="0"/>
              <a:t>try {</a:t>
            </a:r>
          </a:p>
          <a:p>
            <a:r>
              <a:rPr lang="en-US" altLang="zh-CN" dirty="0" err="1" smtClean="0"/>
              <a:t>qr</a:t>
            </a:r>
            <a:r>
              <a:rPr lang="en-US" altLang="zh-CN" dirty="0" smtClean="0"/>
              <a:t> = </a:t>
            </a:r>
            <a:r>
              <a:rPr lang="en-US" altLang="zh-CN" dirty="0" err="1" smtClean="0"/>
              <a:t>WTPartHelper.</a:t>
            </a:r>
            <a:r>
              <a:rPr lang="en-US" altLang="zh-CN" i="1" dirty="0" err="1" smtClean="0"/>
              <a:t>service.getUsesWTParts</a:t>
            </a:r>
            <a:r>
              <a:rPr lang="en-US" altLang="zh-CN" i="1" dirty="0" smtClean="0"/>
              <a:t>(part, </a:t>
            </a:r>
            <a:r>
              <a:rPr lang="en-US" altLang="zh-CN" i="1" dirty="0" err="1" smtClean="0"/>
              <a:t>latestConfig</a:t>
            </a:r>
            <a:r>
              <a:rPr lang="en-US" altLang="zh-CN" i="1" dirty="0" smtClean="0"/>
              <a:t>);</a:t>
            </a:r>
          </a:p>
          <a:p>
            <a:r>
              <a:rPr lang="en-US" altLang="zh-CN" dirty="0" err="1" smtClean="0"/>
              <a:t>ArrayList</a:t>
            </a:r>
            <a:r>
              <a:rPr lang="en-US" altLang="zh-CN" dirty="0" smtClean="0"/>
              <a:t> </a:t>
            </a:r>
            <a:r>
              <a:rPr lang="en-US" altLang="zh-CN" dirty="0" err="1" smtClean="0"/>
              <a:t>alist</a:t>
            </a:r>
            <a:r>
              <a:rPr lang="en-US" altLang="zh-CN" dirty="0" smtClean="0"/>
              <a:t> = </a:t>
            </a:r>
            <a:r>
              <a:rPr lang="en-US" altLang="zh-CN" b="1" dirty="0" smtClean="0"/>
              <a:t>new </a:t>
            </a:r>
            <a:r>
              <a:rPr lang="en-US" altLang="zh-CN" b="1" dirty="0" err="1" smtClean="0"/>
              <a:t>ArrayList</a:t>
            </a:r>
            <a:r>
              <a:rPr lang="en-US" altLang="zh-CN" b="1" dirty="0" smtClean="0"/>
              <a:t>();</a:t>
            </a:r>
          </a:p>
          <a:p>
            <a:r>
              <a:rPr lang="en-US" altLang="zh-CN" b="1" dirty="0" smtClean="0"/>
              <a:t>while (</a:t>
            </a:r>
            <a:r>
              <a:rPr lang="en-US" altLang="zh-CN" b="1" dirty="0" err="1" smtClean="0"/>
              <a:t>qr</a:t>
            </a:r>
            <a:r>
              <a:rPr lang="en-US" altLang="zh-CN" b="1" dirty="0" smtClean="0"/>
              <a:t> != null &amp;&amp; </a:t>
            </a:r>
            <a:r>
              <a:rPr lang="en-US" altLang="zh-CN" b="1" dirty="0" err="1" smtClean="0"/>
              <a:t>qr.hasMoreElements</a:t>
            </a:r>
            <a:r>
              <a:rPr lang="en-US" altLang="zh-CN" b="1" dirty="0" smtClean="0"/>
              <a:t>()) {</a:t>
            </a:r>
          </a:p>
          <a:p>
            <a:r>
              <a:rPr lang="en-US" altLang="zh-CN" dirty="0" err="1" smtClean="0"/>
              <a:t>Persistable</a:t>
            </a:r>
            <a:r>
              <a:rPr lang="en-US" altLang="zh-CN" dirty="0" smtClean="0"/>
              <a:t> </a:t>
            </a:r>
            <a:r>
              <a:rPr lang="en-US" altLang="zh-CN" dirty="0" err="1" smtClean="0"/>
              <a:t>apersistable</a:t>
            </a:r>
            <a:r>
              <a:rPr lang="en-US" altLang="zh-CN" dirty="0" smtClean="0"/>
              <a:t>[] = (</a:t>
            </a:r>
            <a:r>
              <a:rPr lang="en-US" altLang="zh-CN" dirty="0" err="1" smtClean="0"/>
              <a:t>Persistable</a:t>
            </a:r>
            <a:r>
              <a:rPr lang="en-US" altLang="zh-CN" dirty="0" smtClean="0"/>
              <a:t>[]) </a:t>
            </a:r>
            <a:r>
              <a:rPr lang="en-US" altLang="zh-CN" dirty="0" err="1" smtClean="0"/>
              <a:t>qr</a:t>
            </a:r>
            <a:endParaRPr lang="en-US" altLang="zh-CN" dirty="0" smtClean="0"/>
          </a:p>
          <a:p>
            <a:r>
              <a:rPr lang="en-US" altLang="zh-CN" dirty="0" smtClean="0"/>
              <a:t>.</a:t>
            </a:r>
            <a:r>
              <a:rPr lang="en-US" altLang="zh-CN" dirty="0" err="1" smtClean="0"/>
              <a:t>nextElement</a:t>
            </a:r>
            <a:r>
              <a:rPr lang="en-US" altLang="zh-CN" dirty="0" smtClean="0"/>
              <a:t>();</a:t>
            </a:r>
          </a:p>
          <a:p>
            <a:r>
              <a:rPr lang="en-US" altLang="zh-CN" dirty="0" err="1" smtClean="0"/>
              <a:t>WTPart</a:t>
            </a:r>
            <a:r>
              <a:rPr lang="en-US" altLang="zh-CN" dirty="0" smtClean="0"/>
              <a:t> </a:t>
            </a:r>
            <a:r>
              <a:rPr lang="en-US" altLang="zh-CN" dirty="0" err="1" smtClean="0"/>
              <a:t>tempPart</a:t>
            </a:r>
            <a:r>
              <a:rPr lang="en-US" altLang="zh-CN" dirty="0" smtClean="0"/>
              <a:t> = (</a:t>
            </a:r>
            <a:r>
              <a:rPr lang="en-US" altLang="zh-CN" dirty="0" err="1" smtClean="0"/>
              <a:t>WTPart</a:t>
            </a:r>
            <a:r>
              <a:rPr lang="en-US" altLang="zh-CN" dirty="0" smtClean="0"/>
              <a:t>) </a:t>
            </a:r>
            <a:r>
              <a:rPr lang="en-US" altLang="zh-CN" dirty="0" err="1" smtClean="0"/>
              <a:t>apersistable</a:t>
            </a:r>
            <a:r>
              <a:rPr lang="en-US" altLang="zh-CN" dirty="0" smtClean="0"/>
              <a:t>[1];</a:t>
            </a:r>
          </a:p>
          <a:p>
            <a:r>
              <a:rPr lang="en-US" altLang="zh-CN" dirty="0" err="1" smtClean="0"/>
              <a:t>getBOMSubPart</a:t>
            </a:r>
            <a:r>
              <a:rPr lang="en-US" altLang="zh-CN" dirty="0" smtClean="0"/>
              <a:t>(</a:t>
            </a:r>
            <a:r>
              <a:rPr lang="en-US" altLang="zh-CN" dirty="0" err="1" smtClean="0"/>
              <a:t>tempPart</a:t>
            </a:r>
            <a:r>
              <a:rPr lang="en-US" altLang="zh-CN" dirty="0" smtClean="0"/>
              <a:t>, BOM_OBJECTS);</a:t>
            </a:r>
          </a:p>
          <a:p>
            <a:r>
              <a:rPr lang="en-US" altLang="zh-CN" dirty="0" smtClean="0"/>
              <a:t>}</a:t>
            </a:r>
          </a:p>
          <a:p>
            <a:r>
              <a:rPr lang="en-US" altLang="zh-CN" dirty="0" smtClean="0"/>
              <a:t>} </a:t>
            </a:r>
            <a:r>
              <a:rPr lang="en-US" altLang="zh-CN" b="1" dirty="0" smtClean="0"/>
              <a:t>catch (</a:t>
            </a:r>
            <a:r>
              <a:rPr lang="en-US" altLang="zh-CN" b="1" dirty="0" err="1" smtClean="0"/>
              <a:t>WTException</a:t>
            </a:r>
            <a:r>
              <a:rPr lang="en-US" altLang="zh-CN" b="1" dirty="0" smtClean="0"/>
              <a:t> e) {</a:t>
            </a:r>
          </a:p>
          <a:p>
            <a:r>
              <a:rPr lang="en-US" altLang="zh-CN" dirty="0" err="1" smtClean="0"/>
              <a:t>e.printStackTrace</a:t>
            </a:r>
            <a:r>
              <a:rPr lang="en-US" altLang="zh-CN" dirty="0" smtClean="0"/>
              <a:t>();</a:t>
            </a:r>
          </a:p>
          <a:p>
            <a:r>
              <a:rPr lang="en-US" altLang="zh-CN" dirty="0" smtClean="0"/>
              <a:t>}</a:t>
            </a:r>
          </a:p>
          <a:p>
            <a:r>
              <a:rPr lang="en-US" altLang="zh-CN" dirty="0" smtClean="0"/>
              <a:t>}</a:t>
            </a:r>
          </a:p>
          <a:p>
            <a:r>
              <a:rPr lang="en-US" altLang="zh-CN" dirty="0" smtClean="0"/>
              <a:t>}</a:t>
            </a:r>
            <a:endParaRPr lang="zh-CN" altLang="en-US" dirty="0"/>
          </a:p>
        </p:txBody>
      </p:sp>
    </p:spTree>
  </p:cSld>
  <p:clrMapOvr>
    <a:masterClrMapping/>
  </p:clrMapOvr>
  <p:transition spd="med">
    <p:fade thruBlk="1"/>
  </p:transition>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部件、文档的相关操作</a:t>
            </a:r>
            <a:endParaRPr lang="en-US" altLang="zh-CN" sz="3200" dirty="0" smtClean="0">
              <a:ea typeface="宋体" pitchFamily="2" charset="-122"/>
            </a:endParaRPr>
          </a:p>
        </p:txBody>
      </p:sp>
      <p:sp>
        <p:nvSpPr>
          <p:cNvPr id="5" name="矩形 4"/>
          <p:cNvSpPr/>
          <p:nvPr/>
        </p:nvSpPr>
        <p:spPr>
          <a:xfrm>
            <a:off x="539552" y="904066"/>
            <a:ext cx="7704856" cy="5632311"/>
          </a:xfrm>
          <a:prstGeom prst="rect">
            <a:avLst/>
          </a:prstGeom>
        </p:spPr>
        <p:txBody>
          <a:bodyPr wrap="square">
            <a:spAutoFit/>
          </a:bodyPr>
          <a:lstStyle/>
          <a:p>
            <a:r>
              <a:rPr lang="en-US" altLang="zh-CN" dirty="0" smtClean="0"/>
              <a:t>/**</a:t>
            </a:r>
          </a:p>
          <a:p>
            <a:r>
              <a:rPr lang="zh-CN" altLang="en-US" dirty="0" smtClean="0"/>
              <a:t> * 获取</a:t>
            </a:r>
            <a:r>
              <a:rPr lang="en-US" altLang="zh-CN" dirty="0" smtClean="0"/>
              <a:t>BOM</a:t>
            </a:r>
            <a:r>
              <a:rPr lang="zh-CN" altLang="en-US" dirty="0" smtClean="0"/>
              <a:t>结构下</a:t>
            </a:r>
            <a:r>
              <a:rPr lang="en-US" altLang="zh-CN" dirty="0" err="1" smtClean="0"/>
              <a:t>HashMap</a:t>
            </a:r>
            <a:endParaRPr lang="en-US" altLang="zh-CN" dirty="0" smtClean="0"/>
          </a:p>
          <a:p>
            <a:r>
              <a:rPr lang="zh-CN" altLang="en-US" dirty="0" smtClean="0"/>
              <a:t> *</a:t>
            </a:r>
            <a:r>
              <a:rPr lang="en-US" altLang="zh-CN" dirty="0" smtClean="0"/>
              <a:t>/</a:t>
            </a:r>
          </a:p>
          <a:p>
            <a:r>
              <a:rPr lang="en-US" altLang="zh-CN" b="1" dirty="0" smtClean="0"/>
              <a:t>public void </a:t>
            </a:r>
            <a:r>
              <a:rPr lang="en-US" altLang="zh-CN" b="1" dirty="0" err="1" smtClean="0"/>
              <a:t>getBOMHashPart</a:t>
            </a:r>
            <a:r>
              <a:rPr lang="en-US" altLang="zh-CN" b="1" dirty="0" smtClean="0"/>
              <a:t>(</a:t>
            </a:r>
            <a:r>
              <a:rPr lang="en-US" altLang="zh-CN" b="1" dirty="0" err="1" smtClean="0"/>
              <a:t>WTPart</a:t>
            </a:r>
            <a:r>
              <a:rPr lang="en-US" altLang="zh-CN" b="1" dirty="0" smtClean="0"/>
              <a:t> part) {</a:t>
            </a:r>
          </a:p>
          <a:p>
            <a:r>
              <a:rPr lang="en-US" altLang="zh-CN" dirty="0" err="1" smtClean="0"/>
              <a:t>getBOMSubPart</a:t>
            </a:r>
            <a:r>
              <a:rPr lang="en-US" altLang="zh-CN" dirty="0" smtClean="0"/>
              <a:t>(part, BOM_OBJECTS);</a:t>
            </a:r>
          </a:p>
          <a:p>
            <a:r>
              <a:rPr lang="en-US" altLang="zh-CN" b="1" dirty="0" smtClean="0"/>
              <a:t>if (BOM_OBJECTS != null &amp;&amp; </a:t>
            </a:r>
            <a:r>
              <a:rPr lang="en-US" altLang="zh-CN" b="1" dirty="0" err="1" smtClean="0"/>
              <a:t>BOM_OBJECTS.size</a:t>
            </a:r>
            <a:r>
              <a:rPr lang="en-US" altLang="zh-CN" b="1" dirty="0" smtClean="0"/>
              <a:t>() != 0) {</a:t>
            </a:r>
          </a:p>
          <a:p>
            <a:r>
              <a:rPr lang="en-US" altLang="zh-CN" b="1" dirty="0" smtClean="0"/>
              <a:t>for (</a:t>
            </a:r>
            <a:r>
              <a:rPr lang="en-US" altLang="zh-CN" b="1" dirty="0" err="1" smtClean="0"/>
              <a:t>int</a:t>
            </a:r>
            <a:r>
              <a:rPr lang="en-US" altLang="zh-CN" b="1" dirty="0" smtClean="0"/>
              <a:t> </a:t>
            </a:r>
            <a:r>
              <a:rPr lang="en-US" altLang="zh-CN" b="1" dirty="0" err="1" smtClean="0"/>
              <a:t>i</a:t>
            </a:r>
            <a:r>
              <a:rPr lang="en-US" altLang="zh-CN" b="1" dirty="0" smtClean="0"/>
              <a:t> = 0; </a:t>
            </a:r>
            <a:r>
              <a:rPr lang="en-US" altLang="zh-CN" b="1" dirty="0" err="1" smtClean="0"/>
              <a:t>i</a:t>
            </a:r>
            <a:r>
              <a:rPr lang="en-US" altLang="zh-CN" b="1" dirty="0" smtClean="0"/>
              <a:t> &lt; </a:t>
            </a:r>
            <a:r>
              <a:rPr lang="en-US" altLang="zh-CN" b="1" dirty="0" err="1" smtClean="0"/>
              <a:t>BOM_OBJECTS.size</a:t>
            </a:r>
            <a:r>
              <a:rPr lang="en-US" altLang="zh-CN" b="1" dirty="0" smtClean="0"/>
              <a:t>(); </a:t>
            </a:r>
            <a:r>
              <a:rPr lang="en-US" altLang="zh-CN" b="1" dirty="0" err="1" smtClean="0"/>
              <a:t>i</a:t>
            </a:r>
            <a:r>
              <a:rPr lang="en-US" altLang="zh-CN" b="1" dirty="0" smtClean="0"/>
              <a:t>++) {</a:t>
            </a:r>
          </a:p>
          <a:p>
            <a:r>
              <a:rPr lang="en-US" altLang="zh-CN" dirty="0" err="1" smtClean="0"/>
              <a:t>WTPart</a:t>
            </a:r>
            <a:r>
              <a:rPr lang="en-US" altLang="zh-CN" dirty="0" smtClean="0"/>
              <a:t> </a:t>
            </a:r>
            <a:r>
              <a:rPr lang="en-US" altLang="zh-CN" dirty="0" err="1" smtClean="0"/>
              <a:t>tempPart</a:t>
            </a:r>
            <a:r>
              <a:rPr lang="en-US" altLang="zh-CN" dirty="0" smtClean="0"/>
              <a:t> = (</a:t>
            </a:r>
            <a:r>
              <a:rPr lang="en-US" altLang="zh-CN" dirty="0" err="1" smtClean="0"/>
              <a:t>WTPart</a:t>
            </a:r>
            <a:r>
              <a:rPr lang="en-US" altLang="zh-CN" dirty="0" smtClean="0"/>
              <a:t>) BOM_OBJECTS.get(</a:t>
            </a:r>
            <a:r>
              <a:rPr lang="en-US" altLang="zh-CN" dirty="0" err="1" smtClean="0"/>
              <a:t>i</a:t>
            </a:r>
            <a:r>
              <a:rPr lang="en-US" altLang="zh-CN" dirty="0" smtClean="0"/>
              <a:t>);</a:t>
            </a:r>
          </a:p>
          <a:p>
            <a:r>
              <a:rPr lang="en-US" altLang="zh-CN" b="1" dirty="0" smtClean="0"/>
              <a:t>try {</a:t>
            </a:r>
          </a:p>
          <a:p>
            <a:r>
              <a:rPr lang="en-US" altLang="zh-CN" dirty="0" err="1" smtClean="0"/>
              <a:t>ArrayList</a:t>
            </a:r>
            <a:r>
              <a:rPr lang="en-US" altLang="zh-CN" dirty="0" smtClean="0"/>
              <a:t> list = </a:t>
            </a:r>
            <a:r>
              <a:rPr lang="en-US" altLang="zh-CN" dirty="0" err="1" smtClean="0"/>
              <a:t>getChildParts</a:t>
            </a:r>
            <a:r>
              <a:rPr lang="en-US" altLang="zh-CN" dirty="0" smtClean="0"/>
              <a:t>(</a:t>
            </a:r>
            <a:r>
              <a:rPr lang="en-US" altLang="zh-CN" dirty="0" err="1" smtClean="0"/>
              <a:t>tempPart</a:t>
            </a:r>
            <a:r>
              <a:rPr lang="en-US" altLang="zh-CN" dirty="0" smtClean="0"/>
              <a:t>);</a:t>
            </a:r>
          </a:p>
          <a:p>
            <a:r>
              <a:rPr lang="en-US" altLang="zh-CN" b="1" dirty="0" smtClean="0"/>
              <a:t>if (list != null &amp;&amp; </a:t>
            </a:r>
            <a:r>
              <a:rPr lang="en-US" altLang="zh-CN" b="1" dirty="0" err="1" smtClean="0"/>
              <a:t>list.size</a:t>
            </a:r>
            <a:r>
              <a:rPr lang="en-US" altLang="zh-CN" b="1" dirty="0" smtClean="0"/>
              <a:t>() != 0) {</a:t>
            </a:r>
          </a:p>
          <a:p>
            <a:r>
              <a:rPr lang="en-US" altLang="zh-CN" dirty="0" err="1" smtClean="0"/>
              <a:t>BOMHASHMAP.put</a:t>
            </a:r>
            <a:r>
              <a:rPr lang="en-US" altLang="zh-CN" dirty="0" smtClean="0"/>
              <a:t>(</a:t>
            </a:r>
            <a:r>
              <a:rPr lang="en-US" altLang="zh-CN" dirty="0" err="1" smtClean="0"/>
              <a:t>tempPart.getNumber</a:t>
            </a:r>
            <a:r>
              <a:rPr lang="en-US" altLang="zh-CN" dirty="0" smtClean="0"/>
              <a:t>(), list);</a:t>
            </a:r>
          </a:p>
          <a:p>
            <a:r>
              <a:rPr lang="en-US" altLang="zh-CN" dirty="0" smtClean="0"/>
              <a:t>}</a:t>
            </a:r>
          </a:p>
          <a:p>
            <a:r>
              <a:rPr lang="en-US" altLang="zh-CN" dirty="0" smtClean="0"/>
              <a:t>} </a:t>
            </a:r>
            <a:r>
              <a:rPr lang="en-US" altLang="zh-CN" b="1" dirty="0" smtClean="0"/>
              <a:t>catch (</a:t>
            </a:r>
            <a:r>
              <a:rPr lang="en-US" altLang="zh-CN" b="1" dirty="0" err="1" smtClean="0"/>
              <a:t>WTException</a:t>
            </a:r>
            <a:r>
              <a:rPr lang="en-US" altLang="zh-CN" b="1" dirty="0" smtClean="0"/>
              <a:t> e) {</a:t>
            </a:r>
          </a:p>
          <a:p>
            <a:r>
              <a:rPr lang="en-US" altLang="zh-CN" dirty="0" err="1" smtClean="0"/>
              <a:t>e.printStackTrace</a:t>
            </a:r>
            <a:r>
              <a:rPr lang="en-US" altLang="zh-CN" dirty="0" smtClean="0"/>
              <a:t>();</a:t>
            </a:r>
          </a:p>
          <a:p>
            <a:r>
              <a:rPr lang="en-US" altLang="zh-CN" dirty="0" smtClean="0"/>
              <a:t>}</a:t>
            </a:r>
          </a:p>
          <a:p>
            <a:endParaRPr lang="zh-CN" altLang="en-US" dirty="0" smtClean="0"/>
          </a:p>
          <a:p>
            <a:r>
              <a:rPr lang="en-US" altLang="zh-CN" dirty="0" smtClean="0"/>
              <a:t>}</a:t>
            </a:r>
          </a:p>
          <a:p>
            <a:r>
              <a:rPr lang="en-US" altLang="zh-CN" dirty="0" smtClean="0"/>
              <a:t>}</a:t>
            </a:r>
          </a:p>
          <a:p>
            <a:r>
              <a:rPr lang="en-US" altLang="zh-CN" dirty="0" smtClean="0"/>
              <a:t>}</a:t>
            </a:r>
            <a:endParaRPr lang="zh-CN" altLang="en-US" dirty="0"/>
          </a:p>
        </p:txBody>
      </p:sp>
    </p:spTree>
  </p:cSld>
  <p:clrMapOvr>
    <a:masterClrMapping/>
  </p:clrMapOvr>
  <p:transition spd="med">
    <p:fade thruBlk="1"/>
  </p:transition>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部件、文档的相关操作</a:t>
            </a:r>
            <a:endParaRPr lang="en-US" altLang="zh-CN" sz="3200" dirty="0" smtClean="0">
              <a:ea typeface="宋体" pitchFamily="2" charset="-122"/>
            </a:endParaRPr>
          </a:p>
        </p:txBody>
      </p:sp>
      <p:sp>
        <p:nvSpPr>
          <p:cNvPr id="5" name="矩形 4"/>
          <p:cNvSpPr/>
          <p:nvPr/>
        </p:nvSpPr>
        <p:spPr>
          <a:xfrm>
            <a:off x="539552" y="904066"/>
            <a:ext cx="7704856" cy="3139321"/>
          </a:xfrm>
          <a:prstGeom prst="rect">
            <a:avLst/>
          </a:prstGeom>
        </p:spPr>
        <p:txBody>
          <a:bodyPr wrap="square">
            <a:spAutoFit/>
          </a:bodyPr>
          <a:lstStyle/>
          <a:p>
            <a:r>
              <a:rPr lang="en-US" altLang="zh-CN" dirty="0" smtClean="0"/>
              <a:t>/**</a:t>
            </a:r>
          </a:p>
          <a:p>
            <a:r>
              <a:rPr lang="zh-CN" altLang="en-US" dirty="0" smtClean="0"/>
              <a:t> * 获取</a:t>
            </a:r>
            <a:r>
              <a:rPr lang="en-US" altLang="zh-CN" dirty="0" err="1" smtClean="0"/>
              <a:t>BaseLine</a:t>
            </a:r>
            <a:r>
              <a:rPr lang="zh-CN" altLang="en-US" dirty="0" smtClean="0"/>
              <a:t>主物件</a:t>
            </a:r>
          </a:p>
          <a:p>
            <a:r>
              <a:rPr lang="zh-CN" altLang="en-US" dirty="0" smtClean="0"/>
              <a:t> *</a:t>
            </a:r>
            <a:r>
              <a:rPr lang="en-US" altLang="zh-CN" dirty="0" smtClean="0"/>
              <a:t>/</a:t>
            </a:r>
          </a:p>
          <a:p>
            <a:r>
              <a:rPr lang="en-US" altLang="zh-CN" b="1" dirty="0" smtClean="0"/>
              <a:t>public </a:t>
            </a:r>
            <a:r>
              <a:rPr lang="en-US" altLang="zh-CN" b="1" dirty="0" err="1" smtClean="0"/>
              <a:t>WTPart</a:t>
            </a:r>
            <a:r>
              <a:rPr lang="en-US" altLang="zh-CN" b="1" dirty="0" smtClean="0"/>
              <a:t> </a:t>
            </a:r>
            <a:r>
              <a:rPr lang="en-US" altLang="zh-CN" b="1" dirty="0" err="1" smtClean="0"/>
              <a:t>getBaselineTopObject</a:t>
            </a:r>
            <a:r>
              <a:rPr lang="en-US" altLang="zh-CN" b="1" dirty="0" smtClean="0"/>
              <a:t>(</a:t>
            </a:r>
            <a:r>
              <a:rPr lang="en-US" altLang="zh-CN" b="1" dirty="0" err="1" smtClean="0"/>
              <a:t>ManagedBaseline</a:t>
            </a:r>
            <a:r>
              <a:rPr lang="en-US" altLang="zh-CN" b="1" dirty="0" smtClean="0"/>
              <a:t> baseline) {</a:t>
            </a:r>
          </a:p>
          <a:p>
            <a:r>
              <a:rPr lang="en-US" altLang="zh-CN" dirty="0" err="1" smtClean="0"/>
              <a:t>WTPart</a:t>
            </a:r>
            <a:r>
              <a:rPr lang="en-US" altLang="zh-CN" dirty="0" smtClean="0"/>
              <a:t> part = </a:t>
            </a:r>
            <a:r>
              <a:rPr lang="en-US" altLang="zh-CN" b="1" dirty="0" smtClean="0"/>
              <a:t>null;</a:t>
            </a:r>
          </a:p>
          <a:p>
            <a:r>
              <a:rPr lang="en-US" altLang="zh-CN" dirty="0" smtClean="0"/>
              <a:t>Object </a:t>
            </a:r>
            <a:r>
              <a:rPr lang="en-US" altLang="zh-CN" dirty="0" err="1" smtClean="0"/>
              <a:t>lobj</a:t>
            </a:r>
            <a:r>
              <a:rPr lang="en-US" altLang="zh-CN" dirty="0" smtClean="0"/>
              <a:t> = </a:t>
            </a:r>
            <a:r>
              <a:rPr lang="en-US" altLang="zh-CN" dirty="0" err="1" smtClean="0"/>
              <a:t>baseline.getTopObjectReference</a:t>
            </a:r>
            <a:r>
              <a:rPr lang="en-US" altLang="zh-CN" dirty="0" smtClean="0"/>
              <a:t>().</a:t>
            </a:r>
            <a:r>
              <a:rPr lang="en-US" altLang="zh-CN" dirty="0" err="1" smtClean="0"/>
              <a:t>getObject</a:t>
            </a:r>
            <a:r>
              <a:rPr lang="en-US" altLang="zh-CN" dirty="0" smtClean="0"/>
              <a:t>();</a:t>
            </a:r>
          </a:p>
          <a:p>
            <a:r>
              <a:rPr lang="en-US" altLang="zh-CN" b="1" dirty="0" smtClean="0"/>
              <a:t>if (</a:t>
            </a:r>
            <a:r>
              <a:rPr lang="en-US" altLang="zh-CN" b="1" dirty="0" err="1" smtClean="0"/>
              <a:t>lobj</a:t>
            </a:r>
            <a:r>
              <a:rPr lang="en-US" altLang="zh-CN" b="1" dirty="0" smtClean="0"/>
              <a:t> </a:t>
            </a:r>
            <a:r>
              <a:rPr lang="en-US" altLang="zh-CN" b="1" dirty="0" err="1" smtClean="0"/>
              <a:t>instanceof</a:t>
            </a:r>
            <a:r>
              <a:rPr lang="en-US" altLang="zh-CN" b="1" dirty="0" smtClean="0"/>
              <a:t> </a:t>
            </a:r>
            <a:r>
              <a:rPr lang="en-US" altLang="zh-CN" b="1" dirty="0" err="1" smtClean="0"/>
              <a:t>WTPart</a:t>
            </a:r>
            <a:r>
              <a:rPr lang="en-US" altLang="zh-CN" b="1" dirty="0" smtClean="0"/>
              <a:t>) {</a:t>
            </a:r>
          </a:p>
          <a:p>
            <a:r>
              <a:rPr lang="en-US" altLang="zh-CN" dirty="0" smtClean="0"/>
              <a:t>part = (</a:t>
            </a:r>
            <a:r>
              <a:rPr lang="en-US" altLang="zh-CN" dirty="0" err="1" smtClean="0"/>
              <a:t>WTPart</a:t>
            </a:r>
            <a:r>
              <a:rPr lang="en-US" altLang="zh-CN" dirty="0" smtClean="0"/>
              <a:t>) </a:t>
            </a:r>
            <a:r>
              <a:rPr lang="en-US" altLang="zh-CN" dirty="0" err="1" smtClean="0"/>
              <a:t>lobj</a:t>
            </a:r>
            <a:r>
              <a:rPr lang="en-US" altLang="zh-CN" dirty="0" smtClean="0"/>
              <a:t>;</a:t>
            </a:r>
          </a:p>
          <a:p>
            <a:r>
              <a:rPr lang="en-US" altLang="zh-CN" dirty="0" smtClean="0"/>
              <a:t>}</a:t>
            </a:r>
          </a:p>
          <a:p>
            <a:r>
              <a:rPr lang="en-US" altLang="zh-CN" b="1" dirty="0" smtClean="0"/>
              <a:t>return part;</a:t>
            </a:r>
          </a:p>
          <a:p>
            <a:r>
              <a:rPr lang="en-US" altLang="zh-CN" dirty="0" smtClean="0"/>
              <a:t>}</a:t>
            </a:r>
            <a:endParaRPr lang="zh-CN" altLang="en-US" dirty="0"/>
          </a:p>
        </p:txBody>
      </p:sp>
    </p:spTree>
  </p:cSld>
  <p:clrMapOvr>
    <a:masterClrMapping/>
  </p:clrMapOvr>
  <p:transition spd="med">
    <p:fade thruBlk="1"/>
  </p:transition>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部件、文档的相关操作</a:t>
            </a:r>
            <a:endParaRPr lang="en-US" altLang="zh-CN" sz="3200" dirty="0" smtClean="0">
              <a:ea typeface="宋体" pitchFamily="2" charset="-122"/>
            </a:endParaRPr>
          </a:p>
        </p:txBody>
      </p:sp>
      <p:sp>
        <p:nvSpPr>
          <p:cNvPr id="5" name="矩形 4"/>
          <p:cNvSpPr/>
          <p:nvPr/>
        </p:nvSpPr>
        <p:spPr>
          <a:xfrm>
            <a:off x="539552" y="904066"/>
            <a:ext cx="7704856" cy="4247317"/>
          </a:xfrm>
          <a:prstGeom prst="rect">
            <a:avLst/>
          </a:prstGeom>
        </p:spPr>
        <p:txBody>
          <a:bodyPr wrap="square">
            <a:spAutoFit/>
          </a:bodyPr>
          <a:lstStyle/>
          <a:p>
            <a:r>
              <a:rPr lang="en-US" altLang="zh-CN" b="1" dirty="0" smtClean="0"/>
              <a:t>public </a:t>
            </a:r>
            <a:r>
              <a:rPr lang="en-US" altLang="zh-CN" b="1" dirty="0" err="1" smtClean="0"/>
              <a:t>WTPart</a:t>
            </a:r>
            <a:r>
              <a:rPr lang="en-US" altLang="zh-CN" b="1" dirty="0" smtClean="0"/>
              <a:t> </a:t>
            </a:r>
            <a:r>
              <a:rPr lang="en-US" altLang="zh-CN" b="1" dirty="0" err="1" smtClean="0"/>
              <a:t>getParentPart</a:t>
            </a:r>
            <a:r>
              <a:rPr lang="en-US" altLang="zh-CN" b="1" dirty="0" smtClean="0"/>
              <a:t>(</a:t>
            </a:r>
            <a:r>
              <a:rPr lang="en-US" altLang="zh-CN" b="1" dirty="0" err="1" smtClean="0"/>
              <a:t>WTPartMaster</a:t>
            </a:r>
            <a:r>
              <a:rPr lang="en-US" altLang="zh-CN" b="1" dirty="0" smtClean="0"/>
              <a:t> </a:t>
            </a:r>
            <a:r>
              <a:rPr lang="en-US" altLang="zh-CN" b="1" dirty="0" err="1" smtClean="0"/>
              <a:t>childPart</a:t>
            </a:r>
            <a:r>
              <a:rPr lang="en-US" altLang="zh-CN" b="1" dirty="0" smtClean="0"/>
              <a:t>) {</a:t>
            </a:r>
          </a:p>
          <a:p>
            <a:r>
              <a:rPr lang="en-US" altLang="zh-CN" dirty="0" smtClean="0"/>
              <a:t>//</a:t>
            </a:r>
            <a:r>
              <a:rPr lang="zh-CN" altLang="en-US" dirty="0" smtClean="0"/>
              <a:t>根据产品的</a:t>
            </a:r>
            <a:r>
              <a:rPr lang="en-US" altLang="zh-CN" dirty="0" err="1" smtClean="0"/>
              <a:t>WTPartMaster</a:t>
            </a:r>
            <a:r>
              <a:rPr lang="zh-CN" altLang="en-US" dirty="0" smtClean="0"/>
              <a:t>获得父件</a:t>
            </a:r>
          </a:p>
          <a:p>
            <a:r>
              <a:rPr lang="en-US" altLang="zh-CN" dirty="0" err="1" smtClean="0"/>
              <a:t>WTPart</a:t>
            </a:r>
            <a:r>
              <a:rPr lang="en-US" altLang="zh-CN" dirty="0" smtClean="0"/>
              <a:t> part =</a:t>
            </a:r>
            <a:r>
              <a:rPr lang="en-US" altLang="zh-CN" b="1" dirty="0" smtClean="0"/>
              <a:t>null;</a:t>
            </a:r>
          </a:p>
          <a:p>
            <a:r>
              <a:rPr lang="en-US" altLang="zh-CN" b="1" dirty="0" smtClean="0"/>
              <a:t>try {</a:t>
            </a:r>
          </a:p>
          <a:p>
            <a:r>
              <a:rPr lang="en-US" altLang="zh-CN" dirty="0" err="1" smtClean="0"/>
              <a:t>QueryResult</a:t>
            </a:r>
            <a:r>
              <a:rPr lang="en-US" altLang="zh-CN" dirty="0" smtClean="0"/>
              <a:t> </a:t>
            </a:r>
            <a:r>
              <a:rPr lang="en-US" altLang="zh-CN" dirty="0" err="1" smtClean="0"/>
              <a:t>qr</a:t>
            </a:r>
            <a:r>
              <a:rPr lang="en-US" altLang="zh-CN" dirty="0" smtClean="0"/>
              <a:t> = </a:t>
            </a:r>
            <a:r>
              <a:rPr lang="en-US" altLang="zh-CN" dirty="0" err="1" smtClean="0"/>
              <a:t>WTPartHelper.</a:t>
            </a:r>
            <a:r>
              <a:rPr lang="en-US" altLang="zh-CN" i="1" dirty="0" err="1" smtClean="0"/>
              <a:t>service.getUsedByWTParts</a:t>
            </a:r>
            <a:r>
              <a:rPr lang="en-US" altLang="zh-CN" i="1" dirty="0" smtClean="0"/>
              <a:t>(</a:t>
            </a:r>
            <a:r>
              <a:rPr lang="en-US" altLang="zh-CN" i="1" dirty="0" err="1" smtClean="0"/>
              <a:t>childPart</a:t>
            </a:r>
            <a:r>
              <a:rPr lang="en-US" altLang="zh-CN" i="1" dirty="0" smtClean="0"/>
              <a:t>);</a:t>
            </a:r>
          </a:p>
          <a:p>
            <a:r>
              <a:rPr lang="en-US" altLang="zh-CN" dirty="0" err="1" smtClean="0"/>
              <a:t>System.</a:t>
            </a:r>
            <a:r>
              <a:rPr lang="en-US" altLang="zh-CN" i="1" dirty="0" err="1" smtClean="0"/>
              <a:t>out.println</a:t>
            </a:r>
            <a:r>
              <a:rPr lang="en-US" altLang="zh-CN" i="1" dirty="0" smtClean="0"/>
              <a:t>("</a:t>
            </a:r>
            <a:r>
              <a:rPr lang="en-US" altLang="zh-CN" i="1" dirty="0" err="1" smtClean="0"/>
              <a:t>qr</a:t>
            </a:r>
            <a:r>
              <a:rPr lang="en-US" altLang="zh-CN" i="1" dirty="0" smtClean="0"/>
              <a:t> size = " + </a:t>
            </a:r>
            <a:r>
              <a:rPr lang="en-US" altLang="zh-CN" i="1" dirty="0" err="1" smtClean="0"/>
              <a:t>qr.size</a:t>
            </a:r>
            <a:r>
              <a:rPr lang="en-US" altLang="zh-CN" i="1" dirty="0" smtClean="0"/>
              <a:t>());</a:t>
            </a:r>
          </a:p>
          <a:p>
            <a:r>
              <a:rPr lang="en-US" altLang="zh-CN" b="1" dirty="0" smtClean="0"/>
              <a:t>while (</a:t>
            </a:r>
            <a:r>
              <a:rPr lang="en-US" altLang="zh-CN" b="1" dirty="0" err="1" smtClean="0"/>
              <a:t>qr.hasMoreElements</a:t>
            </a:r>
            <a:r>
              <a:rPr lang="en-US" altLang="zh-CN" b="1" dirty="0" smtClean="0"/>
              <a:t>()) {</a:t>
            </a:r>
          </a:p>
          <a:p>
            <a:r>
              <a:rPr lang="en-US" altLang="zh-CN" dirty="0" smtClean="0"/>
              <a:t>part = (</a:t>
            </a:r>
            <a:r>
              <a:rPr lang="en-US" altLang="zh-CN" dirty="0" err="1" smtClean="0"/>
              <a:t>WTPart</a:t>
            </a:r>
            <a:r>
              <a:rPr lang="en-US" altLang="zh-CN" dirty="0" smtClean="0"/>
              <a:t>) </a:t>
            </a:r>
            <a:r>
              <a:rPr lang="en-US" altLang="zh-CN" dirty="0" err="1" smtClean="0"/>
              <a:t>qr.nextElement</a:t>
            </a:r>
            <a:r>
              <a:rPr lang="en-US" altLang="zh-CN" dirty="0" smtClean="0"/>
              <a:t>();</a:t>
            </a:r>
          </a:p>
          <a:p>
            <a:r>
              <a:rPr lang="en-US" altLang="zh-CN" dirty="0" err="1" smtClean="0"/>
              <a:t>System.</a:t>
            </a:r>
            <a:r>
              <a:rPr lang="en-US" altLang="zh-CN" i="1" dirty="0" err="1" smtClean="0"/>
              <a:t>out.println</a:t>
            </a:r>
            <a:r>
              <a:rPr lang="en-US" altLang="zh-CN" i="1" dirty="0" smtClean="0"/>
              <a:t>("part Name = " + </a:t>
            </a:r>
            <a:r>
              <a:rPr lang="en-US" altLang="zh-CN" i="1" dirty="0" err="1" smtClean="0"/>
              <a:t>part.getName</a:t>
            </a:r>
            <a:r>
              <a:rPr lang="en-US" altLang="zh-CN" i="1" dirty="0" smtClean="0"/>
              <a:t>());</a:t>
            </a:r>
          </a:p>
          <a:p>
            <a:r>
              <a:rPr lang="en-US" altLang="zh-CN" dirty="0" smtClean="0"/>
              <a:t>}</a:t>
            </a:r>
          </a:p>
          <a:p>
            <a:r>
              <a:rPr lang="en-US" altLang="zh-CN" dirty="0" smtClean="0"/>
              <a:t>}</a:t>
            </a:r>
            <a:r>
              <a:rPr lang="en-US" altLang="zh-CN" b="1" dirty="0" smtClean="0"/>
              <a:t>catch (Exception e) {</a:t>
            </a:r>
          </a:p>
          <a:p>
            <a:r>
              <a:rPr lang="en-US" altLang="zh-CN" dirty="0" err="1" smtClean="0"/>
              <a:t>e.printStackTrace</a:t>
            </a:r>
            <a:r>
              <a:rPr lang="en-US" altLang="zh-CN" dirty="0" smtClean="0"/>
              <a:t>();</a:t>
            </a:r>
          </a:p>
          <a:p>
            <a:r>
              <a:rPr lang="en-US" altLang="zh-CN" dirty="0" smtClean="0"/>
              <a:t>}</a:t>
            </a:r>
          </a:p>
          <a:p>
            <a:r>
              <a:rPr lang="en-US" altLang="zh-CN" b="1" dirty="0" smtClean="0"/>
              <a:t>return part;</a:t>
            </a:r>
          </a:p>
          <a:p>
            <a:r>
              <a:rPr lang="en-US" altLang="zh-CN" dirty="0" smtClean="0"/>
              <a:t>}</a:t>
            </a:r>
            <a:endParaRPr lang="zh-CN" altLang="en-US" dirty="0"/>
          </a:p>
        </p:txBody>
      </p:sp>
    </p:spTree>
  </p:cSld>
  <p:clrMapOvr>
    <a:masterClrMapping/>
  </p:clrMapOvr>
  <p:transition spd="med">
    <p:fade thruBlk="1"/>
  </p:transition>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部件、文档的相关操作</a:t>
            </a:r>
            <a:endParaRPr lang="en-US" altLang="zh-CN" sz="3200" dirty="0" smtClean="0">
              <a:ea typeface="宋体" pitchFamily="2" charset="-122"/>
            </a:endParaRPr>
          </a:p>
        </p:txBody>
      </p:sp>
      <p:sp>
        <p:nvSpPr>
          <p:cNvPr id="5" name="矩形 4"/>
          <p:cNvSpPr/>
          <p:nvPr/>
        </p:nvSpPr>
        <p:spPr>
          <a:xfrm>
            <a:off x="539552" y="904066"/>
            <a:ext cx="7704856" cy="3970318"/>
          </a:xfrm>
          <a:prstGeom prst="rect">
            <a:avLst/>
          </a:prstGeom>
        </p:spPr>
        <p:txBody>
          <a:bodyPr wrap="square">
            <a:spAutoFit/>
          </a:bodyPr>
          <a:lstStyle/>
          <a:p>
            <a:r>
              <a:rPr lang="en-US" altLang="zh-CN" dirty="0" smtClean="0"/>
              <a:t>/**</a:t>
            </a:r>
          </a:p>
          <a:p>
            <a:r>
              <a:rPr lang="zh-CN" altLang="en-US" dirty="0" smtClean="0"/>
              <a:t> *得到部件所在的层数</a:t>
            </a:r>
            <a:endParaRPr lang="en-US" altLang="zh-CN" dirty="0" smtClean="0"/>
          </a:p>
          <a:p>
            <a:r>
              <a:rPr lang="en-US" altLang="zh-CN" dirty="0" smtClean="0"/>
              <a:t>**/</a:t>
            </a:r>
          </a:p>
          <a:p>
            <a:r>
              <a:rPr lang="en-US" altLang="zh-CN" b="1" dirty="0" smtClean="0"/>
              <a:t>public </a:t>
            </a:r>
            <a:r>
              <a:rPr lang="en-US" altLang="zh-CN" b="1" dirty="0" err="1" smtClean="0"/>
              <a:t>int</a:t>
            </a:r>
            <a:r>
              <a:rPr lang="en-US" altLang="zh-CN" b="1" dirty="0" smtClean="0"/>
              <a:t> </a:t>
            </a:r>
            <a:r>
              <a:rPr lang="en-US" altLang="zh-CN" b="1" dirty="0" err="1" smtClean="0"/>
              <a:t>getPartLayer</a:t>
            </a:r>
            <a:r>
              <a:rPr lang="en-US" altLang="zh-CN" b="1" dirty="0" smtClean="0"/>
              <a:t>(</a:t>
            </a:r>
            <a:r>
              <a:rPr lang="en-US" altLang="zh-CN" b="1" dirty="0" err="1" smtClean="0"/>
              <a:t>WTPart</a:t>
            </a:r>
            <a:r>
              <a:rPr lang="en-US" altLang="zh-CN" b="1" dirty="0" smtClean="0"/>
              <a:t> part) throws </a:t>
            </a:r>
            <a:r>
              <a:rPr lang="en-US" altLang="zh-CN" b="1" dirty="0" err="1" smtClean="0"/>
              <a:t>QueryException</a:t>
            </a:r>
            <a:r>
              <a:rPr lang="en-US" altLang="zh-CN" b="1" dirty="0" smtClean="0"/>
              <a:t>, </a:t>
            </a:r>
            <a:r>
              <a:rPr lang="en-US" altLang="zh-CN" b="1" dirty="0" err="1" smtClean="0"/>
              <a:t>WTException</a:t>
            </a:r>
            <a:r>
              <a:rPr lang="en-US" altLang="zh-CN" b="1" dirty="0" smtClean="0"/>
              <a:t> {</a:t>
            </a:r>
          </a:p>
          <a:p>
            <a:r>
              <a:rPr lang="en-US" altLang="zh-CN" b="1" dirty="0" err="1" smtClean="0"/>
              <a:t>int</a:t>
            </a:r>
            <a:r>
              <a:rPr lang="en-US" altLang="zh-CN" b="1" dirty="0" smtClean="0"/>
              <a:t> </a:t>
            </a:r>
            <a:r>
              <a:rPr lang="en-US" altLang="zh-CN" b="1" dirty="0" err="1" smtClean="0"/>
              <a:t>i</a:t>
            </a:r>
            <a:r>
              <a:rPr lang="en-US" altLang="zh-CN" b="1" dirty="0" smtClean="0"/>
              <a:t> = 0;</a:t>
            </a:r>
          </a:p>
          <a:p>
            <a:r>
              <a:rPr lang="en-US" altLang="zh-CN" dirty="0" err="1" smtClean="0"/>
              <a:t>WTPartMaster</a:t>
            </a:r>
            <a:r>
              <a:rPr lang="en-US" altLang="zh-CN" dirty="0" smtClean="0"/>
              <a:t> </a:t>
            </a:r>
            <a:r>
              <a:rPr lang="en-US" altLang="zh-CN" dirty="0" err="1" smtClean="0"/>
              <a:t>partMaster</a:t>
            </a:r>
            <a:r>
              <a:rPr lang="en-US" altLang="zh-CN" dirty="0" smtClean="0"/>
              <a:t> = </a:t>
            </a:r>
            <a:r>
              <a:rPr lang="en-US" altLang="zh-CN" dirty="0" err="1" smtClean="0"/>
              <a:t>getPartMasterByNumber</a:t>
            </a:r>
            <a:r>
              <a:rPr lang="en-US" altLang="zh-CN" dirty="0" smtClean="0"/>
              <a:t>(</a:t>
            </a:r>
            <a:r>
              <a:rPr lang="en-US" altLang="zh-CN" dirty="0" err="1" smtClean="0"/>
              <a:t>part.getNumber</a:t>
            </a:r>
            <a:r>
              <a:rPr lang="en-US" altLang="zh-CN" dirty="0" smtClean="0"/>
              <a:t>());</a:t>
            </a:r>
          </a:p>
          <a:p>
            <a:r>
              <a:rPr lang="en-US" altLang="zh-CN" b="1" dirty="0" smtClean="0"/>
              <a:t>if (</a:t>
            </a:r>
            <a:r>
              <a:rPr lang="en-US" altLang="zh-CN" b="1" dirty="0" err="1" smtClean="0"/>
              <a:t>partHasParent</a:t>
            </a:r>
            <a:r>
              <a:rPr lang="en-US" altLang="zh-CN" b="1" dirty="0" smtClean="0"/>
              <a:t>(</a:t>
            </a:r>
            <a:r>
              <a:rPr lang="en-US" altLang="zh-CN" b="1" dirty="0" err="1" smtClean="0"/>
              <a:t>partMaster</a:t>
            </a:r>
            <a:r>
              <a:rPr lang="en-US" altLang="zh-CN" b="1" dirty="0" smtClean="0"/>
              <a:t>)) {</a:t>
            </a:r>
          </a:p>
          <a:p>
            <a:r>
              <a:rPr lang="en-US" altLang="zh-CN" dirty="0" err="1" smtClean="0"/>
              <a:t>WTPart</a:t>
            </a:r>
            <a:r>
              <a:rPr lang="en-US" altLang="zh-CN" dirty="0" smtClean="0"/>
              <a:t> </a:t>
            </a:r>
            <a:r>
              <a:rPr lang="en-US" altLang="zh-CN" dirty="0" err="1" smtClean="0"/>
              <a:t>parentPart</a:t>
            </a:r>
            <a:r>
              <a:rPr lang="en-US" altLang="zh-CN" dirty="0" smtClean="0"/>
              <a:t> = </a:t>
            </a:r>
            <a:r>
              <a:rPr lang="en-US" altLang="zh-CN" dirty="0" err="1" smtClean="0"/>
              <a:t>getParentPart</a:t>
            </a:r>
            <a:r>
              <a:rPr lang="en-US" altLang="zh-CN" dirty="0" smtClean="0"/>
              <a:t>(</a:t>
            </a:r>
            <a:r>
              <a:rPr lang="en-US" altLang="zh-CN" dirty="0" err="1" smtClean="0"/>
              <a:t>partMaster</a:t>
            </a:r>
            <a:r>
              <a:rPr lang="en-US" altLang="zh-CN" dirty="0" smtClean="0"/>
              <a:t>);</a:t>
            </a:r>
          </a:p>
          <a:p>
            <a:r>
              <a:rPr lang="en-US" altLang="zh-CN" dirty="0" err="1" smtClean="0"/>
              <a:t>i</a:t>
            </a:r>
            <a:r>
              <a:rPr lang="en-US" altLang="zh-CN" dirty="0" smtClean="0"/>
              <a:t>++;</a:t>
            </a:r>
          </a:p>
          <a:p>
            <a:r>
              <a:rPr lang="en-US" altLang="zh-CN" dirty="0" err="1" smtClean="0"/>
              <a:t>i</a:t>
            </a:r>
            <a:r>
              <a:rPr lang="en-US" altLang="zh-CN" dirty="0" smtClean="0"/>
              <a:t> = </a:t>
            </a:r>
            <a:r>
              <a:rPr lang="en-US" altLang="zh-CN" dirty="0" err="1" smtClean="0"/>
              <a:t>i</a:t>
            </a:r>
            <a:r>
              <a:rPr lang="en-US" altLang="zh-CN" dirty="0" smtClean="0"/>
              <a:t> + </a:t>
            </a:r>
            <a:r>
              <a:rPr lang="en-US" altLang="zh-CN" dirty="0" err="1" smtClean="0"/>
              <a:t>getPartLayer</a:t>
            </a:r>
            <a:r>
              <a:rPr lang="en-US" altLang="zh-CN" dirty="0" smtClean="0"/>
              <a:t>(</a:t>
            </a:r>
            <a:r>
              <a:rPr lang="en-US" altLang="zh-CN" dirty="0" err="1" smtClean="0"/>
              <a:t>parentPart</a:t>
            </a:r>
            <a:r>
              <a:rPr lang="en-US" altLang="zh-CN" dirty="0" smtClean="0"/>
              <a:t>);</a:t>
            </a:r>
          </a:p>
          <a:p>
            <a:r>
              <a:rPr lang="en-US" altLang="zh-CN" dirty="0" smtClean="0"/>
              <a:t>}</a:t>
            </a:r>
          </a:p>
          <a:p>
            <a:r>
              <a:rPr lang="en-US" altLang="zh-CN" b="1" dirty="0" smtClean="0"/>
              <a:t>return </a:t>
            </a:r>
            <a:r>
              <a:rPr lang="en-US" altLang="zh-CN" b="1" dirty="0" err="1" smtClean="0"/>
              <a:t>i</a:t>
            </a:r>
            <a:r>
              <a:rPr lang="en-US" altLang="zh-CN" b="1" dirty="0" smtClean="0"/>
              <a:t>;</a:t>
            </a:r>
          </a:p>
          <a:p>
            <a:r>
              <a:rPr lang="en-US" altLang="zh-CN" dirty="0" smtClean="0"/>
              <a:t>}</a:t>
            </a:r>
            <a:endParaRPr lang="zh-CN" altLang="en-US" dirty="0"/>
          </a:p>
        </p:txBody>
      </p:sp>
    </p:spTree>
  </p:cSld>
  <p:clrMapOvr>
    <a:masterClrMapping/>
  </p:clrMapOvr>
  <p:transition spd="med">
    <p:fade thruBlk="1"/>
  </p:transition>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部件、文档的相关操作</a:t>
            </a:r>
            <a:endParaRPr lang="en-US" altLang="zh-CN" sz="3200" dirty="0" smtClean="0">
              <a:ea typeface="宋体" pitchFamily="2" charset="-122"/>
            </a:endParaRPr>
          </a:p>
        </p:txBody>
      </p:sp>
      <p:sp>
        <p:nvSpPr>
          <p:cNvPr id="5" name="矩形 4"/>
          <p:cNvSpPr/>
          <p:nvPr/>
        </p:nvSpPr>
        <p:spPr>
          <a:xfrm>
            <a:off x="539552" y="904066"/>
            <a:ext cx="7704856" cy="6186309"/>
          </a:xfrm>
          <a:prstGeom prst="rect">
            <a:avLst/>
          </a:prstGeom>
        </p:spPr>
        <p:txBody>
          <a:bodyPr wrap="square">
            <a:spAutoFit/>
          </a:bodyPr>
          <a:lstStyle/>
          <a:p>
            <a:r>
              <a:rPr lang="en-US" altLang="zh-CN" dirty="0" smtClean="0"/>
              <a:t>/**</a:t>
            </a:r>
          </a:p>
          <a:p>
            <a:r>
              <a:rPr lang="zh-CN" altLang="en-US" dirty="0" smtClean="0"/>
              <a:t> * 通过</a:t>
            </a:r>
            <a:r>
              <a:rPr lang="en-US" altLang="zh-CN" dirty="0" smtClean="0"/>
              <a:t>Number</a:t>
            </a:r>
            <a:r>
              <a:rPr lang="zh-CN" altLang="en-US" dirty="0" smtClean="0"/>
              <a:t>获取</a:t>
            </a:r>
            <a:r>
              <a:rPr lang="en-US" altLang="zh-CN" dirty="0" smtClean="0"/>
              <a:t>Part Master</a:t>
            </a:r>
          </a:p>
          <a:p>
            <a:r>
              <a:rPr lang="zh-CN" altLang="en-US" dirty="0" smtClean="0"/>
              <a:t> *</a:t>
            </a:r>
            <a:r>
              <a:rPr lang="en-US" altLang="zh-CN" dirty="0" smtClean="0"/>
              <a:t>/</a:t>
            </a:r>
          </a:p>
          <a:p>
            <a:r>
              <a:rPr lang="en-US" altLang="zh-CN" b="1" dirty="0" smtClean="0"/>
              <a:t>public </a:t>
            </a:r>
            <a:r>
              <a:rPr lang="en-US" altLang="zh-CN" b="1" dirty="0" err="1" smtClean="0"/>
              <a:t>WTPartMaster</a:t>
            </a:r>
            <a:r>
              <a:rPr lang="en-US" altLang="zh-CN" b="1" dirty="0" smtClean="0"/>
              <a:t> </a:t>
            </a:r>
            <a:r>
              <a:rPr lang="en-US" altLang="zh-CN" b="1" dirty="0" err="1" smtClean="0"/>
              <a:t>getPartMasterByNumber</a:t>
            </a:r>
            <a:r>
              <a:rPr lang="en-US" altLang="zh-CN" b="1" dirty="0" smtClean="0"/>
              <a:t>(String </a:t>
            </a:r>
            <a:r>
              <a:rPr lang="en-US" altLang="zh-CN" b="1" dirty="0" err="1" smtClean="0"/>
              <a:t>partNumber</a:t>
            </a:r>
            <a:r>
              <a:rPr lang="en-US" altLang="zh-CN" b="1" dirty="0" smtClean="0"/>
              <a:t>)</a:t>
            </a:r>
          </a:p>
          <a:p>
            <a:r>
              <a:rPr lang="en-US" altLang="zh-CN" b="1" dirty="0" smtClean="0"/>
              <a:t>throws </a:t>
            </a:r>
            <a:r>
              <a:rPr lang="en-US" altLang="zh-CN" b="1" dirty="0" err="1" smtClean="0"/>
              <a:t>wt.query.QueryException</a:t>
            </a:r>
            <a:r>
              <a:rPr lang="en-US" altLang="zh-CN" b="1" dirty="0" smtClean="0"/>
              <a:t>, </a:t>
            </a:r>
            <a:r>
              <a:rPr lang="en-US" altLang="zh-CN" b="1" dirty="0" err="1" smtClean="0"/>
              <a:t>wt.util.WTException</a:t>
            </a:r>
            <a:r>
              <a:rPr lang="en-US" altLang="zh-CN" b="1" dirty="0" smtClean="0"/>
              <a:t> {</a:t>
            </a:r>
          </a:p>
          <a:p>
            <a:r>
              <a:rPr lang="en-US" altLang="zh-CN" dirty="0" err="1" smtClean="0"/>
              <a:t>wt.part.WTPartMaster</a:t>
            </a:r>
            <a:r>
              <a:rPr lang="en-US" altLang="zh-CN" dirty="0" smtClean="0"/>
              <a:t> </a:t>
            </a:r>
            <a:r>
              <a:rPr lang="en-US" altLang="zh-CN" dirty="0" err="1" smtClean="0"/>
              <a:t>wtmaster</a:t>
            </a:r>
            <a:r>
              <a:rPr lang="en-US" altLang="zh-CN" dirty="0" smtClean="0"/>
              <a:t> = </a:t>
            </a:r>
            <a:r>
              <a:rPr lang="en-US" altLang="zh-CN" b="1" dirty="0" smtClean="0"/>
              <a:t>null;</a:t>
            </a:r>
          </a:p>
          <a:p>
            <a:r>
              <a:rPr lang="en-US" altLang="zh-CN" dirty="0" err="1" smtClean="0"/>
              <a:t>partNumber</a:t>
            </a:r>
            <a:r>
              <a:rPr lang="en-US" altLang="zh-CN" dirty="0" smtClean="0"/>
              <a:t> = </a:t>
            </a:r>
            <a:r>
              <a:rPr lang="en-US" altLang="zh-CN" dirty="0" err="1" smtClean="0"/>
              <a:t>partNumber.trim</a:t>
            </a:r>
            <a:r>
              <a:rPr lang="en-US" altLang="zh-CN" dirty="0" smtClean="0"/>
              <a:t>();</a:t>
            </a:r>
          </a:p>
          <a:p>
            <a:r>
              <a:rPr lang="en-US" altLang="zh-CN" b="1" dirty="0" smtClean="0"/>
              <a:t>try {</a:t>
            </a:r>
          </a:p>
          <a:p>
            <a:r>
              <a:rPr lang="en-US" altLang="zh-CN" dirty="0" err="1" smtClean="0"/>
              <a:t>QueryResult</a:t>
            </a:r>
            <a:r>
              <a:rPr lang="en-US" altLang="zh-CN" dirty="0" smtClean="0"/>
              <a:t> </a:t>
            </a:r>
            <a:r>
              <a:rPr lang="en-US" altLang="zh-CN" dirty="0" err="1" smtClean="0"/>
              <a:t>qr</a:t>
            </a:r>
            <a:r>
              <a:rPr lang="en-US" altLang="zh-CN" dirty="0" smtClean="0"/>
              <a:t> = </a:t>
            </a:r>
            <a:r>
              <a:rPr lang="en-US" altLang="zh-CN" b="1" dirty="0" smtClean="0"/>
              <a:t>null;</a:t>
            </a:r>
          </a:p>
          <a:p>
            <a:r>
              <a:rPr lang="en-US" altLang="zh-CN" dirty="0" err="1" smtClean="0"/>
              <a:t>QuerySpec</a:t>
            </a:r>
            <a:r>
              <a:rPr lang="en-US" altLang="zh-CN" dirty="0" smtClean="0"/>
              <a:t> </a:t>
            </a:r>
            <a:r>
              <a:rPr lang="en-US" altLang="zh-CN" dirty="0" err="1" smtClean="0"/>
              <a:t>qs</a:t>
            </a:r>
            <a:r>
              <a:rPr lang="en-US" altLang="zh-CN" dirty="0" smtClean="0"/>
              <a:t> = </a:t>
            </a:r>
            <a:r>
              <a:rPr lang="en-US" altLang="zh-CN" b="1" dirty="0" smtClean="0"/>
              <a:t>new </a:t>
            </a:r>
            <a:r>
              <a:rPr lang="en-US" altLang="zh-CN" b="1" dirty="0" err="1" smtClean="0"/>
              <a:t>QuerySpec</a:t>
            </a:r>
            <a:r>
              <a:rPr lang="en-US" altLang="zh-CN" b="1" dirty="0" smtClean="0"/>
              <a:t>(</a:t>
            </a:r>
            <a:r>
              <a:rPr lang="en-US" altLang="zh-CN" b="1" dirty="0" err="1" smtClean="0"/>
              <a:t>wt.part.WTPartMaster.class</a:t>
            </a:r>
            <a:r>
              <a:rPr lang="en-US" altLang="zh-CN" b="1" dirty="0" smtClean="0"/>
              <a:t>);</a:t>
            </a:r>
          </a:p>
          <a:p>
            <a:r>
              <a:rPr lang="en-US" altLang="zh-CN" dirty="0" err="1" smtClean="0"/>
              <a:t>qs.</a:t>
            </a:r>
            <a:r>
              <a:rPr lang="en-US" altLang="zh-CN" strike="sngStrike" dirty="0" err="1" smtClean="0"/>
              <a:t>appendWhere</a:t>
            </a:r>
            <a:r>
              <a:rPr lang="en-US" altLang="zh-CN" strike="sngStrike" dirty="0" smtClean="0"/>
              <a:t>(</a:t>
            </a:r>
            <a:r>
              <a:rPr lang="en-US" altLang="zh-CN" b="1" strike="sngStrike" dirty="0" smtClean="0"/>
              <a:t>new </a:t>
            </a:r>
            <a:r>
              <a:rPr lang="en-US" altLang="zh-CN" b="1" strike="sngStrike" dirty="0" err="1" smtClean="0"/>
              <a:t>SearchCondition</a:t>
            </a:r>
            <a:r>
              <a:rPr lang="en-US" altLang="zh-CN" b="1" strike="sngStrike" dirty="0" smtClean="0"/>
              <a:t>(</a:t>
            </a:r>
            <a:r>
              <a:rPr lang="en-US" altLang="zh-CN" b="1" strike="sngStrike" dirty="0" err="1" smtClean="0"/>
              <a:t>wt.part.WTPartMaster.class</a:t>
            </a:r>
            <a:r>
              <a:rPr lang="en-US" altLang="zh-CN" b="1" strike="sngStrike" dirty="0" smtClean="0"/>
              <a:t>,</a:t>
            </a:r>
          </a:p>
          <a:p>
            <a:r>
              <a:rPr lang="en-US" altLang="zh-CN" dirty="0" err="1" smtClean="0"/>
              <a:t>wt.part.WTPartMaster.</a:t>
            </a:r>
            <a:r>
              <a:rPr lang="en-US" altLang="zh-CN" i="1" dirty="0" err="1" smtClean="0"/>
              <a:t>NUMBER</a:t>
            </a:r>
            <a:r>
              <a:rPr lang="en-US" altLang="zh-CN" i="1" dirty="0" smtClean="0"/>
              <a:t>, </a:t>
            </a:r>
            <a:r>
              <a:rPr lang="en-US" altLang="zh-CN" i="1" dirty="0" err="1" smtClean="0"/>
              <a:t>SearchCondition.EQUAL</a:t>
            </a:r>
            <a:r>
              <a:rPr lang="en-US" altLang="zh-CN" i="1" dirty="0" smtClean="0"/>
              <a:t>,</a:t>
            </a:r>
          </a:p>
          <a:p>
            <a:r>
              <a:rPr lang="en-US" altLang="zh-CN" dirty="0" err="1" smtClean="0"/>
              <a:t>partNumber</a:t>
            </a:r>
            <a:r>
              <a:rPr lang="en-US" altLang="zh-CN" dirty="0" smtClean="0"/>
              <a:t>, </a:t>
            </a:r>
            <a:r>
              <a:rPr lang="en-US" altLang="zh-CN" b="1" dirty="0" smtClean="0"/>
              <a:t>false));</a:t>
            </a:r>
          </a:p>
          <a:p>
            <a:r>
              <a:rPr lang="en-US" altLang="zh-CN" dirty="0" err="1" smtClean="0"/>
              <a:t>qr</a:t>
            </a:r>
            <a:r>
              <a:rPr lang="en-US" altLang="zh-CN" dirty="0" smtClean="0"/>
              <a:t> = </a:t>
            </a:r>
            <a:r>
              <a:rPr lang="en-US" altLang="zh-CN" dirty="0" err="1" smtClean="0"/>
              <a:t>PersistenceHelper.</a:t>
            </a:r>
            <a:r>
              <a:rPr lang="en-US" altLang="zh-CN" i="1" dirty="0" err="1" smtClean="0"/>
              <a:t>manager.</a:t>
            </a:r>
            <a:r>
              <a:rPr lang="en-US" altLang="zh-CN" i="1" strike="sngStrike" dirty="0" err="1" smtClean="0"/>
              <a:t>find</a:t>
            </a:r>
            <a:r>
              <a:rPr lang="en-US" altLang="zh-CN" i="1" strike="sngStrike" dirty="0" smtClean="0"/>
              <a:t>(</a:t>
            </a:r>
            <a:r>
              <a:rPr lang="en-US" altLang="zh-CN" i="1" strike="sngStrike" dirty="0" err="1" smtClean="0"/>
              <a:t>qs</a:t>
            </a:r>
            <a:r>
              <a:rPr lang="en-US" altLang="zh-CN" i="1" strike="sngStrike" dirty="0" smtClean="0"/>
              <a:t>);</a:t>
            </a:r>
          </a:p>
          <a:p>
            <a:r>
              <a:rPr lang="en-US" altLang="zh-CN" b="1" dirty="0" smtClean="0"/>
              <a:t>while (</a:t>
            </a:r>
            <a:r>
              <a:rPr lang="en-US" altLang="zh-CN" b="1" dirty="0" err="1" smtClean="0"/>
              <a:t>qr.hasMoreElements</a:t>
            </a:r>
            <a:r>
              <a:rPr lang="en-US" altLang="zh-CN" b="1" dirty="0" smtClean="0"/>
              <a:t>()) {</a:t>
            </a:r>
          </a:p>
          <a:p>
            <a:r>
              <a:rPr lang="en-US" altLang="zh-CN" dirty="0" err="1" smtClean="0"/>
              <a:t>wtmaster</a:t>
            </a:r>
            <a:r>
              <a:rPr lang="en-US" altLang="zh-CN" dirty="0" smtClean="0"/>
              <a:t> = (</a:t>
            </a:r>
            <a:r>
              <a:rPr lang="en-US" altLang="zh-CN" dirty="0" err="1" smtClean="0"/>
              <a:t>wt.part.WTPartMaster</a:t>
            </a:r>
            <a:r>
              <a:rPr lang="en-US" altLang="zh-CN" dirty="0" smtClean="0"/>
              <a:t>) </a:t>
            </a:r>
            <a:r>
              <a:rPr lang="en-US" altLang="zh-CN" dirty="0" err="1" smtClean="0"/>
              <a:t>qr.nextElement</a:t>
            </a:r>
            <a:r>
              <a:rPr lang="en-US" altLang="zh-CN" dirty="0" smtClean="0"/>
              <a:t>();</a:t>
            </a:r>
          </a:p>
          <a:p>
            <a:r>
              <a:rPr lang="en-US" altLang="zh-CN" dirty="0" smtClean="0"/>
              <a:t>}</a:t>
            </a:r>
          </a:p>
          <a:p>
            <a:r>
              <a:rPr lang="en-US" altLang="zh-CN" dirty="0" smtClean="0"/>
              <a:t>} </a:t>
            </a:r>
            <a:r>
              <a:rPr lang="en-US" altLang="zh-CN" b="1" dirty="0" smtClean="0"/>
              <a:t>catch (Exception e) {</a:t>
            </a:r>
          </a:p>
          <a:p>
            <a:r>
              <a:rPr lang="en-US" altLang="zh-CN" b="1" dirty="0" smtClean="0"/>
              <a:t>return </a:t>
            </a:r>
            <a:r>
              <a:rPr lang="en-US" altLang="zh-CN" b="1" dirty="0" err="1" smtClean="0"/>
              <a:t>wtmaster</a:t>
            </a:r>
            <a:r>
              <a:rPr lang="en-US" altLang="zh-CN" b="1" dirty="0" smtClean="0"/>
              <a:t>;</a:t>
            </a:r>
          </a:p>
          <a:p>
            <a:r>
              <a:rPr lang="en-US" altLang="zh-CN" dirty="0" smtClean="0"/>
              <a:t>}</a:t>
            </a:r>
          </a:p>
          <a:p>
            <a:r>
              <a:rPr lang="en-US" altLang="zh-CN" b="1" dirty="0" smtClean="0"/>
              <a:t>return </a:t>
            </a:r>
            <a:r>
              <a:rPr lang="en-US" altLang="zh-CN" b="1" dirty="0" err="1" smtClean="0"/>
              <a:t>wtmaster</a:t>
            </a:r>
            <a:r>
              <a:rPr lang="en-US" altLang="zh-CN" b="1" dirty="0" smtClean="0"/>
              <a:t>;</a:t>
            </a:r>
          </a:p>
          <a:p>
            <a:r>
              <a:rPr lang="en-US" altLang="zh-CN" dirty="0" smtClean="0"/>
              <a:t>}</a:t>
            </a:r>
            <a:endParaRPr lang="zh-CN" altLang="en-US" dirty="0"/>
          </a:p>
        </p:txBody>
      </p:sp>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ea typeface="宋体" pitchFamily="2" charset="-122"/>
              </a:rPr>
              <a:t>模型扩展</a:t>
            </a:r>
            <a:r>
              <a:rPr lang="en-US" altLang="zh-CN" dirty="0" smtClean="0">
                <a:ea typeface="宋体" pitchFamily="2" charset="-122"/>
              </a:rPr>
              <a:t>(</a:t>
            </a:r>
            <a:r>
              <a:rPr lang="zh-CN" altLang="en-US" dirty="0" smtClean="0">
                <a:ea typeface="宋体" pitchFamily="2" charset="-122"/>
              </a:rPr>
              <a:t>续</a:t>
            </a:r>
            <a:r>
              <a:rPr lang="en-US" altLang="zh-CN" dirty="0" smtClean="0">
                <a:ea typeface="宋体" pitchFamily="2" charset="-122"/>
              </a:rPr>
              <a:t>)</a:t>
            </a:r>
            <a:endParaRPr lang="zh-CN" altLang="en-US" dirty="0" smtClean="0">
              <a:ea typeface="宋体" pitchFamily="2" charset="-122"/>
            </a:endParaRPr>
          </a:p>
        </p:txBody>
      </p:sp>
      <p:pic>
        <p:nvPicPr>
          <p:cNvPr id="41986" name="Picture 2"/>
          <p:cNvPicPr>
            <a:picLocks noGrp="1" noChangeAspect="1" noChangeArrowheads="1"/>
          </p:cNvPicPr>
          <p:nvPr>
            <p:ph idx="1"/>
          </p:nvPr>
        </p:nvPicPr>
        <p:blipFill>
          <a:blip r:embed="rId2" cstate="print"/>
          <a:srcRect/>
          <a:stretch>
            <a:fillRect/>
          </a:stretch>
        </p:blipFill>
        <p:spPr bwMode="auto">
          <a:xfrm>
            <a:off x="1403648" y="1484784"/>
            <a:ext cx="4143375" cy="3876675"/>
          </a:xfrm>
          <a:prstGeom prst="rect">
            <a:avLst/>
          </a:prstGeom>
          <a:noFill/>
          <a:ln w="9525">
            <a:noFill/>
            <a:miter lim="800000"/>
            <a:headEnd/>
            <a:tailEnd/>
          </a:ln>
        </p:spPr>
      </p:pic>
    </p:spTree>
  </p:cSld>
  <p:clrMapOvr>
    <a:masterClrMapping/>
  </p:clrMapOvr>
  <p:transition spd="med">
    <p:fade thruBlk="1"/>
  </p:transition>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部件、文档的相关操作</a:t>
            </a:r>
            <a:endParaRPr lang="en-US" altLang="zh-CN" sz="3200" dirty="0" smtClean="0">
              <a:ea typeface="宋体" pitchFamily="2" charset="-122"/>
            </a:endParaRPr>
          </a:p>
        </p:txBody>
      </p:sp>
      <p:sp>
        <p:nvSpPr>
          <p:cNvPr id="5" name="矩形 4"/>
          <p:cNvSpPr/>
          <p:nvPr/>
        </p:nvSpPr>
        <p:spPr>
          <a:xfrm>
            <a:off x="539552" y="904066"/>
            <a:ext cx="7704856" cy="4801314"/>
          </a:xfrm>
          <a:prstGeom prst="rect">
            <a:avLst/>
          </a:prstGeom>
        </p:spPr>
        <p:txBody>
          <a:bodyPr wrap="square">
            <a:spAutoFit/>
          </a:bodyPr>
          <a:lstStyle/>
          <a:p>
            <a:r>
              <a:rPr lang="en-US" altLang="zh-CN" dirty="0" smtClean="0"/>
              <a:t>/**</a:t>
            </a:r>
          </a:p>
          <a:p>
            <a:r>
              <a:rPr lang="zh-CN" altLang="en-US" dirty="0" smtClean="0"/>
              <a:t> *得到部件的数量</a:t>
            </a:r>
            <a:endParaRPr lang="en-US" altLang="zh-CN" dirty="0" smtClean="0"/>
          </a:p>
          <a:p>
            <a:r>
              <a:rPr lang="zh-CN" altLang="en-US" dirty="0" smtClean="0"/>
              <a:t>**</a:t>
            </a:r>
            <a:r>
              <a:rPr lang="en-US" altLang="zh-CN" dirty="0" smtClean="0"/>
              <a:t>/</a:t>
            </a:r>
          </a:p>
          <a:p>
            <a:r>
              <a:rPr lang="en-US" altLang="zh-CN" b="1" dirty="0" smtClean="0"/>
              <a:t>public </a:t>
            </a:r>
            <a:r>
              <a:rPr lang="en-US" altLang="zh-CN" b="1" dirty="0" err="1" smtClean="0"/>
              <a:t>int</a:t>
            </a:r>
            <a:r>
              <a:rPr lang="en-US" altLang="zh-CN" b="1" dirty="0" smtClean="0"/>
              <a:t> </a:t>
            </a:r>
            <a:r>
              <a:rPr lang="en-US" altLang="zh-CN" b="1" dirty="0" err="1" smtClean="0"/>
              <a:t>getPartAmount</a:t>
            </a:r>
            <a:r>
              <a:rPr lang="en-US" altLang="zh-CN" b="1" dirty="0" smtClean="0"/>
              <a:t>(</a:t>
            </a:r>
            <a:r>
              <a:rPr lang="en-US" altLang="zh-CN" b="1" dirty="0" err="1" smtClean="0"/>
              <a:t>WTPart</a:t>
            </a:r>
            <a:r>
              <a:rPr lang="en-US" altLang="zh-CN" b="1" dirty="0" smtClean="0"/>
              <a:t> part) throws </a:t>
            </a:r>
            <a:r>
              <a:rPr lang="en-US" altLang="zh-CN" b="1" dirty="0" err="1" smtClean="0"/>
              <a:t>QueryException</a:t>
            </a:r>
            <a:r>
              <a:rPr lang="en-US" altLang="zh-CN" b="1" dirty="0" smtClean="0"/>
              <a:t>, </a:t>
            </a:r>
            <a:r>
              <a:rPr lang="en-US" altLang="zh-CN" b="1" dirty="0" err="1" smtClean="0"/>
              <a:t>WTException</a:t>
            </a:r>
            <a:r>
              <a:rPr lang="en-US" altLang="zh-CN" b="1" dirty="0" smtClean="0"/>
              <a:t> {</a:t>
            </a:r>
          </a:p>
          <a:p>
            <a:r>
              <a:rPr lang="en-US" altLang="zh-CN" b="1" dirty="0" err="1" smtClean="0"/>
              <a:t>int</a:t>
            </a:r>
            <a:r>
              <a:rPr lang="en-US" altLang="zh-CN" b="1" dirty="0" smtClean="0"/>
              <a:t> </a:t>
            </a:r>
            <a:r>
              <a:rPr lang="en-US" altLang="zh-CN" b="1" dirty="0" err="1" smtClean="0"/>
              <a:t>i</a:t>
            </a:r>
            <a:r>
              <a:rPr lang="en-US" altLang="zh-CN" b="1" dirty="0" smtClean="0"/>
              <a:t> = 0;</a:t>
            </a:r>
          </a:p>
          <a:p>
            <a:r>
              <a:rPr lang="en-US" altLang="zh-CN" dirty="0" err="1" smtClean="0"/>
              <a:t>WTPartMaster</a:t>
            </a:r>
            <a:r>
              <a:rPr lang="en-US" altLang="zh-CN" dirty="0" smtClean="0"/>
              <a:t> master = </a:t>
            </a:r>
            <a:r>
              <a:rPr lang="en-US" altLang="zh-CN" dirty="0" err="1" smtClean="0"/>
              <a:t>getPartMasterByNumber</a:t>
            </a:r>
            <a:r>
              <a:rPr lang="en-US" altLang="zh-CN" dirty="0" smtClean="0"/>
              <a:t>(</a:t>
            </a:r>
            <a:r>
              <a:rPr lang="en-US" altLang="zh-CN" dirty="0" err="1" smtClean="0"/>
              <a:t>part.getNumber</a:t>
            </a:r>
            <a:r>
              <a:rPr lang="en-US" altLang="zh-CN" dirty="0" smtClean="0"/>
              <a:t>());</a:t>
            </a:r>
          </a:p>
          <a:p>
            <a:r>
              <a:rPr lang="en-US" altLang="zh-CN" dirty="0" smtClean="0"/>
              <a:t>// </a:t>
            </a:r>
            <a:r>
              <a:rPr lang="en-US" altLang="zh-CN" dirty="0" err="1" smtClean="0"/>
              <a:t>System.out.println</a:t>
            </a:r>
            <a:r>
              <a:rPr lang="en-US" altLang="zh-CN" dirty="0" smtClean="0"/>
              <a:t>("========</a:t>
            </a:r>
            <a:r>
              <a:rPr lang="en-US" altLang="zh-CN" dirty="0" err="1" smtClean="0"/>
              <a:t>gerPartAmount</a:t>
            </a:r>
            <a:r>
              <a:rPr lang="en-US" altLang="zh-CN" dirty="0" smtClean="0"/>
              <a:t> :</a:t>
            </a:r>
            <a:r>
              <a:rPr lang="en-US" altLang="zh-CN" dirty="0" err="1" smtClean="0"/>
              <a:t>befor</a:t>
            </a:r>
            <a:r>
              <a:rPr lang="en-US" altLang="zh-CN" dirty="0" smtClean="0"/>
              <a:t> if");</a:t>
            </a:r>
          </a:p>
          <a:p>
            <a:r>
              <a:rPr lang="en-US" altLang="zh-CN" b="1" dirty="0" smtClean="0"/>
              <a:t>if (</a:t>
            </a:r>
            <a:r>
              <a:rPr lang="en-US" altLang="zh-CN" b="1" dirty="0" err="1" smtClean="0"/>
              <a:t>partHasParent</a:t>
            </a:r>
            <a:r>
              <a:rPr lang="en-US" altLang="zh-CN" b="1" dirty="0" smtClean="0"/>
              <a:t>(master)) {</a:t>
            </a:r>
          </a:p>
          <a:p>
            <a:r>
              <a:rPr lang="en-US" altLang="zh-CN" dirty="0" err="1" smtClean="0"/>
              <a:t>WTPart</a:t>
            </a:r>
            <a:r>
              <a:rPr lang="en-US" altLang="zh-CN" dirty="0" smtClean="0"/>
              <a:t> </a:t>
            </a:r>
            <a:r>
              <a:rPr lang="en-US" altLang="zh-CN" dirty="0" err="1" smtClean="0"/>
              <a:t>parentPart</a:t>
            </a:r>
            <a:r>
              <a:rPr lang="en-US" altLang="zh-CN" dirty="0" smtClean="0"/>
              <a:t> = </a:t>
            </a:r>
            <a:r>
              <a:rPr lang="en-US" altLang="zh-CN" dirty="0" err="1" smtClean="0"/>
              <a:t>getParentPart</a:t>
            </a:r>
            <a:r>
              <a:rPr lang="en-US" altLang="zh-CN" dirty="0" smtClean="0"/>
              <a:t>(master);</a:t>
            </a:r>
          </a:p>
          <a:p>
            <a:r>
              <a:rPr lang="en-US" altLang="zh-CN" b="1" dirty="0" smtClean="0"/>
              <a:t>if (</a:t>
            </a:r>
            <a:r>
              <a:rPr lang="en-US" altLang="zh-CN" b="1" dirty="0" err="1" smtClean="0"/>
              <a:t>parentPart</a:t>
            </a:r>
            <a:r>
              <a:rPr lang="en-US" altLang="zh-CN" b="1" dirty="0" smtClean="0"/>
              <a:t> != null) {</a:t>
            </a:r>
          </a:p>
          <a:p>
            <a:r>
              <a:rPr lang="en-US" altLang="zh-CN" dirty="0" err="1" smtClean="0"/>
              <a:t>WTPartUsageLink</a:t>
            </a:r>
            <a:r>
              <a:rPr lang="en-US" altLang="zh-CN" dirty="0" smtClean="0"/>
              <a:t> link = </a:t>
            </a:r>
            <a:r>
              <a:rPr lang="en-US" altLang="zh-CN" dirty="0" err="1" smtClean="0"/>
              <a:t>getPartUsageLink</a:t>
            </a:r>
            <a:r>
              <a:rPr lang="en-US" altLang="zh-CN" dirty="0" smtClean="0"/>
              <a:t>(</a:t>
            </a:r>
            <a:r>
              <a:rPr lang="en-US" altLang="zh-CN" dirty="0" err="1" smtClean="0"/>
              <a:t>parentPart</a:t>
            </a:r>
            <a:r>
              <a:rPr lang="en-US" altLang="zh-CN" dirty="0" smtClean="0"/>
              <a:t>, part);</a:t>
            </a:r>
          </a:p>
          <a:p>
            <a:r>
              <a:rPr lang="en-US" altLang="zh-CN" dirty="0" err="1" smtClean="0"/>
              <a:t>i</a:t>
            </a:r>
            <a:r>
              <a:rPr lang="en-US" altLang="zh-CN" dirty="0" smtClean="0"/>
              <a:t> = (</a:t>
            </a:r>
            <a:r>
              <a:rPr lang="en-US" altLang="zh-CN" b="1" dirty="0" err="1" smtClean="0"/>
              <a:t>int</a:t>
            </a:r>
            <a:r>
              <a:rPr lang="en-US" altLang="zh-CN" b="1" dirty="0" smtClean="0"/>
              <a:t>) </a:t>
            </a:r>
            <a:r>
              <a:rPr lang="en-US" altLang="zh-CN" b="1" dirty="0" err="1" smtClean="0"/>
              <a:t>link.getQuantity</a:t>
            </a:r>
            <a:r>
              <a:rPr lang="en-US" altLang="zh-CN" b="1" dirty="0" smtClean="0"/>
              <a:t>().</a:t>
            </a:r>
            <a:r>
              <a:rPr lang="en-US" altLang="zh-CN" b="1" dirty="0" err="1" smtClean="0"/>
              <a:t>getAmount</a:t>
            </a:r>
            <a:r>
              <a:rPr lang="en-US" altLang="zh-CN" b="1" dirty="0" smtClean="0"/>
              <a:t>();</a:t>
            </a:r>
          </a:p>
          <a:p>
            <a:r>
              <a:rPr lang="en-US" altLang="zh-CN" dirty="0" smtClean="0"/>
              <a:t>}</a:t>
            </a:r>
          </a:p>
          <a:p>
            <a:r>
              <a:rPr lang="en-US" altLang="zh-CN" dirty="0" smtClean="0"/>
              <a:t>}</a:t>
            </a:r>
          </a:p>
          <a:p>
            <a:r>
              <a:rPr lang="en-US" altLang="zh-CN" b="1" dirty="0" smtClean="0"/>
              <a:t>return </a:t>
            </a:r>
            <a:r>
              <a:rPr lang="en-US" altLang="zh-CN" b="1" dirty="0" err="1" smtClean="0"/>
              <a:t>i</a:t>
            </a:r>
            <a:r>
              <a:rPr lang="en-US" altLang="zh-CN" b="1" dirty="0" smtClean="0"/>
              <a:t>;</a:t>
            </a:r>
          </a:p>
          <a:p>
            <a:r>
              <a:rPr lang="en-US" altLang="zh-CN" dirty="0" smtClean="0"/>
              <a:t>}</a:t>
            </a:r>
            <a:endParaRPr lang="zh-CN" altLang="en-US" dirty="0"/>
          </a:p>
        </p:txBody>
      </p:sp>
    </p:spTree>
  </p:cSld>
  <p:clrMapOvr>
    <a:masterClrMapping/>
  </p:clrMapOvr>
  <p:transition spd="med">
    <p:fade thruBlk="1"/>
  </p:transition>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部件、文档的相关操作</a:t>
            </a:r>
            <a:endParaRPr lang="en-US" altLang="zh-CN" sz="3200" dirty="0" smtClean="0">
              <a:ea typeface="宋体" pitchFamily="2" charset="-122"/>
            </a:endParaRPr>
          </a:p>
        </p:txBody>
      </p:sp>
      <p:sp>
        <p:nvSpPr>
          <p:cNvPr id="5" name="矩形 4"/>
          <p:cNvSpPr/>
          <p:nvPr/>
        </p:nvSpPr>
        <p:spPr>
          <a:xfrm>
            <a:off x="539552" y="904066"/>
            <a:ext cx="7704856" cy="5355312"/>
          </a:xfrm>
          <a:prstGeom prst="rect">
            <a:avLst/>
          </a:prstGeom>
        </p:spPr>
        <p:txBody>
          <a:bodyPr wrap="square">
            <a:spAutoFit/>
          </a:bodyPr>
          <a:lstStyle/>
          <a:p>
            <a:r>
              <a:rPr lang="en-US" altLang="zh-CN" dirty="0" smtClean="0"/>
              <a:t>/**</a:t>
            </a:r>
          </a:p>
          <a:p>
            <a:r>
              <a:rPr lang="zh-CN" altLang="en-US" dirty="0" smtClean="0"/>
              <a:t> * 获取对象的子阶零件列表</a:t>
            </a:r>
            <a:endParaRPr lang="zh-TW" altLang="en-US" dirty="0" smtClean="0"/>
          </a:p>
          <a:p>
            <a:r>
              <a:rPr lang="zh-CN" altLang="en-US" dirty="0" smtClean="0"/>
              <a:t> *</a:t>
            </a:r>
            <a:r>
              <a:rPr lang="en-US" altLang="zh-CN" dirty="0" smtClean="0"/>
              <a:t>/</a:t>
            </a:r>
          </a:p>
          <a:p>
            <a:r>
              <a:rPr lang="en-US" altLang="zh-CN" b="1" dirty="0" smtClean="0"/>
              <a:t>public </a:t>
            </a:r>
            <a:r>
              <a:rPr lang="en-US" altLang="zh-CN" b="1" dirty="0" err="1" smtClean="0"/>
              <a:t>ArrayList</a:t>
            </a:r>
            <a:r>
              <a:rPr lang="en-US" altLang="zh-CN" b="1" dirty="0" smtClean="0"/>
              <a:t> </a:t>
            </a:r>
            <a:r>
              <a:rPr lang="en-US" altLang="zh-CN" b="1" dirty="0" err="1" smtClean="0"/>
              <a:t>getChildParts</a:t>
            </a:r>
            <a:r>
              <a:rPr lang="en-US" altLang="zh-CN" b="1" dirty="0" smtClean="0"/>
              <a:t>(</a:t>
            </a:r>
            <a:r>
              <a:rPr lang="en-US" altLang="zh-CN" b="1" dirty="0" err="1" smtClean="0"/>
              <a:t>WTPart</a:t>
            </a:r>
            <a:r>
              <a:rPr lang="en-US" altLang="zh-CN" b="1" dirty="0" smtClean="0"/>
              <a:t> </a:t>
            </a:r>
            <a:r>
              <a:rPr lang="en-US" altLang="zh-CN" b="1" dirty="0" err="1" smtClean="0"/>
              <a:t>parentpart</a:t>
            </a:r>
            <a:r>
              <a:rPr lang="en-US" altLang="zh-CN" b="1" dirty="0" smtClean="0"/>
              <a:t>) throws </a:t>
            </a:r>
            <a:r>
              <a:rPr lang="en-US" altLang="zh-CN" b="1" dirty="0" err="1" smtClean="0"/>
              <a:t>WTException</a:t>
            </a:r>
            <a:r>
              <a:rPr lang="en-US" altLang="zh-CN" b="1" dirty="0" smtClean="0"/>
              <a:t> {</a:t>
            </a:r>
          </a:p>
          <a:p>
            <a:r>
              <a:rPr lang="en-US" altLang="zh-CN" dirty="0" smtClean="0"/>
              <a:t>//</a:t>
            </a:r>
            <a:r>
              <a:rPr lang="zh-CN" altLang="en-US" dirty="0" smtClean="0"/>
              <a:t>获得</a:t>
            </a:r>
            <a:r>
              <a:rPr lang="en-US" altLang="zh-CN" dirty="0" err="1" smtClean="0"/>
              <a:t>parentpart</a:t>
            </a:r>
            <a:r>
              <a:rPr lang="zh-CN" altLang="en-US" dirty="0" smtClean="0"/>
              <a:t>的子零件列表</a:t>
            </a:r>
            <a:r>
              <a:rPr lang="en-US" altLang="zh-CN" dirty="0" smtClean="0"/>
              <a:t>﹐</a:t>
            </a:r>
            <a:r>
              <a:rPr lang="en-US" altLang="zh-CN" dirty="0" err="1" smtClean="0"/>
              <a:t>parentpart</a:t>
            </a:r>
            <a:r>
              <a:rPr lang="zh-CN" altLang="en-US" dirty="0" smtClean="0"/>
              <a:t>版本不同</a:t>
            </a:r>
            <a:r>
              <a:rPr lang="en-US" altLang="zh-CN" dirty="0" smtClean="0"/>
              <a:t>﹐</a:t>
            </a:r>
            <a:r>
              <a:rPr lang="zh-CN" altLang="en-US" dirty="0" smtClean="0"/>
              <a:t>获得的零件可能不同</a:t>
            </a:r>
          </a:p>
          <a:p>
            <a:r>
              <a:rPr lang="en-US" altLang="zh-CN" dirty="0" err="1" smtClean="0"/>
              <a:t>ArrayList</a:t>
            </a:r>
            <a:r>
              <a:rPr lang="en-US" altLang="zh-CN" dirty="0" smtClean="0"/>
              <a:t> list =</a:t>
            </a:r>
            <a:r>
              <a:rPr lang="en-US" altLang="zh-CN" b="1" dirty="0" smtClean="0"/>
              <a:t>new </a:t>
            </a:r>
            <a:r>
              <a:rPr lang="en-US" altLang="zh-CN" b="1" dirty="0" err="1" smtClean="0"/>
              <a:t>ArrayList</a:t>
            </a:r>
            <a:r>
              <a:rPr lang="en-US" altLang="zh-CN" b="1" dirty="0" smtClean="0"/>
              <a:t>();</a:t>
            </a:r>
          </a:p>
          <a:p>
            <a:r>
              <a:rPr lang="en-US" altLang="zh-CN" dirty="0" smtClean="0"/>
              <a:t>// </a:t>
            </a:r>
            <a:r>
              <a:rPr lang="en-US" altLang="zh-CN" dirty="0" err="1" smtClean="0"/>
              <a:t>list.add</a:t>
            </a:r>
            <a:r>
              <a:rPr lang="en-US" altLang="zh-CN" dirty="0" smtClean="0"/>
              <a:t>(</a:t>
            </a:r>
            <a:r>
              <a:rPr lang="en-US" altLang="zh-CN" dirty="0" err="1" smtClean="0"/>
              <a:t>parentpart</a:t>
            </a:r>
            <a:r>
              <a:rPr lang="en-US" altLang="zh-CN" dirty="0" smtClean="0"/>
              <a:t>);</a:t>
            </a:r>
          </a:p>
          <a:p>
            <a:r>
              <a:rPr lang="en-US" altLang="zh-CN" dirty="0" err="1" smtClean="0"/>
              <a:t>LatestConfigSpec</a:t>
            </a:r>
            <a:r>
              <a:rPr lang="en-US" altLang="zh-CN" dirty="0" smtClean="0"/>
              <a:t> </a:t>
            </a:r>
            <a:r>
              <a:rPr lang="en-US" altLang="zh-CN" dirty="0" err="1" smtClean="0"/>
              <a:t>latestconfigspec</a:t>
            </a:r>
            <a:r>
              <a:rPr lang="en-US" altLang="zh-CN" dirty="0" smtClean="0"/>
              <a:t> =</a:t>
            </a:r>
            <a:r>
              <a:rPr lang="en-US" altLang="zh-CN" b="1" dirty="0" smtClean="0"/>
              <a:t>new </a:t>
            </a:r>
            <a:r>
              <a:rPr lang="en-US" altLang="zh-CN" b="1" dirty="0" err="1" smtClean="0"/>
              <a:t>LatestConfigSpec</a:t>
            </a:r>
            <a:r>
              <a:rPr lang="en-US" altLang="zh-CN" b="1" dirty="0" smtClean="0"/>
              <a:t>();</a:t>
            </a:r>
          </a:p>
          <a:p>
            <a:r>
              <a:rPr lang="en-US" altLang="zh-CN" dirty="0" err="1" smtClean="0"/>
              <a:t>QueryResult</a:t>
            </a:r>
            <a:r>
              <a:rPr lang="en-US" altLang="zh-CN" dirty="0" smtClean="0"/>
              <a:t> </a:t>
            </a:r>
            <a:r>
              <a:rPr lang="en-US" altLang="zh-CN" dirty="0" err="1" smtClean="0"/>
              <a:t>qr</a:t>
            </a:r>
            <a:r>
              <a:rPr lang="en-US" altLang="zh-CN" dirty="0" smtClean="0"/>
              <a:t> = </a:t>
            </a:r>
            <a:r>
              <a:rPr lang="en-US" altLang="zh-CN" dirty="0" err="1" smtClean="0"/>
              <a:t>WTPartHelper.</a:t>
            </a:r>
            <a:r>
              <a:rPr lang="en-US" altLang="zh-CN" i="1" dirty="0" err="1" smtClean="0"/>
              <a:t>service.getUsesWTParts</a:t>
            </a:r>
            <a:r>
              <a:rPr lang="en-US" altLang="zh-CN" i="1" dirty="0" smtClean="0"/>
              <a:t>(</a:t>
            </a:r>
            <a:r>
              <a:rPr lang="en-US" altLang="zh-CN" i="1" dirty="0" err="1" smtClean="0"/>
              <a:t>parentpart</a:t>
            </a:r>
            <a:r>
              <a:rPr lang="en-US" altLang="zh-CN" i="1" dirty="0" smtClean="0"/>
              <a:t>,</a:t>
            </a:r>
          </a:p>
          <a:p>
            <a:r>
              <a:rPr lang="en-US" altLang="zh-CN" dirty="0" err="1" smtClean="0"/>
              <a:t>latestconfigspec</a:t>
            </a:r>
            <a:r>
              <a:rPr lang="en-US" altLang="zh-CN" dirty="0" smtClean="0"/>
              <a:t>);</a:t>
            </a:r>
          </a:p>
          <a:p>
            <a:r>
              <a:rPr lang="en-US" altLang="zh-CN" b="1" dirty="0" smtClean="0"/>
              <a:t>while (</a:t>
            </a:r>
            <a:r>
              <a:rPr lang="en-US" altLang="zh-CN" b="1" dirty="0" err="1" smtClean="0"/>
              <a:t>qr.hasMoreElements</a:t>
            </a:r>
            <a:r>
              <a:rPr lang="en-US" altLang="zh-CN" b="1" dirty="0" smtClean="0"/>
              <a:t>()) {</a:t>
            </a:r>
          </a:p>
          <a:p>
            <a:r>
              <a:rPr lang="en-US" altLang="zh-CN" dirty="0" err="1" smtClean="0"/>
              <a:t>Persistable</a:t>
            </a:r>
            <a:r>
              <a:rPr lang="en-US" altLang="zh-CN" dirty="0" smtClean="0"/>
              <a:t> </a:t>
            </a:r>
            <a:r>
              <a:rPr lang="en-US" altLang="zh-CN" dirty="0" err="1" smtClean="0"/>
              <a:t>apersistable</a:t>
            </a:r>
            <a:r>
              <a:rPr lang="en-US" altLang="zh-CN" dirty="0" smtClean="0"/>
              <a:t>[];</a:t>
            </a:r>
          </a:p>
          <a:p>
            <a:r>
              <a:rPr lang="en-US" altLang="zh-CN" dirty="0" err="1" smtClean="0"/>
              <a:t>apersistable</a:t>
            </a:r>
            <a:r>
              <a:rPr lang="en-US" altLang="zh-CN" dirty="0" smtClean="0"/>
              <a:t> = (</a:t>
            </a:r>
            <a:r>
              <a:rPr lang="en-US" altLang="zh-CN" dirty="0" err="1" smtClean="0"/>
              <a:t>Persistable</a:t>
            </a:r>
            <a:r>
              <a:rPr lang="en-US" altLang="zh-CN" dirty="0" smtClean="0"/>
              <a:t>[]) </a:t>
            </a:r>
            <a:r>
              <a:rPr lang="en-US" altLang="zh-CN" dirty="0" err="1" smtClean="0"/>
              <a:t>qr.nextElement</a:t>
            </a:r>
            <a:r>
              <a:rPr lang="en-US" altLang="zh-CN" dirty="0" smtClean="0"/>
              <a:t>();</a:t>
            </a:r>
          </a:p>
          <a:p>
            <a:r>
              <a:rPr lang="en-US" altLang="zh-CN" dirty="0" err="1" smtClean="0"/>
              <a:t>WTPart</a:t>
            </a:r>
            <a:r>
              <a:rPr lang="en-US" altLang="zh-CN" dirty="0" smtClean="0"/>
              <a:t> </a:t>
            </a:r>
            <a:r>
              <a:rPr lang="en-US" altLang="zh-CN" dirty="0" err="1" smtClean="0"/>
              <a:t>childpart</a:t>
            </a:r>
            <a:r>
              <a:rPr lang="en-US" altLang="zh-CN" dirty="0" smtClean="0"/>
              <a:t> = (</a:t>
            </a:r>
            <a:r>
              <a:rPr lang="en-US" altLang="zh-CN" dirty="0" err="1" smtClean="0"/>
              <a:t>WTPart</a:t>
            </a:r>
            <a:r>
              <a:rPr lang="en-US" altLang="zh-CN" dirty="0" smtClean="0"/>
              <a:t>) </a:t>
            </a:r>
            <a:r>
              <a:rPr lang="en-US" altLang="zh-CN" dirty="0" err="1" smtClean="0"/>
              <a:t>apersistable</a:t>
            </a:r>
            <a:r>
              <a:rPr lang="en-US" altLang="zh-CN" dirty="0" smtClean="0"/>
              <a:t>[1];</a:t>
            </a:r>
          </a:p>
          <a:p>
            <a:r>
              <a:rPr lang="en-US" altLang="zh-CN" dirty="0" err="1" smtClean="0"/>
              <a:t>list.add</a:t>
            </a:r>
            <a:r>
              <a:rPr lang="en-US" altLang="zh-CN" dirty="0" smtClean="0"/>
              <a:t>(</a:t>
            </a:r>
            <a:r>
              <a:rPr lang="en-US" altLang="zh-CN" dirty="0" err="1" smtClean="0"/>
              <a:t>childpart</a:t>
            </a:r>
            <a:r>
              <a:rPr lang="en-US" altLang="zh-CN" dirty="0" smtClean="0"/>
              <a:t>);</a:t>
            </a:r>
          </a:p>
          <a:p>
            <a:r>
              <a:rPr lang="en-US" altLang="zh-CN" dirty="0" smtClean="0"/>
              <a:t>}</a:t>
            </a:r>
          </a:p>
          <a:p>
            <a:r>
              <a:rPr lang="en-US" altLang="zh-CN" b="1" dirty="0" smtClean="0"/>
              <a:t>return list;</a:t>
            </a:r>
          </a:p>
          <a:p>
            <a:r>
              <a:rPr lang="en-US" altLang="zh-CN" dirty="0" smtClean="0"/>
              <a:t>}</a:t>
            </a:r>
            <a:endParaRPr lang="zh-CN" altLang="en-US" dirty="0"/>
          </a:p>
        </p:txBody>
      </p:sp>
    </p:spTree>
  </p:cSld>
  <p:clrMapOvr>
    <a:masterClrMapping/>
  </p:clrMapOvr>
  <p:transition spd="med">
    <p:fade thruBlk="1"/>
  </p:transition>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部件、文档的相关操作</a:t>
            </a:r>
            <a:endParaRPr lang="en-US" altLang="zh-CN" sz="3200" dirty="0" smtClean="0">
              <a:ea typeface="宋体" pitchFamily="2" charset="-122"/>
            </a:endParaRPr>
          </a:p>
        </p:txBody>
      </p:sp>
      <p:sp>
        <p:nvSpPr>
          <p:cNvPr id="5" name="矩形 4"/>
          <p:cNvSpPr/>
          <p:nvPr/>
        </p:nvSpPr>
        <p:spPr>
          <a:xfrm>
            <a:off x="539552" y="904066"/>
            <a:ext cx="7704856" cy="6186309"/>
          </a:xfrm>
          <a:prstGeom prst="rect">
            <a:avLst/>
          </a:prstGeom>
        </p:spPr>
        <p:txBody>
          <a:bodyPr wrap="square">
            <a:spAutoFit/>
          </a:bodyPr>
          <a:lstStyle/>
          <a:p>
            <a:r>
              <a:rPr lang="en-US" altLang="zh-CN" sz="1600" dirty="0" smtClean="0"/>
              <a:t>/**</a:t>
            </a:r>
          </a:p>
          <a:p>
            <a:r>
              <a:rPr lang="zh-CN" altLang="en-US" sz="1600" dirty="0" smtClean="0"/>
              <a:t> * 获取</a:t>
            </a:r>
            <a:r>
              <a:rPr lang="en-US" altLang="zh-CN" sz="1600" dirty="0" smtClean="0"/>
              <a:t>BOM</a:t>
            </a:r>
            <a:r>
              <a:rPr lang="zh-CN" altLang="en-US" sz="1600" dirty="0" smtClean="0"/>
              <a:t>料件之间</a:t>
            </a:r>
            <a:r>
              <a:rPr lang="en-US" altLang="zh-CN" sz="1600" dirty="0" smtClean="0"/>
              <a:t>Link</a:t>
            </a:r>
          </a:p>
          <a:p>
            <a:r>
              <a:rPr lang="zh-CN" altLang="en-US" sz="1600" dirty="0" smtClean="0"/>
              <a:t> *</a:t>
            </a:r>
            <a:r>
              <a:rPr lang="en-US" altLang="zh-CN" sz="1600" dirty="0" smtClean="0"/>
              <a:t>/</a:t>
            </a:r>
          </a:p>
          <a:p>
            <a:r>
              <a:rPr lang="en-US" altLang="zh-CN" sz="1600" b="1" dirty="0" smtClean="0"/>
              <a:t>public </a:t>
            </a:r>
            <a:r>
              <a:rPr lang="en-US" altLang="zh-CN" sz="1600" b="1" dirty="0" err="1" smtClean="0"/>
              <a:t>WTPartUsageLink</a:t>
            </a:r>
            <a:r>
              <a:rPr lang="en-US" altLang="zh-CN" sz="1600" b="1" dirty="0" smtClean="0"/>
              <a:t> </a:t>
            </a:r>
            <a:r>
              <a:rPr lang="en-US" altLang="zh-CN" sz="1600" b="1" dirty="0" err="1" smtClean="0"/>
              <a:t>getPartBOMUsageLink</a:t>
            </a:r>
            <a:r>
              <a:rPr lang="en-US" altLang="zh-CN" sz="1600" b="1" dirty="0" smtClean="0"/>
              <a:t>(</a:t>
            </a:r>
            <a:r>
              <a:rPr lang="en-US" altLang="zh-CN" sz="1600" b="1" dirty="0" err="1" smtClean="0"/>
              <a:t>WTPart</a:t>
            </a:r>
            <a:r>
              <a:rPr lang="en-US" altLang="zh-CN" sz="1600" b="1" dirty="0" smtClean="0"/>
              <a:t> </a:t>
            </a:r>
            <a:r>
              <a:rPr lang="en-US" altLang="zh-CN" sz="1600" b="1" dirty="0" err="1" smtClean="0"/>
              <a:t>parentPart</a:t>
            </a:r>
            <a:r>
              <a:rPr lang="en-US" altLang="zh-CN" sz="1600" b="1" dirty="0" smtClean="0"/>
              <a:t>,</a:t>
            </a:r>
          </a:p>
          <a:p>
            <a:r>
              <a:rPr lang="en-US" altLang="zh-CN" sz="1600" dirty="0" err="1" smtClean="0"/>
              <a:t>WTPart</a:t>
            </a:r>
            <a:r>
              <a:rPr lang="en-US" altLang="zh-CN" sz="1600" dirty="0" smtClean="0"/>
              <a:t> </a:t>
            </a:r>
            <a:r>
              <a:rPr lang="en-US" altLang="zh-CN" sz="1600" dirty="0" err="1" smtClean="0"/>
              <a:t>childPart</a:t>
            </a:r>
            <a:r>
              <a:rPr lang="en-US" altLang="zh-CN" sz="1600" dirty="0" smtClean="0"/>
              <a:t>) {</a:t>
            </a:r>
          </a:p>
          <a:p>
            <a:r>
              <a:rPr lang="en-US" altLang="zh-CN" sz="1600" dirty="0" err="1" smtClean="0"/>
              <a:t>WTPartUsageLink</a:t>
            </a:r>
            <a:r>
              <a:rPr lang="en-US" altLang="zh-CN" sz="1600" dirty="0" smtClean="0"/>
              <a:t> </a:t>
            </a:r>
            <a:r>
              <a:rPr lang="en-US" altLang="zh-CN" sz="1600" dirty="0" err="1" smtClean="0"/>
              <a:t>usageLink</a:t>
            </a:r>
            <a:r>
              <a:rPr lang="en-US" altLang="zh-CN" sz="1600" dirty="0" smtClean="0"/>
              <a:t> =</a:t>
            </a:r>
            <a:r>
              <a:rPr lang="en-US" altLang="zh-CN" sz="1600" b="1" dirty="0" smtClean="0"/>
              <a:t>null;</a:t>
            </a:r>
          </a:p>
          <a:p>
            <a:r>
              <a:rPr lang="en-US" altLang="zh-CN" sz="1600" b="1" dirty="0" smtClean="0"/>
              <a:t>try {</a:t>
            </a:r>
          </a:p>
          <a:p>
            <a:r>
              <a:rPr lang="en-US" altLang="zh-CN" sz="1600" dirty="0" err="1" smtClean="0"/>
              <a:t>LatestConfigSpec</a:t>
            </a:r>
            <a:r>
              <a:rPr lang="en-US" altLang="zh-CN" sz="1600" dirty="0" smtClean="0"/>
              <a:t> </a:t>
            </a:r>
            <a:r>
              <a:rPr lang="en-US" altLang="zh-CN" sz="1600" dirty="0" err="1" smtClean="0"/>
              <a:t>latestconfigspec</a:t>
            </a:r>
            <a:r>
              <a:rPr lang="en-US" altLang="zh-CN" sz="1600" dirty="0" smtClean="0"/>
              <a:t> =</a:t>
            </a:r>
            <a:r>
              <a:rPr lang="en-US" altLang="zh-CN" sz="1600" b="1" dirty="0" smtClean="0"/>
              <a:t>new </a:t>
            </a:r>
            <a:r>
              <a:rPr lang="en-US" altLang="zh-CN" sz="1600" b="1" dirty="0" err="1" smtClean="0"/>
              <a:t>LatestConfigSpec</a:t>
            </a:r>
            <a:r>
              <a:rPr lang="en-US" altLang="zh-CN" sz="1600" b="1" dirty="0" smtClean="0"/>
              <a:t>();</a:t>
            </a:r>
          </a:p>
          <a:p>
            <a:r>
              <a:rPr lang="en-US" altLang="zh-CN" sz="1600" dirty="0" err="1" smtClean="0"/>
              <a:t>QueryResult</a:t>
            </a:r>
            <a:r>
              <a:rPr lang="en-US" altLang="zh-CN" sz="1600" dirty="0" smtClean="0"/>
              <a:t> </a:t>
            </a:r>
            <a:r>
              <a:rPr lang="en-US" altLang="zh-CN" sz="1600" dirty="0" err="1" smtClean="0"/>
              <a:t>qr</a:t>
            </a:r>
            <a:r>
              <a:rPr lang="en-US" altLang="zh-CN" sz="1600" dirty="0" smtClean="0"/>
              <a:t> = </a:t>
            </a:r>
            <a:r>
              <a:rPr lang="en-US" altLang="zh-CN" sz="1600" dirty="0" err="1" smtClean="0"/>
              <a:t>WTPartHelper.</a:t>
            </a:r>
            <a:r>
              <a:rPr lang="en-US" altLang="zh-CN" sz="1600" i="1" dirty="0" err="1" smtClean="0"/>
              <a:t>service.getUsesWTParts</a:t>
            </a:r>
            <a:r>
              <a:rPr lang="en-US" altLang="zh-CN" sz="1600" i="1" dirty="0" smtClean="0"/>
              <a:t>(</a:t>
            </a:r>
            <a:r>
              <a:rPr lang="en-US" altLang="zh-CN" sz="1600" i="1" dirty="0" err="1" smtClean="0"/>
              <a:t>parentPart</a:t>
            </a:r>
            <a:r>
              <a:rPr lang="en-US" altLang="zh-CN" sz="1600" i="1" dirty="0" smtClean="0"/>
              <a:t>,</a:t>
            </a:r>
          </a:p>
          <a:p>
            <a:r>
              <a:rPr lang="en-US" altLang="zh-CN" sz="1600" dirty="0" err="1" smtClean="0"/>
              <a:t>latestconfigspec</a:t>
            </a:r>
            <a:r>
              <a:rPr lang="en-US" altLang="zh-CN" sz="1600" dirty="0" smtClean="0"/>
              <a:t>);</a:t>
            </a:r>
          </a:p>
          <a:p>
            <a:r>
              <a:rPr lang="en-US" altLang="zh-CN" sz="1600" dirty="0" err="1" smtClean="0"/>
              <a:t>Persistable</a:t>
            </a:r>
            <a:r>
              <a:rPr lang="en-US" altLang="zh-CN" sz="1600" dirty="0" smtClean="0"/>
              <a:t> </a:t>
            </a:r>
            <a:r>
              <a:rPr lang="en-US" altLang="zh-CN" sz="1600" dirty="0" err="1" smtClean="0"/>
              <a:t>apersistable</a:t>
            </a:r>
            <a:r>
              <a:rPr lang="en-US" altLang="zh-CN" sz="1600" dirty="0" smtClean="0"/>
              <a:t>[];</a:t>
            </a:r>
          </a:p>
          <a:p>
            <a:r>
              <a:rPr lang="en-US" altLang="zh-CN" sz="1600" b="1" dirty="0" smtClean="0"/>
              <a:t>while (</a:t>
            </a:r>
            <a:r>
              <a:rPr lang="en-US" altLang="zh-CN" sz="1600" b="1" dirty="0" err="1" smtClean="0"/>
              <a:t>qr.hasMoreElements</a:t>
            </a:r>
            <a:r>
              <a:rPr lang="en-US" altLang="zh-CN" sz="1600" b="1" dirty="0" smtClean="0"/>
              <a:t>()) {</a:t>
            </a:r>
          </a:p>
          <a:p>
            <a:r>
              <a:rPr lang="en-US" altLang="zh-CN" sz="1600" dirty="0" err="1" smtClean="0"/>
              <a:t>apersistable</a:t>
            </a:r>
            <a:r>
              <a:rPr lang="en-US" altLang="zh-CN" sz="1600" dirty="0" smtClean="0"/>
              <a:t> = (</a:t>
            </a:r>
            <a:r>
              <a:rPr lang="en-US" altLang="zh-CN" sz="1600" dirty="0" err="1" smtClean="0"/>
              <a:t>Persistable</a:t>
            </a:r>
            <a:r>
              <a:rPr lang="en-US" altLang="zh-CN" sz="1600" dirty="0" smtClean="0"/>
              <a:t>[]) </a:t>
            </a:r>
            <a:r>
              <a:rPr lang="en-US" altLang="zh-CN" sz="1600" dirty="0" err="1" smtClean="0"/>
              <a:t>qr.nextElement</a:t>
            </a:r>
            <a:r>
              <a:rPr lang="en-US" altLang="zh-CN" sz="1600" dirty="0" smtClean="0"/>
              <a:t>();</a:t>
            </a:r>
          </a:p>
          <a:p>
            <a:r>
              <a:rPr lang="en-US" altLang="zh-CN" sz="1600" dirty="0" err="1" smtClean="0"/>
              <a:t>WTPart</a:t>
            </a:r>
            <a:r>
              <a:rPr lang="en-US" altLang="zh-CN" sz="1600" dirty="0" smtClean="0"/>
              <a:t> </a:t>
            </a:r>
            <a:r>
              <a:rPr lang="en-US" altLang="zh-CN" sz="1600" dirty="0" err="1" smtClean="0"/>
              <a:t>tempPart</a:t>
            </a:r>
            <a:r>
              <a:rPr lang="en-US" altLang="zh-CN" sz="1600" dirty="0" smtClean="0"/>
              <a:t> = (</a:t>
            </a:r>
            <a:r>
              <a:rPr lang="en-US" altLang="zh-CN" sz="1600" dirty="0" err="1" smtClean="0"/>
              <a:t>wt.part.WTPart</a:t>
            </a:r>
            <a:r>
              <a:rPr lang="en-US" altLang="zh-CN" sz="1600" dirty="0" smtClean="0"/>
              <a:t>) </a:t>
            </a:r>
            <a:r>
              <a:rPr lang="en-US" altLang="zh-CN" sz="1600" dirty="0" err="1" smtClean="0"/>
              <a:t>apersistable</a:t>
            </a:r>
            <a:r>
              <a:rPr lang="en-US" altLang="zh-CN" sz="1600" dirty="0" smtClean="0"/>
              <a:t>[1];</a:t>
            </a:r>
          </a:p>
          <a:p>
            <a:r>
              <a:rPr lang="en-US" altLang="zh-CN" sz="1600" b="1" dirty="0" smtClean="0"/>
              <a:t>if (</a:t>
            </a:r>
            <a:r>
              <a:rPr lang="en-US" altLang="zh-CN" sz="1600" b="1" dirty="0" err="1" smtClean="0"/>
              <a:t>tempPart.getNumber</a:t>
            </a:r>
            <a:r>
              <a:rPr lang="en-US" altLang="zh-CN" sz="1600" b="1" dirty="0" smtClean="0"/>
              <a:t>().equals(</a:t>
            </a:r>
            <a:r>
              <a:rPr lang="en-US" altLang="zh-CN" sz="1600" b="1" dirty="0" err="1" smtClean="0"/>
              <a:t>childPart.getNumber</a:t>
            </a:r>
            <a:r>
              <a:rPr lang="en-US" altLang="zh-CN" sz="1600" b="1" dirty="0" smtClean="0"/>
              <a:t>())) {</a:t>
            </a:r>
          </a:p>
          <a:p>
            <a:r>
              <a:rPr lang="en-US" altLang="zh-CN" sz="1600" dirty="0" err="1" smtClean="0"/>
              <a:t>usageLink</a:t>
            </a:r>
            <a:r>
              <a:rPr lang="en-US" altLang="zh-CN" sz="1600" dirty="0" smtClean="0"/>
              <a:t> = (</a:t>
            </a:r>
            <a:r>
              <a:rPr lang="en-US" altLang="zh-CN" sz="1600" dirty="0" err="1" smtClean="0"/>
              <a:t>WTPartUsageLink</a:t>
            </a:r>
            <a:r>
              <a:rPr lang="en-US" altLang="zh-CN" sz="1600" dirty="0" smtClean="0"/>
              <a:t>) </a:t>
            </a:r>
            <a:r>
              <a:rPr lang="en-US" altLang="zh-CN" sz="1600" dirty="0" err="1" smtClean="0"/>
              <a:t>apersistable</a:t>
            </a:r>
            <a:r>
              <a:rPr lang="en-US" altLang="zh-CN" sz="1600" dirty="0" smtClean="0"/>
              <a:t>[0];</a:t>
            </a:r>
          </a:p>
          <a:p>
            <a:r>
              <a:rPr lang="en-US" altLang="zh-CN" sz="1600" b="1" dirty="0" smtClean="0"/>
              <a:t>break;</a:t>
            </a:r>
          </a:p>
          <a:p>
            <a:r>
              <a:rPr lang="en-US" altLang="zh-CN" sz="1600" dirty="0" smtClean="0"/>
              <a:t>}</a:t>
            </a:r>
          </a:p>
          <a:p>
            <a:r>
              <a:rPr lang="en-US" altLang="zh-CN" sz="1600" dirty="0" smtClean="0"/>
              <a:t>}</a:t>
            </a:r>
          </a:p>
          <a:p>
            <a:r>
              <a:rPr lang="en-US" altLang="zh-CN" sz="1600" dirty="0" smtClean="0"/>
              <a:t>}</a:t>
            </a:r>
            <a:r>
              <a:rPr lang="en-US" altLang="zh-CN" sz="1600" b="1" dirty="0" smtClean="0"/>
              <a:t>catch (Exception e) {</a:t>
            </a:r>
          </a:p>
          <a:p>
            <a:r>
              <a:rPr lang="en-US" altLang="zh-CN" sz="1600" dirty="0" err="1" smtClean="0"/>
              <a:t>e.printStackTrace</a:t>
            </a:r>
            <a:r>
              <a:rPr lang="en-US" altLang="zh-CN" sz="1600" dirty="0" smtClean="0"/>
              <a:t>();</a:t>
            </a:r>
          </a:p>
          <a:p>
            <a:r>
              <a:rPr lang="en-US" altLang="zh-CN" sz="1600" dirty="0" smtClean="0"/>
              <a:t>}</a:t>
            </a:r>
          </a:p>
          <a:p>
            <a:r>
              <a:rPr lang="en-US" altLang="zh-CN" sz="1600" b="1" dirty="0" smtClean="0"/>
              <a:t>return </a:t>
            </a:r>
            <a:r>
              <a:rPr lang="en-US" altLang="zh-CN" sz="1600" b="1" dirty="0" err="1" smtClean="0"/>
              <a:t>usageLink</a:t>
            </a:r>
            <a:r>
              <a:rPr lang="en-US" altLang="zh-CN" sz="1600" b="1" dirty="0" smtClean="0"/>
              <a:t>;</a:t>
            </a:r>
          </a:p>
          <a:p>
            <a:r>
              <a:rPr lang="en-US" altLang="zh-CN" sz="1600" dirty="0" smtClean="0"/>
              <a:t>}</a:t>
            </a:r>
            <a:endParaRPr lang="zh-CN" altLang="en-US" sz="1600" dirty="0"/>
          </a:p>
        </p:txBody>
      </p:sp>
    </p:spTree>
  </p:cSld>
  <p:clrMapOvr>
    <a:masterClrMapping/>
  </p:clrMapOvr>
  <p:transition spd="med">
    <p:fade thruBlk="1"/>
  </p:transition>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参与者相关操作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获取系统当前用户</a:t>
            </a:r>
            <a:endParaRPr lang="en-US" altLang="zh-CN" sz="2600" b="1" i="1" dirty="0" smtClean="0">
              <a:solidFill>
                <a:srgbClr val="FF0000"/>
              </a:solidFill>
            </a:endParaRPr>
          </a:p>
          <a:p>
            <a:pPr lvl="1"/>
            <a:r>
              <a:rPr lang="en-US" altLang="zh-CN" dirty="0" err="1" smtClean="0"/>
              <a:t>WTUser</a:t>
            </a:r>
            <a:r>
              <a:rPr lang="en-US" altLang="zh-CN" dirty="0" smtClean="0"/>
              <a:t> </a:t>
            </a:r>
            <a:r>
              <a:rPr lang="en-US" altLang="zh-CN" dirty="0" err="1" smtClean="0"/>
              <a:t>currentUser</a:t>
            </a:r>
            <a:r>
              <a:rPr lang="en-US" altLang="zh-CN" dirty="0" smtClean="0"/>
              <a:t> = (</a:t>
            </a:r>
            <a:r>
              <a:rPr lang="en-US" altLang="zh-CN" dirty="0" err="1" smtClean="0"/>
              <a:t>WTUser</a:t>
            </a:r>
            <a:r>
              <a:rPr lang="en-US" altLang="zh-CN" dirty="0" smtClean="0"/>
              <a:t>)</a:t>
            </a:r>
            <a:r>
              <a:rPr lang="en-US" altLang="zh-CN" dirty="0" err="1" smtClean="0"/>
              <a:t>SessionHelper.</a:t>
            </a:r>
            <a:r>
              <a:rPr lang="en-US" altLang="zh-CN" i="1" dirty="0" err="1" smtClean="0"/>
              <a:t>manager.getPrincipal</a:t>
            </a:r>
            <a:r>
              <a:rPr lang="en-US" altLang="zh-CN" i="1" dirty="0" smtClean="0"/>
              <a:t>();</a:t>
            </a:r>
          </a:p>
          <a:p>
            <a:r>
              <a:rPr lang="zh-CN" altLang="en-US" sz="2800" b="1" i="1" dirty="0" smtClean="0">
                <a:solidFill>
                  <a:srgbClr val="FF0000"/>
                </a:solidFill>
              </a:rPr>
              <a:t>得到产品上下文团队</a:t>
            </a:r>
            <a:endParaRPr lang="en-US" altLang="zh-CN" sz="2800" b="1" i="1" dirty="0" smtClean="0">
              <a:solidFill>
                <a:srgbClr val="FF0000"/>
              </a:solidFill>
            </a:endParaRPr>
          </a:p>
          <a:p>
            <a:pPr lvl="1"/>
            <a:r>
              <a:rPr lang="zh-CN" altLang="en-US" sz="2200" b="1" i="1" dirty="0" smtClean="0">
                <a:solidFill>
                  <a:srgbClr val="FF0000"/>
                </a:solidFill>
              </a:rPr>
              <a:t>首先得到产品</a:t>
            </a:r>
            <a:endParaRPr lang="en-US" altLang="zh-CN" sz="2200" b="1" i="1" dirty="0" smtClean="0">
              <a:solidFill>
                <a:srgbClr val="FF0000"/>
              </a:solidFill>
            </a:endParaRPr>
          </a:p>
          <a:p>
            <a:pPr lvl="1"/>
            <a:r>
              <a:rPr lang="en-US" altLang="zh-CN" sz="2400" dirty="0" err="1" smtClean="0"/>
              <a:t>PDMLinkProduct</a:t>
            </a:r>
            <a:r>
              <a:rPr lang="en-US" altLang="zh-CN" sz="2400" dirty="0" smtClean="0"/>
              <a:t> product=(</a:t>
            </a:r>
            <a:r>
              <a:rPr lang="en-US" altLang="zh-CN" sz="2400" dirty="0" err="1" smtClean="0"/>
              <a:t>PDMLinkProduct</a:t>
            </a:r>
            <a:r>
              <a:rPr lang="en-US" altLang="zh-CN" sz="2400" dirty="0" smtClean="0"/>
              <a:t>)container;</a:t>
            </a:r>
          </a:p>
          <a:p>
            <a:pPr lvl="1"/>
            <a:r>
              <a:rPr lang="en-US" altLang="zh-CN" sz="2400" dirty="0" err="1" smtClean="0"/>
              <a:t>ContainerTeam</a:t>
            </a:r>
            <a:r>
              <a:rPr lang="en-US" altLang="zh-CN" sz="2400" dirty="0" smtClean="0"/>
              <a:t> </a:t>
            </a:r>
            <a:r>
              <a:rPr lang="en-US" altLang="zh-CN" sz="2400" dirty="0" err="1" smtClean="0"/>
              <a:t>containerTeam</a:t>
            </a:r>
            <a:r>
              <a:rPr lang="en-US" altLang="zh-CN" sz="2400" dirty="0" smtClean="0"/>
              <a:t>=(</a:t>
            </a:r>
            <a:r>
              <a:rPr lang="en-US" altLang="zh-CN" sz="2400" dirty="0" err="1" smtClean="0"/>
              <a:t>ContainerTeam</a:t>
            </a:r>
            <a:r>
              <a:rPr lang="en-US" altLang="zh-CN" sz="2400" dirty="0" smtClean="0"/>
              <a:t>)</a:t>
            </a:r>
            <a:r>
              <a:rPr lang="en-US" altLang="zh-CN" sz="2400" dirty="0" err="1" smtClean="0"/>
              <a:t>product.getContainerTeamReference</a:t>
            </a:r>
            <a:r>
              <a:rPr lang="en-US" altLang="zh-CN" sz="2400" dirty="0" smtClean="0"/>
              <a:t>().</a:t>
            </a:r>
            <a:r>
              <a:rPr lang="en-US" altLang="zh-CN" sz="2400" dirty="0" err="1" smtClean="0"/>
              <a:t>getObject</a:t>
            </a:r>
            <a:r>
              <a:rPr lang="en-US" altLang="zh-CN" sz="2400" dirty="0" smtClean="0"/>
              <a:t>();</a:t>
            </a:r>
            <a:endParaRPr lang="en-US" altLang="zh-CN" sz="2200" b="1" i="1" dirty="0" smtClean="0">
              <a:solidFill>
                <a:srgbClr val="FF0000"/>
              </a:solidFill>
            </a:endParaRPr>
          </a:p>
        </p:txBody>
      </p:sp>
    </p:spTree>
  </p:cSld>
  <p:clrMapOvr>
    <a:masterClrMapping/>
  </p:clrMapOvr>
  <p:transition spd="med">
    <p:fade thruBlk="1"/>
  </p:transition>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参与者相关操作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b="1" i="1" dirty="0" smtClean="0">
                <a:solidFill>
                  <a:srgbClr val="FF0000"/>
                </a:solidFill>
              </a:rPr>
              <a:t>获取角色、获取角色中的所有者</a:t>
            </a:r>
            <a:r>
              <a:rPr lang="en-US" altLang="zh-CN" b="1" i="1" dirty="0" smtClean="0">
                <a:solidFill>
                  <a:srgbClr val="FF0000"/>
                </a:solidFill>
              </a:rPr>
              <a:t>(</a:t>
            </a:r>
            <a:r>
              <a:rPr lang="en-US" altLang="zh-CN" b="1" i="1" dirty="0" err="1" smtClean="0">
                <a:solidFill>
                  <a:srgbClr val="FF0000"/>
                </a:solidFill>
              </a:rPr>
              <a:t>WTGroup</a:t>
            </a:r>
            <a:r>
              <a:rPr lang="en-US" altLang="zh-CN" b="1" i="1" dirty="0" smtClean="0">
                <a:solidFill>
                  <a:srgbClr val="FF0000"/>
                </a:solidFill>
              </a:rPr>
              <a:t>\</a:t>
            </a:r>
            <a:r>
              <a:rPr lang="en-US" altLang="zh-CN" b="1" i="1" dirty="0" err="1" smtClean="0">
                <a:solidFill>
                  <a:srgbClr val="FF0000"/>
                </a:solidFill>
              </a:rPr>
              <a:t>WTUser</a:t>
            </a:r>
            <a:r>
              <a:rPr lang="en-US" altLang="zh-CN" b="1" i="1" dirty="0" smtClean="0">
                <a:solidFill>
                  <a:srgbClr val="FF0000"/>
                </a:solidFill>
              </a:rPr>
              <a:t>)</a:t>
            </a:r>
          </a:p>
          <a:p>
            <a:r>
              <a:rPr lang="en-US" altLang="zh-CN" sz="1400" dirty="0" smtClean="0"/>
              <a:t>Role </a:t>
            </a:r>
            <a:r>
              <a:rPr lang="en-US" altLang="zh-CN" sz="1400" dirty="0" err="1" smtClean="0"/>
              <a:t>role</a:t>
            </a:r>
            <a:r>
              <a:rPr lang="en-US" altLang="zh-CN" sz="1400" dirty="0" smtClean="0"/>
              <a:t>=</a:t>
            </a:r>
            <a:r>
              <a:rPr lang="en-US" altLang="zh-CN" sz="1400" dirty="0" err="1" smtClean="0"/>
              <a:t>Role.</a:t>
            </a:r>
            <a:r>
              <a:rPr lang="en-US" altLang="zh-CN" sz="1400" i="1" dirty="0" err="1" smtClean="0"/>
              <a:t>toRole</a:t>
            </a:r>
            <a:r>
              <a:rPr lang="en-US" altLang="zh-CN" sz="1400" i="1" dirty="0" smtClean="0"/>
              <a:t>(</a:t>
            </a:r>
            <a:r>
              <a:rPr lang="en-US" altLang="zh-CN" sz="1400" i="1" dirty="0" err="1" smtClean="0"/>
              <a:t>roleName</a:t>
            </a:r>
            <a:r>
              <a:rPr lang="en-US" altLang="zh-CN" sz="1400" i="1" dirty="0" smtClean="0"/>
              <a:t>);</a:t>
            </a:r>
          </a:p>
          <a:p>
            <a:r>
              <a:rPr lang="en-US" altLang="zh-CN" sz="1400" b="1" dirty="0" smtClean="0"/>
              <a:t>if(role!=null){</a:t>
            </a:r>
          </a:p>
          <a:p>
            <a:r>
              <a:rPr lang="en-US" altLang="zh-CN" sz="1400" u="sng" dirty="0" err="1" smtClean="0"/>
              <a:t>ArrayList</a:t>
            </a:r>
            <a:r>
              <a:rPr lang="en-US" altLang="zh-CN" sz="1400" u="sng" dirty="0" smtClean="0"/>
              <a:t> </a:t>
            </a:r>
            <a:r>
              <a:rPr lang="en-US" altLang="zh-CN" sz="1400" u="sng" dirty="0" err="1" smtClean="0"/>
              <a:t>roleList</a:t>
            </a:r>
            <a:r>
              <a:rPr lang="en-US" altLang="zh-CN" sz="1400" u="sng" dirty="0" smtClean="0"/>
              <a:t> = </a:t>
            </a:r>
            <a:r>
              <a:rPr lang="en-US" altLang="zh-CN" sz="1400" u="sng" dirty="0" err="1" smtClean="0"/>
              <a:t>containerTeam.getAllPrincipalsForTarget</a:t>
            </a:r>
            <a:r>
              <a:rPr lang="en-US" altLang="zh-CN" sz="1400" u="sng" dirty="0" smtClean="0"/>
              <a:t>(role);</a:t>
            </a:r>
          </a:p>
          <a:p>
            <a:r>
              <a:rPr lang="en-US" altLang="zh-CN" sz="1400" b="1" dirty="0" smtClean="0"/>
              <a:t>for (</a:t>
            </a:r>
            <a:r>
              <a:rPr lang="en-US" altLang="zh-CN" sz="1400" b="1" dirty="0" err="1" smtClean="0"/>
              <a:t>int</a:t>
            </a:r>
            <a:r>
              <a:rPr lang="en-US" altLang="zh-CN" sz="1400" b="1" dirty="0" smtClean="0"/>
              <a:t> j = 0; j &lt; </a:t>
            </a:r>
            <a:r>
              <a:rPr lang="en-US" altLang="zh-CN" sz="1400" b="1" dirty="0" err="1" smtClean="0"/>
              <a:t>roleList.size</a:t>
            </a:r>
            <a:r>
              <a:rPr lang="en-US" altLang="zh-CN" sz="1400" b="1" dirty="0" smtClean="0"/>
              <a:t>(); j++) {</a:t>
            </a:r>
          </a:p>
          <a:p>
            <a:r>
              <a:rPr lang="en-US" altLang="zh-CN" sz="1400" dirty="0" err="1" smtClean="0"/>
              <a:t>WTPrincipalReference</a:t>
            </a:r>
            <a:r>
              <a:rPr lang="en-US" altLang="zh-CN" sz="1400" dirty="0" smtClean="0"/>
              <a:t> </a:t>
            </a:r>
            <a:r>
              <a:rPr lang="en-US" altLang="zh-CN" sz="1400" dirty="0" err="1" smtClean="0"/>
              <a:t>principalReference</a:t>
            </a:r>
            <a:r>
              <a:rPr lang="en-US" altLang="zh-CN" sz="1400" dirty="0" smtClean="0"/>
              <a:t> = (</a:t>
            </a:r>
            <a:r>
              <a:rPr lang="en-US" altLang="zh-CN" sz="1400" dirty="0" err="1" smtClean="0"/>
              <a:t>WTPrincipalReference</a:t>
            </a:r>
            <a:r>
              <a:rPr lang="en-US" altLang="zh-CN" sz="1400" dirty="0" smtClean="0"/>
              <a:t>) </a:t>
            </a:r>
            <a:r>
              <a:rPr lang="en-US" altLang="zh-CN" sz="1400" dirty="0" err="1" smtClean="0"/>
              <a:t>roleList.get</a:t>
            </a:r>
            <a:r>
              <a:rPr lang="en-US" altLang="zh-CN" sz="1400" dirty="0" smtClean="0"/>
              <a:t>(j);</a:t>
            </a:r>
          </a:p>
          <a:p>
            <a:r>
              <a:rPr lang="en-US" altLang="zh-CN" sz="1400" dirty="0" err="1" smtClean="0"/>
              <a:t>WTPrincipal</a:t>
            </a:r>
            <a:r>
              <a:rPr lang="en-US" altLang="zh-CN" sz="1400" dirty="0" smtClean="0"/>
              <a:t> </a:t>
            </a:r>
            <a:r>
              <a:rPr lang="en-US" altLang="zh-CN" sz="1400" dirty="0" err="1" smtClean="0"/>
              <a:t>wtPrincipal</a:t>
            </a:r>
            <a:r>
              <a:rPr lang="en-US" altLang="zh-CN" sz="1400" dirty="0" smtClean="0"/>
              <a:t>=</a:t>
            </a:r>
            <a:r>
              <a:rPr lang="en-US" altLang="zh-CN" sz="1400" dirty="0" err="1" smtClean="0"/>
              <a:t>principalReference.getPrincipal</a:t>
            </a:r>
            <a:r>
              <a:rPr lang="en-US" altLang="zh-CN" sz="1400" dirty="0" smtClean="0"/>
              <a:t>();</a:t>
            </a:r>
          </a:p>
          <a:p>
            <a:r>
              <a:rPr lang="en-US" altLang="zh-CN" sz="1400" b="1" dirty="0" smtClean="0"/>
              <a:t>if(</a:t>
            </a:r>
            <a:r>
              <a:rPr lang="en-US" altLang="zh-CN" sz="1400" b="1" dirty="0" err="1" smtClean="0"/>
              <a:t>wtPrincipal</a:t>
            </a:r>
            <a:r>
              <a:rPr lang="en-US" altLang="zh-CN" sz="1400" b="1" dirty="0" smtClean="0"/>
              <a:t> </a:t>
            </a:r>
            <a:r>
              <a:rPr lang="en-US" altLang="zh-CN" sz="1400" b="1" dirty="0" err="1" smtClean="0"/>
              <a:t>instanceof</a:t>
            </a:r>
            <a:r>
              <a:rPr lang="en-US" altLang="zh-CN" sz="1400" b="1" dirty="0" smtClean="0"/>
              <a:t> </a:t>
            </a:r>
            <a:r>
              <a:rPr lang="en-US" altLang="zh-CN" sz="1400" b="1" dirty="0" err="1" smtClean="0"/>
              <a:t>WTUser</a:t>
            </a:r>
            <a:r>
              <a:rPr lang="en-US" altLang="zh-CN" sz="1400" b="1" dirty="0" smtClean="0"/>
              <a:t>){</a:t>
            </a:r>
          </a:p>
          <a:p>
            <a:r>
              <a:rPr lang="en-US" altLang="zh-CN" sz="1400" b="1" dirty="0" smtClean="0"/>
              <a:t>   </a:t>
            </a:r>
            <a:r>
              <a:rPr lang="en-US" altLang="zh-CN" sz="1400" b="1" dirty="0" err="1" smtClean="0"/>
              <a:t>WTUser</a:t>
            </a:r>
            <a:r>
              <a:rPr lang="en-US" altLang="zh-CN" sz="1400" b="1" dirty="0" smtClean="0"/>
              <a:t> user=(</a:t>
            </a:r>
            <a:r>
              <a:rPr lang="en-US" altLang="zh-CN" sz="1400" b="1" dirty="0" err="1" smtClean="0"/>
              <a:t>WTUser</a:t>
            </a:r>
            <a:r>
              <a:rPr lang="en-US" altLang="zh-CN" sz="1400" b="1" dirty="0" smtClean="0"/>
              <a:t>)</a:t>
            </a:r>
            <a:r>
              <a:rPr lang="en-US" altLang="zh-CN" sz="1400" dirty="0" err="1" smtClean="0"/>
              <a:t>wtPrincipal</a:t>
            </a:r>
            <a:r>
              <a:rPr lang="en-US" altLang="zh-CN" sz="1400" dirty="0" smtClean="0"/>
              <a:t>;</a:t>
            </a:r>
          </a:p>
          <a:p>
            <a:r>
              <a:rPr lang="en-US" altLang="zh-CN" sz="1400" dirty="0" smtClean="0"/>
              <a:t>}</a:t>
            </a:r>
            <a:r>
              <a:rPr lang="en-US" altLang="zh-CN" sz="1400" b="1" dirty="0" smtClean="0"/>
              <a:t>else if(</a:t>
            </a:r>
            <a:r>
              <a:rPr lang="en-US" altLang="zh-CN" sz="1400" b="1" dirty="0" err="1" smtClean="0"/>
              <a:t>wtPrincipal</a:t>
            </a:r>
            <a:r>
              <a:rPr lang="en-US" altLang="zh-CN" sz="1400" b="1" dirty="0" smtClean="0"/>
              <a:t> </a:t>
            </a:r>
            <a:r>
              <a:rPr lang="en-US" altLang="zh-CN" sz="1400" b="1" dirty="0" err="1" smtClean="0"/>
              <a:t>instanceof</a:t>
            </a:r>
            <a:r>
              <a:rPr lang="en-US" altLang="zh-CN" sz="1400" b="1" dirty="0" smtClean="0"/>
              <a:t> </a:t>
            </a:r>
            <a:r>
              <a:rPr lang="en-US" altLang="zh-CN" sz="1400" b="1" dirty="0" err="1" smtClean="0"/>
              <a:t>WTGroup</a:t>
            </a:r>
            <a:r>
              <a:rPr lang="en-US" altLang="zh-CN" sz="1400" b="1" dirty="0" smtClean="0"/>
              <a:t>){</a:t>
            </a:r>
          </a:p>
          <a:p>
            <a:r>
              <a:rPr lang="en-US" altLang="zh-CN" sz="1400" b="1" dirty="0" smtClean="0"/>
              <a:t>    </a:t>
            </a:r>
            <a:r>
              <a:rPr lang="en-US" altLang="zh-CN" sz="1400" b="1" dirty="0" err="1" smtClean="0"/>
              <a:t>WTGroup</a:t>
            </a:r>
            <a:r>
              <a:rPr lang="en-US" altLang="zh-CN" sz="1400" b="1" dirty="0" smtClean="0"/>
              <a:t> group=(</a:t>
            </a:r>
            <a:r>
              <a:rPr lang="en-US" altLang="zh-CN" sz="1400" b="1" dirty="0" err="1" smtClean="0"/>
              <a:t>WTGroup</a:t>
            </a:r>
            <a:r>
              <a:rPr lang="en-US" altLang="zh-CN" sz="1400" b="1" dirty="0" smtClean="0"/>
              <a:t>)</a:t>
            </a:r>
            <a:r>
              <a:rPr lang="en-US" altLang="zh-CN" sz="1400" b="1" dirty="0" err="1" smtClean="0"/>
              <a:t>wtPrincipal</a:t>
            </a:r>
            <a:r>
              <a:rPr lang="en-US" altLang="zh-CN" sz="1400" b="1" dirty="0" smtClean="0"/>
              <a:t>;</a:t>
            </a:r>
          </a:p>
          <a:p>
            <a:r>
              <a:rPr lang="en-US" altLang="zh-CN" sz="1400" dirty="0" smtClean="0"/>
              <a:t>}</a:t>
            </a:r>
          </a:p>
          <a:p>
            <a:r>
              <a:rPr lang="en-US" altLang="zh-CN" sz="1400" dirty="0" smtClean="0"/>
              <a:t>}</a:t>
            </a:r>
          </a:p>
          <a:p>
            <a:r>
              <a:rPr lang="en-US" altLang="zh-CN" sz="1400" dirty="0" smtClean="0"/>
              <a:t>}</a:t>
            </a:r>
          </a:p>
          <a:p>
            <a:pPr>
              <a:buNone/>
            </a:pPr>
            <a:r>
              <a:rPr lang="en-US" altLang="zh-CN" sz="1400" b="1" dirty="0" smtClean="0"/>
              <a:t>return false;</a:t>
            </a:r>
          </a:p>
          <a:p>
            <a:pPr>
              <a:buNone/>
            </a:pPr>
            <a:r>
              <a:rPr lang="en-US" altLang="zh-CN" sz="1400" dirty="0" smtClean="0"/>
              <a:t>}</a:t>
            </a:r>
            <a:endParaRPr lang="en-US" altLang="zh-CN" sz="1400" b="1" i="1" dirty="0" smtClean="0">
              <a:solidFill>
                <a:srgbClr val="FF0000"/>
              </a:solidFill>
            </a:endParaRPr>
          </a:p>
        </p:txBody>
      </p:sp>
    </p:spTree>
  </p:cSld>
  <p:clrMapOvr>
    <a:masterClrMapping/>
  </p:clrMapOvr>
  <p:transition spd="med">
    <p:fade thruBlk="1"/>
  </p:transition>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参与者相关操作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判断用户是否在群组中</a:t>
            </a:r>
            <a:endParaRPr lang="en-US" altLang="zh-CN" sz="2600" b="1" i="1" dirty="0" smtClean="0">
              <a:solidFill>
                <a:srgbClr val="FF0000"/>
              </a:solidFill>
            </a:endParaRPr>
          </a:p>
          <a:p>
            <a:r>
              <a:rPr lang="en-US" altLang="zh-CN" sz="1200" b="1" dirty="0" smtClean="0"/>
              <a:t>public </a:t>
            </a:r>
            <a:r>
              <a:rPr lang="en-US" altLang="zh-CN" sz="1200" b="1" dirty="0" err="1" smtClean="0"/>
              <a:t>boolean</a:t>
            </a:r>
            <a:r>
              <a:rPr lang="en-US" altLang="zh-CN" sz="1200" b="1" dirty="0" smtClean="0"/>
              <a:t> </a:t>
            </a:r>
            <a:r>
              <a:rPr lang="en-US" altLang="zh-CN" sz="1200" b="1" dirty="0" err="1" smtClean="0"/>
              <a:t>isGroupMember</a:t>
            </a:r>
            <a:r>
              <a:rPr lang="en-US" altLang="zh-CN" sz="1200" b="1" dirty="0" smtClean="0"/>
              <a:t>(</a:t>
            </a:r>
            <a:r>
              <a:rPr lang="en-US" altLang="zh-CN" sz="1200" b="1" dirty="0" err="1" smtClean="0"/>
              <a:t>WTUser</a:t>
            </a:r>
            <a:r>
              <a:rPr lang="en-US" altLang="zh-CN" sz="1200" b="1" dirty="0" smtClean="0"/>
              <a:t> user, </a:t>
            </a:r>
            <a:r>
              <a:rPr lang="en-US" altLang="zh-CN" sz="1200" b="1" dirty="0" err="1" smtClean="0"/>
              <a:t>WTGroup</a:t>
            </a:r>
            <a:r>
              <a:rPr lang="en-US" altLang="zh-CN" sz="1200" b="1" dirty="0" smtClean="0"/>
              <a:t> group) throws </a:t>
            </a:r>
            <a:r>
              <a:rPr lang="en-US" altLang="zh-CN" sz="1200" b="1" dirty="0" err="1" smtClean="0"/>
              <a:t>WTException</a:t>
            </a:r>
            <a:r>
              <a:rPr lang="en-US" altLang="zh-CN" sz="1200" b="1" dirty="0" smtClean="0"/>
              <a:t> {</a:t>
            </a:r>
          </a:p>
          <a:p>
            <a:r>
              <a:rPr lang="en-US" altLang="zh-CN" sz="1200" b="1" dirty="0" err="1" smtClean="0"/>
              <a:t>boolean</a:t>
            </a:r>
            <a:r>
              <a:rPr lang="en-US" altLang="zh-CN" sz="1200" b="1" dirty="0" smtClean="0"/>
              <a:t> flag = false;</a:t>
            </a:r>
          </a:p>
          <a:p>
            <a:r>
              <a:rPr lang="en-US" altLang="zh-CN" sz="1200" u="sng" dirty="0" smtClean="0"/>
              <a:t>Enumeration </a:t>
            </a:r>
            <a:r>
              <a:rPr lang="en-US" altLang="zh-CN" sz="1200" u="sng" dirty="0" err="1" smtClean="0"/>
              <a:t>enu</a:t>
            </a:r>
            <a:r>
              <a:rPr lang="en-US" altLang="zh-CN" sz="1200" u="sng" dirty="0" smtClean="0"/>
              <a:t> = </a:t>
            </a:r>
            <a:r>
              <a:rPr lang="en-US" altLang="zh-CN" sz="1200" u="sng" dirty="0" err="1" smtClean="0"/>
              <a:t>group.members</a:t>
            </a:r>
            <a:r>
              <a:rPr lang="en-US" altLang="zh-CN" sz="1200" u="sng" dirty="0" smtClean="0"/>
              <a:t>();</a:t>
            </a:r>
          </a:p>
          <a:p>
            <a:r>
              <a:rPr lang="en-US" altLang="zh-CN" sz="1200" b="1" dirty="0" smtClean="0"/>
              <a:t>if (</a:t>
            </a:r>
            <a:r>
              <a:rPr lang="en-US" altLang="zh-CN" sz="1200" b="1" dirty="0" err="1" smtClean="0"/>
              <a:t>enu</a:t>
            </a:r>
            <a:r>
              <a:rPr lang="en-US" altLang="zh-CN" sz="1200" b="1" dirty="0" smtClean="0"/>
              <a:t> == null)</a:t>
            </a:r>
          </a:p>
          <a:p>
            <a:r>
              <a:rPr lang="en-US" altLang="zh-CN" sz="1200" b="1" dirty="0" smtClean="0"/>
              <a:t>return false;</a:t>
            </a:r>
          </a:p>
          <a:p>
            <a:r>
              <a:rPr lang="en-US" altLang="zh-CN" sz="1200" b="1" dirty="0" smtClean="0"/>
              <a:t>while (</a:t>
            </a:r>
            <a:r>
              <a:rPr lang="en-US" altLang="zh-CN" sz="1200" b="1" dirty="0" err="1" smtClean="0"/>
              <a:t>enu.hasMoreElements</a:t>
            </a:r>
            <a:r>
              <a:rPr lang="en-US" altLang="zh-CN" sz="1200" b="1" dirty="0" smtClean="0"/>
              <a:t>()) {</a:t>
            </a:r>
          </a:p>
          <a:p>
            <a:r>
              <a:rPr lang="en-US" altLang="zh-CN" sz="1200" dirty="0" smtClean="0"/>
              <a:t>Object </a:t>
            </a:r>
            <a:r>
              <a:rPr lang="en-US" altLang="zh-CN" sz="1200" dirty="0" err="1" smtClean="0"/>
              <a:t>obj</a:t>
            </a:r>
            <a:r>
              <a:rPr lang="en-US" altLang="zh-CN" sz="1200" dirty="0" smtClean="0"/>
              <a:t> = (Object) </a:t>
            </a:r>
            <a:r>
              <a:rPr lang="en-US" altLang="zh-CN" sz="1200" dirty="0" err="1" smtClean="0"/>
              <a:t>enu.nextElement</a:t>
            </a:r>
            <a:r>
              <a:rPr lang="en-US" altLang="zh-CN" sz="1200" dirty="0" smtClean="0"/>
              <a:t>();</a:t>
            </a:r>
          </a:p>
          <a:p>
            <a:r>
              <a:rPr lang="en-US" altLang="zh-CN" sz="1200" b="1" dirty="0" smtClean="0"/>
              <a:t>if (</a:t>
            </a:r>
            <a:r>
              <a:rPr lang="en-US" altLang="zh-CN" sz="1200" b="1" dirty="0" err="1" smtClean="0"/>
              <a:t>obj</a:t>
            </a:r>
            <a:r>
              <a:rPr lang="en-US" altLang="zh-CN" sz="1200" b="1" dirty="0" smtClean="0"/>
              <a:t> != null) {</a:t>
            </a:r>
          </a:p>
          <a:p>
            <a:r>
              <a:rPr lang="en-US" altLang="zh-CN" sz="1200" b="1" dirty="0" smtClean="0"/>
              <a:t>if (</a:t>
            </a:r>
            <a:r>
              <a:rPr lang="en-US" altLang="zh-CN" sz="1200" b="1" dirty="0" err="1" smtClean="0"/>
              <a:t>obj</a:t>
            </a:r>
            <a:r>
              <a:rPr lang="en-US" altLang="zh-CN" sz="1200" b="1" dirty="0" smtClean="0"/>
              <a:t> </a:t>
            </a:r>
            <a:r>
              <a:rPr lang="en-US" altLang="zh-CN" sz="1200" b="1" dirty="0" err="1" smtClean="0"/>
              <a:t>instanceof</a:t>
            </a:r>
            <a:r>
              <a:rPr lang="en-US" altLang="zh-CN" sz="1200" b="1" dirty="0" smtClean="0"/>
              <a:t> </a:t>
            </a:r>
            <a:r>
              <a:rPr lang="en-US" altLang="zh-CN" sz="1200" b="1" dirty="0" err="1" smtClean="0"/>
              <a:t>WTUser</a:t>
            </a:r>
            <a:r>
              <a:rPr lang="en-US" altLang="zh-CN" sz="1200" b="1" dirty="0" smtClean="0"/>
              <a:t>) {</a:t>
            </a:r>
          </a:p>
          <a:p>
            <a:r>
              <a:rPr lang="en-US" altLang="zh-CN" sz="1200" dirty="0" err="1" smtClean="0"/>
              <a:t>WTUser</a:t>
            </a:r>
            <a:r>
              <a:rPr lang="en-US" altLang="zh-CN" sz="1200" dirty="0" smtClean="0"/>
              <a:t> </a:t>
            </a:r>
            <a:r>
              <a:rPr lang="en-US" altLang="zh-CN" sz="1200" dirty="0" err="1" smtClean="0"/>
              <a:t>tempUser</a:t>
            </a:r>
            <a:r>
              <a:rPr lang="en-US" altLang="zh-CN" sz="1200" dirty="0" smtClean="0"/>
              <a:t> = (</a:t>
            </a:r>
            <a:r>
              <a:rPr lang="en-US" altLang="zh-CN" sz="1200" dirty="0" err="1" smtClean="0"/>
              <a:t>WTUser</a:t>
            </a:r>
            <a:r>
              <a:rPr lang="en-US" altLang="zh-CN" sz="1200" dirty="0" smtClean="0"/>
              <a:t>) </a:t>
            </a:r>
            <a:r>
              <a:rPr lang="en-US" altLang="zh-CN" sz="1200" dirty="0" err="1" smtClean="0"/>
              <a:t>obj</a:t>
            </a:r>
            <a:r>
              <a:rPr lang="en-US" altLang="zh-CN" sz="1200" dirty="0" smtClean="0"/>
              <a:t>;</a:t>
            </a:r>
          </a:p>
          <a:p>
            <a:r>
              <a:rPr lang="en-US" altLang="zh-CN" sz="1200" b="1" dirty="0" smtClean="0"/>
              <a:t>if (</a:t>
            </a:r>
            <a:r>
              <a:rPr lang="en-US" altLang="zh-CN" sz="1200" b="1" dirty="0" err="1" smtClean="0"/>
              <a:t>user.equals</a:t>
            </a:r>
            <a:r>
              <a:rPr lang="en-US" altLang="zh-CN" sz="1200" b="1" dirty="0" smtClean="0"/>
              <a:t>(</a:t>
            </a:r>
            <a:r>
              <a:rPr lang="en-US" altLang="zh-CN" sz="1200" b="1" dirty="0" err="1" smtClean="0"/>
              <a:t>tempUser</a:t>
            </a:r>
            <a:r>
              <a:rPr lang="en-US" altLang="zh-CN" sz="1200" b="1" dirty="0" smtClean="0"/>
              <a:t>)) {</a:t>
            </a:r>
          </a:p>
          <a:p>
            <a:r>
              <a:rPr lang="en-US" altLang="zh-CN" sz="1200" dirty="0" smtClean="0"/>
              <a:t>flag = </a:t>
            </a:r>
            <a:r>
              <a:rPr lang="en-US" altLang="zh-CN" sz="1200" b="1" dirty="0" smtClean="0"/>
              <a:t>true;</a:t>
            </a:r>
          </a:p>
          <a:p>
            <a:r>
              <a:rPr lang="en-US" altLang="zh-CN" sz="1200" b="1" dirty="0" smtClean="0"/>
              <a:t>break;</a:t>
            </a:r>
          </a:p>
          <a:p>
            <a:r>
              <a:rPr lang="en-US" altLang="zh-CN" sz="1200" dirty="0" smtClean="0"/>
              <a:t>}</a:t>
            </a:r>
          </a:p>
          <a:p>
            <a:r>
              <a:rPr lang="en-US" altLang="zh-CN" sz="1200" dirty="0" smtClean="0"/>
              <a:t>} </a:t>
            </a:r>
            <a:r>
              <a:rPr lang="en-US" altLang="zh-CN" sz="1200" b="1" dirty="0" smtClean="0"/>
              <a:t>else if (</a:t>
            </a:r>
            <a:r>
              <a:rPr lang="en-US" altLang="zh-CN" sz="1200" b="1" dirty="0" err="1" smtClean="0"/>
              <a:t>obj</a:t>
            </a:r>
            <a:r>
              <a:rPr lang="en-US" altLang="zh-CN" sz="1200" b="1" dirty="0" smtClean="0"/>
              <a:t> </a:t>
            </a:r>
            <a:r>
              <a:rPr lang="en-US" altLang="zh-CN" sz="1200" b="1" dirty="0" err="1" smtClean="0"/>
              <a:t>instanceof</a:t>
            </a:r>
            <a:r>
              <a:rPr lang="en-US" altLang="zh-CN" sz="1200" b="1" dirty="0" smtClean="0"/>
              <a:t> </a:t>
            </a:r>
            <a:r>
              <a:rPr lang="en-US" altLang="zh-CN" sz="1200" b="1" dirty="0" err="1" smtClean="0"/>
              <a:t>WTGroup</a:t>
            </a:r>
            <a:r>
              <a:rPr lang="en-US" altLang="zh-CN" sz="1200" b="1" dirty="0" smtClean="0"/>
              <a:t>) {</a:t>
            </a:r>
          </a:p>
          <a:p>
            <a:r>
              <a:rPr lang="en-US" altLang="zh-CN" sz="1200" dirty="0" err="1" smtClean="0"/>
              <a:t>WTGroup</a:t>
            </a:r>
            <a:r>
              <a:rPr lang="en-US" altLang="zh-CN" sz="1200" dirty="0" smtClean="0"/>
              <a:t> </a:t>
            </a:r>
            <a:r>
              <a:rPr lang="en-US" altLang="zh-CN" sz="1200" dirty="0" err="1" smtClean="0"/>
              <a:t>tempGroup</a:t>
            </a:r>
            <a:r>
              <a:rPr lang="en-US" altLang="zh-CN" sz="1200" dirty="0" smtClean="0"/>
              <a:t> = </a:t>
            </a:r>
            <a:r>
              <a:rPr lang="en-US" altLang="zh-CN" sz="1200" b="1" dirty="0" smtClean="0"/>
              <a:t>null;</a:t>
            </a:r>
          </a:p>
          <a:p>
            <a:r>
              <a:rPr lang="en-US" altLang="zh-CN" sz="1200" dirty="0" err="1" smtClean="0"/>
              <a:t>tempGroup</a:t>
            </a:r>
            <a:r>
              <a:rPr lang="en-US" altLang="zh-CN" sz="1200" dirty="0" smtClean="0"/>
              <a:t> = (</a:t>
            </a:r>
            <a:r>
              <a:rPr lang="en-US" altLang="zh-CN" sz="1200" dirty="0" err="1" smtClean="0"/>
              <a:t>WTGroup</a:t>
            </a:r>
            <a:r>
              <a:rPr lang="en-US" altLang="zh-CN" sz="1200" dirty="0" smtClean="0"/>
              <a:t>) </a:t>
            </a:r>
            <a:r>
              <a:rPr lang="en-US" altLang="zh-CN" sz="1200" dirty="0" err="1" smtClean="0"/>
              <a:t>obj</a:t>
            </a:r>
            <a:r>
              <a:rPr lang="en-US" altLang="zh-CN" sz="1200" dirty="0" smtClean="0"/>
              <a:t>;</a:t>
            </a:r>
          </a:p>
          <a:p>
            <a:r>
              <a:rPr lang="en-US" altLang="zh-CN" sz="1200" dirty="0" err="1" smtClean="0"/>
              <a:t>isGroupMember</a:t>
            </a:r>
            <a:r>
              <a:rPr lang="en-US" altLang="zh-CN" sz="1200" dirty="0" smtClean="0"/>
              <a:t>(user, </a:t>
            </a:r>
            <a:r>
              <a:rPr lang="en-US" altLang="zh-CN" sz="1200" dirty="0" err="1" smtClean="0"/>
              <a:t>tempGroup</a:t>
            </a:r>
            <a:r>
              <a:rPr lang="en-US" altLang="zh-CN" sz="1200" dirty="0" smtClean="0"/>
              <a:t>);</a:t>
            </a:r>
          </a:p>
          <a:p>
            <a:r>
              <a:rPr lang="en-US" altLang="zh-CN" sz="1200" dirty="0" smtClean="0"/>
              <a:t>}}}</a:t>
            </a:r>
            <a:r>
              <a:rPr lang="en-US" altLang="zh-CN" sz="1200" b="1" dirty="0" smtClean="0"/>
              <a:t>return flag;</a:t>
            </a:r>
          </a:p>
          <a:p>
            <a:r>
              <a:rPr lang="en-US" altLang="zh-CN" sz="1200" dirty="0" smtClean="0"/>
              <a:t>}</a:t>
            </a:r>
            <a:endParaRPr lang="en-US" altLang="zh-CN" sz="1200" b="1" i="1" dirty="0" smtClean="0">
              <a:solidFill>
                <a:srgbClr val="FF0000"/>
              </a:solidFill>
            </a:endParaRPr>
          </a:p>
        </p:txBody>
      </p:sp>
    </p:spTree>
  </p:cSld>
  <p:clrMapOvr>
    <a:masterClrMapping/>
  </p:clrMapOvr>
  <p:transition spd="med">
    <p:fade thruBlk="1"/>
  </p:transition>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参与者相关操作</a:t>
            </a:r>
            <a:endParaRPr lang="en-US" altLang="zh-CN" sz="3200" dirty="0" smtClean="0">
              <a:ea typeface="宋体" pitchFamily="2" charset="-122"/>
            </a:endParaRPr>
          </a:p>
        </p:txBody>
      </p:sp>
      <p:sp>
        <p:nvSpPr>
          <p:cNvPr id="5" name="矩形 4"/>
          <p:cNvSpPr/>
          <p:nvPr/>
        </p:nvSpPr>
        <p:spPr>
          <a:xfrm>
            <a:off x="467544" y="699075"/>
            <a:ext cx="8208912" cy="6186309"/>
          </a:xfrm>
          <a:prstGeom prst="rect">
            <a:avLst/>
          </a:prstGeom>
        </p:spPr>
        <p:txBody>
          <a:bodyPr wrap="square">
            <a:spAutoFit/>
          </a:bodyPr>
          <a:lstStyle/>
          <a:p>
            <a:r>
              <a:rPr lang="en-US" altLang="zh-CN" dirty="0" smtClean="0"/>
              <a:t>/**</a:t>
            </a:r>
          </a:p>
          <a:p>
            <a:r>
              <a:rPr lang="zh-CN" altLang="en-US" dirty="0" smtClean="0"/>
              <a:t> * 判断角色参与者是否为空</a:t>
            </a:r>
            <a:endParaRPr lang="zh-TW" altLang="en-US" dirty="0" smtClean="0"/>
          </a:p>
          <a:p>
            <a:r>
              <a:rPr lang="en-US" altLang="zh-CN" dirty="0" smtClean="0"/>
              <a:t> *</a:t>
            </a:r>
            <a:r>
              <a:rPr lang="en-US" altLang="zh-CN" b="1" dirty="0" smtClean="0"/>
              <a:t>@</a:t>
            </a:r>
            <a:r>
              <a:rPr lang="en-US" altLang="zh-CN" b="1" dirty="0" err="1" smtClean="0"/>
              <a:t>param</a:t>
            </a:r>
            <a:r>
              <a:rPr lang="en-US" altLang="zh-CN" b="1" dirty="0" smtClean="0"/>
              <a:t> self</a:t>
            </a:r>
            <a:r>
              <a:rPr lang="zh-CN" altLang="en-US" b="1" dirty="0" smtClean="0"/>
              <a:t>流程条件式中的</a:t>
            </a:r>
            <a:r>
              <a:rPr lang="en-US" altLang="zh-CN" b="1" dirty="0" smtClean="0"/>
              <a:t>Self</a:t>
            </a:r>
            <a:r>
              <a:rPr lang="zh-CN" altLang="en-US" b="1" dirty="0" smtClean="0"/>
              <a:t>指流程自身</a:t>
            </a:r>
          </a:p>
          <a:p>
            <a:r>
              <a:rPr lang="zh-TW" altLang="en-US" dirty="0" smtClean="0"/>
              <a:t> *</a:t>
            </a:r>
            <a:r>
              <a:rPr lang="en-US" altLang="zh-TW" b="1" dirty="0" smtClean="0"/>
              <a:t>@</a:t>
            </a:r>
            <a:r>
              <a:rPr lang="en-US" altLang="zh-TW" b="1" dirty="0" err="1" smtClean="0"/>
              <a:t>param</a:t>
            </a:r>
            <a:r>
              <a:rPr lang="zh-TW" altLang="en-US" b="1" dirty="0" smtClean="0"/>
              <a:t> </a:t>
            </a:r>
            <a:r>
              <a:rPr lang="en-US" altLang="zh-TW" b="1" dirty="0" smtClean="0"/>
              <a:t>role</a:t>
            </a:r>
            <a:r>
              <a:rPr lang="zh-CN" altLang="en-US" b="1" dirty="0" smtClean="0"/>
              <a:t>流程参与者角色</a:t>
            </a:r>
            <a:endParaRPr lang="zh-TW" altLang="en-US" b="1" dirty="0" smtClean="0"/>
          </a:p>
          <a:p>
            <a:r>
              <a:rPr lang="en-US" altLang="zh-CN" dirty="0" smtClean="0"/>
              <a:t> *</a:t>
            </a:r>
            <a:r>
              <a:rPr lang="en-US" altLang="zh-CN" b="1" dirty="0" smtClean="0"/>
              <a:t>@return</a:t>
            </a:r>
          </a:p>
          <a:p>
            <a:r>
              <a:rPr lang="zh-CN" altLang="en-US" dirty="0" smtClean="0"/>
              <a:t> *</a:t>
            </a:r>
            <a:r>
              <a:rPr lang="en-US" altLang="zh-CN" dirty="0" smtClean="0"/>
              <a:t>/</a:t>
            </a:r>
          </a:p>
          <a:p>
            <a:r>
              <a:rPr lang="en-US" altLang="zh-CN" b="1" dirty="0" smtClean="0"/>
              <a:t>public </a:t>
            </a:r>
            <a:r>
              <a:rPr lang="en-US" altLang="zh-CN" b="1" dirty="0" err="1" smtClean="0"/>
              <a:t>boolean</a:t>
            </a:r>
            <a:r>
              <a:rPr lang="en-US" altLang="zh-CN" b="1" dirty="0" smtClean="0"/>
              <a:t> </a:t>
            </a:r>
            <a:r>
              <a:rPr lang="en-US" altLang="zh-CN" b="1" dirty="0" err="1" smtClean="0"/>
              <a:t>isRoleNull</a:t>
            </a:r>
            <a:r>
              <a:rPr lang="en-US" altLang="zh-CN" b="1" dirty="0" smtClean="0"/>
              <a:t>(</a:t>
            </a:r>
            <a:r>
              <a:rPr lang="en-US" altLang="zh-CN" b="1" dirty="0" err="1" smtClean="0"/>
              <a:t>ObjectReference</a:t>
            </a:r>
            <a:r>
              <a:rPr lang="en-US" altLang="zh-CN" b="1" dirty="0" smtClean="0"/>
              <a:t> </a:t>
            </a:r>
            <a:r>
              <a:rPr lang="en-US" altLang="zh-CN" b="1" dirty="0" err="1" smtClean="0"/>
              <a:t>self,String</a:t>
            </a:r>
            <a:r>
              <a:rPr lang="en-US" altLang="zh-CN" b="1" dirty="0" smtClean="0"/>
              <a:t> role) {</a:t>
            </a:r>
          </a:p>
          <a:p>
            <a:r>
              <a:rPr lang="en-US" altLang="zh-CN" b="1" dirty="0" err="1" smtClean="0"/>
              <a:t>boolean</a:t>
            </a:r>
            <a:r>
              <a:rPr lang="en-US" altLang="zh-CN" b="1" dirty="0" smtClean="0"/>
              <a:t> </a:t>
            </a:r>
            <a:r>
              <a:rPr lang="en-US" altLang="zh-CN" b="1" dirty="0" err="1" smtClean="0"/>
              <a:t>isRole</a:t>
            </a:r>
            <a:r>
              <a:rPr lang="en-US" altLang="zh-CN" b="1" dirty="0" smtClean="0"/>
              <a:t> = false;</a:t>
            </a:r>
          </a:p>
          <a:p>
            <a:r>
              <a:rPr lang="en-US" altLang="zh-CN" b="1" dirty="0" smtClean="0"/>
              <a:t>if(self != null) {</a:t>
            </a:r>
          </a:p>
          <a:p>
            <a:r>
              <a:rPr lang="en-US" altLang="zh-CN" dirty="0" err="1" smtClean="0"/>
              <a:t>WfProcess</a:t>
            </a:r>
            <a:r>
              <a:rPr lang="en-US" altLang="zh-CN" dirty="0" smtClean="0"/>
              <a:t> process = (</a:t>
            </a:r>
            <a:r>
              <a:rPr lang="en-US" altLang="zh-CN" dirty="0" err="1" smtClean="0"/>
              <a:t>WfProcess</a:t>
            </a:r>
            <a:r>
              <a:rPr lang="en-US" altLang="zh-CN" dirty="0" smtClean="0"/>
              <a:t>) </a:t>
            </a:r>
            <a:r>
              <a:rPr lang="en-US" altLang="zh-CN" dirty="0" err="1" smtClean="0"/>
              <a:t>self.getObject</a:t>
            </a:r>
            <a:r>
              <a:rPr lang="en-US" altLang="zh-CN" dirty="0" smtClean="0"/>
              <a:t>();</a:t>
            </a:r>
          </a:p>
          <a:p>
            <a:r>
              <a:rPr lang="en-US" altLang="zh-TW" dirty="0" smtClean="0"/>
              <a:t>//</a:t>
            </a:r>
            <a:r>
              <a:rPr lang="zh-CN" altLang="en-US" dirty="0" smtClean="0"/>
              <a:t>获取参与者的角色</a:t>
            </a:r>
            <a:endParaRPr lang="zh-TW" altLang="en-US" dirty="0" smtClean="0"/>
          </a:p>
          <a:p>
            <a:r>
              <a:rPr lang="en-US" altLang="zh-CN" dirty="0" smtClean="0"/>
              <a:t>Role </a:t>
            </a:r>
            <a:r>
              <a:rPr lang="en-US" altLang="zh-CN" dirty="0" err="1" smtClean="0"/>
              <a:t>role_temp</a:t>
            </a:r>
            <a:r>
              <a:rPr lang="en-US" altLang="zh-CN" dirty="0" smtClean="0"/>
              <a:t> = </a:t>
            </a:r>
            <a:r>
              <a:rPr lang="en-US" altLang="zh-CN" dirty="0" err="1" smtClean="0"/>
              <a:t>Role.</a:t>
            </a:r>
            <a:r>
              <a:rPr lang="en-US" altLang="zh-CN" i="1" dirty="0" err="1" smtClean="0"/>
              <a:t>toRole</a:t>
            </a:r>
            <a:r>
              <a:rPr lang="en-US" altLang="zh-CN" i="1" dirty="0" smtClean="0"/>
              <a:t>(role);</a:t>
            </a:r>
          </a:p>
          <a:p>
            <a:r>
              <a:rPr lang="en-US" altLang="zh-CN" u="sng" dirty="0" smtClean="0"/>
              <a:t>Enumeration en =</a:t>
            </a:r>
            <a:r>
              <a:rPr lang="en-US" altLang="zh-CN" b="1" u="sng" dirty="0" smtClean="0"/>
              <a:t>null;</a:t>
            </a:r>
          </a:p>
          <a:p>
            <a:r>
              <a:rPr lang="en-US" altLang="zh-CN" b="1" dirty="0" smtClean="0"/>
              <a:t>try {</a:t>
            </a:r>
          </a:p>
          <a:p>
            <a:r>
              <a:rPr lang="en-US" altLang="zh-CN" dirty="0" smtClean="0"/>
              <a:t>en = </a:t>
            </a:r>
            <a:r>
              <a:rPr lang="en-US" altLang="zh-CN" dirty="0" err="1" smtClean="0"/>
              <a:t>process.getPrincipals</a:t>
            </a:r>
            <a:r>
              <a:rPr lang="en-US" altLang="zh-CN" dirty="0" smtClean="0"/>
              <a:t>(</a:t>
            </a:r>
            <a:r>
              <a:rPr lang="en-US" altLang="zh-CN" dirty="0" err="1" smtClean="0"/>
              <a:t>role_temp</a:t>
            </a:r>
            <a:r>
              <a:rPr lang="en-US" altLang="zh-CN" dirty="0" smtClean="0"/>
              <a:t>);</a:t>
            </a:r>
          </a:p>
          <a:p>
            <a:r>
              <a:rPr lang="en-US" altLang="zh-CN" dirty="0" smtClean="0"/>
              <a:t>}</a:t>
            </a:r>
            <a:r>
              <a:rPr lang="en-US" altLang="zh-CN" b="1" dirty="0" smtClean="0"/>
              <a:t>catch (</a:t>
            </a:r>
            <a:r>
              <a:rPr lang="en-US" altLang="zh-CN" b="1" dirty="0" err="1" smtClean="0"/>
              <a:t>WTException</a:t>
            </a:r>
            <a:r>
              <a:rPr lang="en-US" altLang="zh-CN" b="1" dirty="0" smtClean="0"/>
              <a:t> e) {</a:t>
            </a:r>
          </a:p>
          <a:p>
            <a:r>
              <a:rPr lang="en-US" altLang="zh-CN" dirty="0" err="1" smtClean="0"/>
              <a:t>e.printStackTrace</a:t>
            </a:r>
            <a:r>
              <a:rPr lang="en-US" altLang="zh-CN" dirty="0" smtClean="0"/>
              <a:t>();</a:t>
            </a:r>
          </a:p>
          <a:p>
            <a:r>
              <a:rPr lang="en-US" altLang="zh-CN" dirty="0" smtClean="0"/>
              <a:t>}</a:t>
            </a:r>
          </a:p>
          <a:p>
            <a:r>
              <a:rPr lang="en-US" altLang="zh-CN" dirty="0" err="1" smtClean="0"/>
              <a:t>isRole</a:t>
            </a:r>
            <a:r>
              <a:rPr lang="en-US" altLang="zh-CN" dirty="0" smtClean="0"/>
              <a:t> = en==</a:t>
            </a:r>
            <a:r>
              <a:rPr lang="en-US" altLang="zh-CN" b="1" dirty="0" err="1" smtClean="0"/>
              <a:t>null?false:en.hasMoreElements</a:t>
            </a:r>
            <a:r>
              <a:rPr lang="en-US" altLang="zh-CN" b="1" dirty="0" smtClean="0"/>
              <a:t>();</a:t>
            </a:r>
          </a:p>
          <a:p>
            <a:r>
              <a:rPr lang="en-US" altLang="zh-CN" dirty="0" smtClean="0"/>
              <a:t>}</a:t>
            </a:r>
          </a:p>
          <a:p>
            <a:r>
              <a:rPr lang="en-US" altLang="zh-CN" b="1" dirty="0" smtClean="0"/>
              <a:t>return </a:t>
            </a:r>
            <a:r>
              <a:rPr lang="en-US" altLang="zh-CN" b="1" dirty="0" err="1" smtClean="0"/>
              <a:t>isRole</a:t>
            </a:r>
            <a:r>
              <a:rPr lang="en-US" altLang="zh-CN" b="1" dirty="0" smtClean="0"/>
              <a:t>;</a:t>
            </a:r>
          </a:p>
          <a:p>
            <a:r>
              <a:rPr lang="en-US" altLang="zh-CN" dirty="0" smtClean="0"/>
              <a:t>}</a:t>
            </a:r>
            <a:endParaRPr lang="zh-CN" altLang="en-US" dirty="0"/>
          </a:p>
        </p:txBody>
      </p:sp>
    </p:spTree>
  </p:cSld>
  <p:clrMapOvr>
    <a:masterClrMapping/>
  </p:clrMapOvr>
  <p:transition spd="med">
    <p:fade thruBlk="1"/>
  </p:transition>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参与者相关操作</a:t>
            </a:r>
            <a:endParaRPr lang="en-US" altLang="zh-CN" sz="3200" dirty="0" smtClean="0">
              <a:ea typeface="宋体" pitchFamily="2" charset="-122"/>
            </a:endParaRPr>
          </a:p>
        </p:txBody>
      </p:sp>
      <p:sp>
        <p:nvSpPr>
          <p:cNvPr id="5" name="矩形 4"/>
          <p:cNvSpPr/>
          <p:nvPr/>
        </p:nvSpPr>
        <p:spPr>
          <a:xfrm>
            <a:off x="467544" y="699075"/>
            <a:ext cx="8208912" cy="5909310"/>
          </a:xfrm>
          <a:prstGeom prst="rect">
            <a:avLst/>
          </a:prstGeom>
        </p:spPr>
        <p:txBody>
          <a:bodyPr wrap="square">
            <a:spAutoFit/>
          </a:bodyPr>
          <a:lstStyle/>
          <a:p>
            <a:r>
              <a:rPr lang="en-US" altLang="zh-CN" sz="1050" dirty="0" smtClean="0"/>
              <a:t>/**</a:t>
            </a:r>
          </a:p>
          <a:p>
            <a:r>
              <a:rPr lang="zh-CN" altLang="en-US" sz="1050" dirty="0" smtClean="0"/>
              <a:t> * 用于获取流程中的审核记录</a:t>
            </a:r>
            <a:endParaRPr lang="zh-TW" altLang="en-US" sz="1050" dirty="0" smtClean="0"/>
          </a:p>
          <a:p>
            <a:r>
              <a:rPr lang="zh-CN" altLang="en-US" sz="1050" dirty="0" smtClean="0"/>
              <a:t> *</a:t>
            </a:r>
            <a:r>
              <a:rPr lang="en-US" altLang="zh-CN" sz="1050" dirty="0" smtClean="0"/>
              <a:t>/</a:t>
            </a:r>
          </a:p>
          <a:p>
            <a:r>
              <a:rPr lang="en-US" altLang="zh-CN" sz="1050" b="1" dirty="0" err="1" smtClean="0"/>
              <a:t>public</a:t>
            </a:r>
            <a:r>
              <a:rPr lang="en-US" altLang="zh-CN" sz="1050" b="1" u="sng" dirty="0" err="1" smtClean="0"/>
              <a:t>Vector</a:t>
            </a:r>
            <a:r>
              <a:rPr lang="en-US" altLang="zh-CN" sz="1050" b="1" u="sng" dirty="0" smtClean="0"/>
              <a:t> </a:t>
            </a:r>
            <a:r>
              <a:rPr lang="en-US" altLang="zh-CN" sz="1050" b="1" u="sng" dirty="0" err="1" smtClean="0"/>
              <a:t>getReviewInfo</a:t>
            </a:r>
            <a:r>
              <a:rPr lang="en-US" altLang="zh-CN" sz="1050" b="1" u="sng" dirty="0" smtClean="0"/>
              <a:t>(WTChangeOrder2 order2) throws </a:t>
            </a:r>
            <a:r>
              <a:rPr lang="en-US" altLang="zh-CN" sz="1050" b="1" u="sng" dirty="0" err="1" smtClean="0"/>
              <a:t>WTException</a:t>
            </a:r>
            <a:r>
              <a:rPr lang="en-US" altLang="zh-CN" sz="1050" b="1" u="sng" dirty="0" smtClean="0"/>
              <a:t> {</a:t>
            </a:r>
          </a:p>
          <a:p>
            <a:r>
              <a:rPr lang="en-US" altLang="zh-CN" sz="1050" u="sng" dirty="0" err="1" smtClean="0"/>
              <a:t>HashMap</a:t>
            </a:r>
            <a:r>
              <a:rPr lang="en-US" altLang="zh-CN" sz="1050" u="sng" dirty="0" smtClean="0"/>
              <a:t> reviewer =</a:t>
            </a:r>
            <a:r>
              <a:rPr lang="en-US" altLang="zh-CN" sz="1050" b="1" u="sng" dirty="0" smtClean="0"/>
              <a:t>new </a:t>
            </a:r>
            <a:r>
              <a:rPr lang="en-US" altLang="zh-CN" sz="1050" b="1" u="sng" dirty="0" err="1" smtClean="0"/>
              <a:t>HashMap</a:t>
            </a:r>
            <a:r>
              <a:rPr lang="en-US" altLang="zh-CN" sz="1050" b="1" u="sng" dirty="0" smtClean="0"/>
              <a:t>();</a:t>
            </a:r>
          </a:p>
          <a:p>
            <a:r>
              <a:rPr lang="en-US" altLang="zh-CN" sz="1050" u="sng" dirty="0" err="1" smtClean="0"/>
              <a:t>HashMap</a:t>
            </a:r>
            <a:r>
              <a:rPr lang="en-US" altLang="zh-CN" sz="1050" u="sng" dirty="0" smtClean="0"/>
              <a:t> </a:t>
            </a:r>
            <a:r>
              <a:rPr lang="en-US" altLang="zh-CN" sz="1050" u="sng" dirty="0" err="1" smtClean="0"/>
              <a:t>signMap</a:t>
            </a:r>
            <a:r>
              <a:rPr lang="en-US" altLang="zh-CN" sz="1050" u="sng" dirty="0" smtClean="0"/>
              <a:t> =</a:t>
            </a:r>
            <a:r>
              <a:rPr lang="en-US" altLang="zh-CN" sz="1050" b="1" u="sng" dirty="0" smtClean="0"/>
              <a:t>new </a:t>
            </a:r>
            <a:r>
              <a:rPr lang="en-US" altLang="zh-CN" sz="1050" b="1" u="sng" dirty="0" err="1" smtClean="0"/>
              <a:t>HashMap</a:t>
            </a:r>
            <a:r>
              <a:rPr lang="en-US" altLang="zh-CN" sz="1050" b="1" u="sng" dirty="0" smtClean="0"/>
              <a:t>();</a:t>
            </a:r>
          </a:p>
          <a:p>
            <a:r>
              <a:rPr lang="en-US" altLang="zh-CN" sz="1050" u="sng" dirty="0" smtClean="0"/>
              <a:t>Vector </a:t>
            </a:r>
            <a:r>
              <a:rPr lang="en-US" altLang="zh-CN" sz="1050" u="sng" dirty="0" err="1" smtClean="0"/>
              <a:t>sr</a:t>
            </a:r>
            <a:r>
              <a:rPr lang="en-US" altLang="zh-CN" sz="1050" u="sng" dirty="0" smtClean="0"/>
              <a:t> =</a:t>
            </a:r>
            <a:r>
              <a:rPr lang="en-US" altLang="zh-CN" sz="1050" b="1" u="sng" dirty="0" smtClean="0"/>
              <a:t>new Vector();</a:t>
            </a:r>
          </a:p>
          <a:p>
            <a:r>
              <a:rPr lang="en-US" altLang="zh-CN" sz="1050" u="sng" dirty="0" smtClean="0"/>
              <a:t>Vector </a:t>
            </a:r>
            <a:r>
              <a:rPr lang="en-US" altLang="zh-CN" sz="1050" u="sng" dirty="0" err="1" smtClean="0"/>
              <a:t>vector</a:t>
            </a:r>
            <a:r>
              <a:rPr lang="en-US" altLang="zh-CN" sz="1050" u="sng" dirty="0" smtClean="0"/>
              <a:t> =</a:t>
            </a:r>
            <a:r>
              <a:rPr lang="en-US" altLang="zh-CN" sz="1050" b="1" u="sng" dirty="0" smtClean="0"/>
              <a:t>new Vector();</a:t>
            </a:r>
          </a:p>
          <a:p>
            <a:r>
              <a:rPr lang="en-US" altLang="zh-CN" sz="1050" dirty="0" smtClean="0"/>
              <a:t>vector = </a:t>
            </a:r>
            <a:r>
              <a:rPr lang="en-US" altLang="zh-CN" sz="1050" dirty="0" err="1" smtClean="0"/>
              <a:t>LifeCycleHelper.</a:t>
            </a:r>
            <a:r>
              <a:rPr lang="en-US" altLang="zh-CN" sz="1050" i="1" dirty="0" err="1" smtClean="0"/>
              <a:t>service</a:t>
            </a:r>
            <a:endParaRPr lang="en-US" altLang="zh-CN" sz="1050" i="1" dirty="0" smtClean="0"/>
          </a:p>
          <a:p>
            <a:r>
              <a:rPr lang="en-US" altLang="zh-CN" sz="1050" dirty="0" smtClean="0"/>
              <a:t>.</a:t>
            </a:r>
            <a:r>
              <a:rPr lang="en-US" altLang="zh-CN" sz="1050" dirty="0" err="1" smtClean="0"/>
              <a:t>getAllSignatures</a:t>
            </a:r>
            <a:r>
              <a:rPr lang="en-US" altLang="zh-CN" sz="1050" dirty="0" smtClean="0"/>
              <a:t>((</a:t>
            </a:r>
            <a:r>
              <a:rPr lang="en-US" altLang="zh-CN" sz="1050" dirty="0" err="1" smtClean="0"/>
              <a:t>LifeCycleManaged</a:t>
            </a:r>
            <a:r>
              <a:rPr lang="en-US" altLang="zh-CN" sz="1050" dirty="0" smtClean="0"/>
              <a:t>) order2);</a:t>
            </a:r>
          </a:p>
          <a:p>
            <a:r>
              <a:rPr lang="nn-NO" altLang="zh-CN" sz="1050" b="1" dirty="0" smtClean="0"/>
              <a:t>for (int i = 0; i &lt; vector.size(); i++) {</a:t>
            </a:r>
          </a:p>
          <a:p>
            <a:r>
              <a:rPr lang="en-US" altLang="zh-CN" sz="1050" dirty="0" err="1" smtClean="0"/>
              <a:t>LifeCycleSignature</a:t>
            </a:r>
            <a:r>
              <a:rPr lang="en-US" altLang="zh-CN" sz="1050" dirty="0" smtClean="0"/>
              <a:t> </a:t>
            </a:r>
            <a:r>
              <a:rPr lang="en-US" altLang="zh-CN" sz="1050" dirty="0" err="1" smtClean="0"/>
              <a:t>lifecyclesignature</a:t>
            </a:r>
            <a:r>
              <a:rPr lang="en-US" altLang="zh-CN" sz="1050" dirty="0" smtClean="0"/>
              <a:t> = (</a:t>
            </a:r>
            <a:r>
              <a:rPr lang="en-US" altLang="zh-CN" sz="1050" dirty="0" err="1" smtClean="0"/>
              <a:t>LifeCycleSignature</a:t>
            </a:r>
            <a:r>
              <a:rPr lang="en-US" altLang="zh-CN" sz="1050" dirty="0" smtClean="0"/>
              <a:t>) vector</a:t>
            </a:r>
          </a:p>
          <a:p>
            <a:r>
              <a:rPr lang="en-US" altLang="zh-CN" sz="1050" dirty="0" smtClean="0"/>
              <a:t>.</a:t>
            </a:r>
            <a:r>
              <a:rPr lang="en-US" altLang="zh-CN" sz="1050" dirty="0" err="1" smtClean="0"/>
              <a:t>elementAt</a:t>
            </a:r>
            <a:r>
              <a:rPr lang="en-US" altLang="zh-CN" sz="1050" dirty="0" smtClean="0"/>
              <a:t>(</a:t>
            </a:r>
            <a:r>
              <a:rPr lang="en-US" altLang="zh-CN" sz="1050" dirty="0" err="1" smtClean="0"/>
              <a:t>i</a:t>
            </a:r>
            <a:r>
              <a:rPr lang="en-US" altLang="zh-CN" sz="1050" dirty="0" smtClean="0"/>
              <a:t>);</a:t>
            </a:r>
          </a:p>
          <a:p>
            <a:r>
              <a:rPr lang="en-US" altLang="zh-CN" sz="1050" dirty="0" smtClean="0"/>
              <a:t>String </a:t>
            </a:r>
            <a:r>
              <a:rPr lang="en-US" altLang="zh-CN" sz="1050" dirty="0" err="1" smtClean="0"/>
              <a:t>roleName</a:t>
            </a:r>
            <a:r>
              <a:rPr lang="en-US" altLang="zh-CN" sz="1050" dirty="0" smtClean="0"/>
              <a:t> = </a:t>
            </a:r>
            <a:r>
              <a:rPr lang="en-US" altLang="zh-CN" sz="1050" dirty="0" err="1" smtClean="0"/>
              <a:t>lifecyclesignature.getRoleName</a:t>
            </a:r>
            <a:r>
              <a:rPr lang="en-US" altLang="zh-CN" sz="1050" dirty="0" smtClean="0"/>
              <a:t>();</a:t>
            </a:r>
          </a:p>
          <a:p>
            <a:r>
              <a:rPr lang="en-US" altLang="zh-CN" sz="1050" dirty="0" err="1" smtClean="0"/>
              <a:t>SimpleDateFormat</a:t>
            </a:r>
            <a:r>
              <a:rPr lang="en-US" altLang="zh-CN" sz="1050" dirty="0" smtClean="0"/>
              <a:t> </a:t>
            </a:r>
            <a:r>
              <a:rPr lang="en-US" altLang="zh-CN" sz="1050" dirty="0" err="1" smtClean="0"/>
              <a:t>sdf</a:t>
            </a:r>
            <a:r>
              <a:rPr lang="en-US" altLang="zh-CN" sz="1050" dirty="0" smtClean="0"/>
              <a:t> =</a:t>
            </a:r>
            <a:r>
              <a:rPr lang="en-US" altLang="zh-CN" sz="1050" b="1" dirty="0" smtClean="0"/>
              <a:t>new </a:t>
            </a:r>
            <a:r>
              <a:rPr lang="en-US" altLang="zh-CN" sz="1050" b="1" dirty="0" err="1" smtClean="0"/>
              <a:t>SimpleDateFormat</a:t>
            </a:r>
            <a:r>
              <a:rPr lang="en-US" altLang="zh-CN" sz="1050" b="1" dirty="0" smtClean="0"/>
              <a:t>("</a:t>
            </a:r>
            <a:r>
              <a:rPr lang="en-US" altLang="zh-CN" sz="1050" b="1" dirty="0" err="1" smtClean="0"/>
              <a:t>yyyy</a:t>
            </a:r>
            <a:r>
              <a:rPr lang="en-US" altLang="zh-CN" sz="1050" b="1" dirty="0" smtClean="0"/>
              <a:t>/MM/</a:t>
            </a:r>
            <a:r>
              <a:rPr lang="en-US" altLang="zh-CN" sz="1050" b="1" dirty="0" err="1" smtClean="0"/>
              <a:t>dd</a:t>
            </a:r>
            <a:r>
              <a:rPr lang="en-US" altLang="zh-CN" sz="1050" b="1" dirty="0" smtClean="0"/>
              <a:t>");</a:t>
            </a:r>
          </a:p>
          <a:p>
            <a:r>
              <a:rPr lang="en-US" altLang="zh-CN" sz="1050" dirty="0" err="1" smtClean="0"/>
              <a:t>TimeZone</a:t>
            </a:r>
            <a:r>
              <a:rPr lang="en-US" altLang="zh-CN" sz="1050" dirty="0" smtClean="0"/>
              <a:t> </a:t>
            </a:r>
            <a:r>
              <a:rPr lang="en-US" altLang="zh-CN" sz="1050" dirty="0" err="1" smtClean="0"/>
              <a:t>timezone</a:t>
            </a:r>
            <a:r>
              <a:rPr lang="en-US" altLang="zh-CN" sz="1050" dirty="0" smtClean="0"/>
              <a:t> = </a:t>
            </a:r>
            <a:r>
              <a:rPr lang="en-US" altLang="zh-CN" sz="1050" dirty="0" err="1" smtClean="0"/>
              <a:t>TimeZone.</a:t>
            </a:r>
            <a:r>
              <a:rPr lang="en-US" altLang="zh-CN" sz="1050" i="1" dirty="0" err="1" smtClean="0"/>
              <a:t>getTimeZone</a:t>
            </a:r>
            <a:r>
              <a:rPr lang="en-US" altLang="zh-CN" sz="1050" i="1" dirty="0" smtClean="0"/>
              <a:t>("Asia/Shanghai");</a:t>
            </a:r>
          </a:p>
          <a:p>
            <a:r>
              <a:rPr lang="en-US" altLang="zh-CN" sz="1050" dirty="0" err="1" smtClean="0"/>
              <a:t>sdf.setTimeZone</a:t>
            </a:r>
            <a:r>
              <a:rPr lang="en-US" altLang="zh-CN" sz="1050" dirty="0" smtClean="0"/>
              <a:t>(</a:t>
            </a:r>
            <a:r>
              <a:rPr lang="en-US" altLang="zh-CN" sz="1050" dirty="0" err="1" smtClean="0"/>
              <a:t>timezone</a:t>
            </a:r>
            <a:r>
              <a:rPr lang="en-US" altLang="zh-CN" sz="1050" dirty="0" smtClean="0"/>
              <a:t>);</a:t>
            </a:r>
          </a:p>
          <a:p>
            <a:r>
              <a:rPr lang="en-US" altLang="zh-CN" sz="1050" dirty="0" smtClean="0"/>
              <a:t>String comment = </a:t>
            </a:r>
            <a:r>
              <a:rPr lang="en-US" altLang="zh-CN" sz="1050" dirty="0" err="1" smtClean="0"/>
              <a:t>lifecyclesignature.getComments</a:t>
            </a:r>
            <a:r>
              <a:rPr lang="en-US" altLang="zh-CN" sz="1050" dirty="0" smtClean="0"/>
              <a:t>();</a:t>
            </a:r>
          </a:p>
          <a:p>
            <a:r>
              <a:rPr lang="en-US" altLang="zh-CN" sz="1050" dirty="0" smtClean="0"/>
              <a:t>String </a:t>
            </a:r>
            <a:r>
              <a:rPr lang="en-US" altLang="zh-CN" sz="1050" dirty="0" err="1" smtClean="0"/>
              <a:t>reviewDate</a:t>
            </a:r>
            <a:r>
              <a:rPr lang="en-US" altLang="zh-CN" sz="1050" dirty="0" smtClean="0"/>
              <a:t> = </a:t>
            </a:r>
            <a:r>
              <a:rPr lang="en-US" altLang="zh-CN" sz="1050" dirty="0" err="1" smtClean="0"/>
              <a:t>sdf.format</a:t>
            </a:r>
            <a:r>
              <a:rPr lang="en-US" altLang="zh-CN" sz="1050" dirty="0" smtClean="0"/>
              <a:t>(</a:t>
            </a:r>
          </a:p>
          <a:p>
            <a:r>
              <a:rPr lang="en-US" altLang="zh-CN" sz="1050" dirty="0" err="1" smtClean="0"/>
              <a:t>lifecyclesignature.</a:t>
            </a:r>
            <a:r>
              <a:rPr lang="en-US" altLang="zh-CN" sz="1050" u="sng" strike="sngStrike" dirty="0" err="1" smtClean="0"/>
              <a:t>getCreateTimestamp</a:t>
            </a:r>
            <a:r>
              <a:rPr lang="en-US" altLang="zh-CN" sz="1050" u="sng" strike="sngStrike" dirty="0" smtClean="0"/>
              <a:t>()).</a:t>
            </a:r>
            <a:r>
              <a:rPr lang="en-US" altLang="zh-CN" sz="1050" u="sng" strike="sngStrike" dirty="0" err="1" smtClean="0"/>
              <a:t>toString</a:t>
            </a:r>
            <a:r>
              <a:rPr lang="en-US" altLang="zh-CN" sz="1050" u="sng" strike="sngStrike" dirty="0" smtClean="0"/>
              <a:t>();</a:t>
            </a:r>
          </a:p>
          <a:p>
            <a:r>
              <a:rPr lang="en-US" altLang="zh-CN" sz="1050" dirty="0" err="1" smtClean="0"/>
              <a:t>WTUser</a:t>
            </a:r>
            <a:r>
              <a:rPr lang="en-US" altLang="zh-CN" sz="1050" dirty="0" smtClean="0"/>
              <a:t> </a:t>
            </a:r>
            <a:r>
              <a:rPr lang="en-US" altLang="zh-CN" sz="1050" dirty="0" err="1" smtClean="0"/>
              <a:t>wtuser</a:t>
            </a:r>
            <a:r>
              <a:rPr lang="en-US" altLang="zh-CN" sz="1050" dirty="0" smtClean="0"/>
              <a:t> =</a:t>
            </a:r>
            <a:r>
              <a:rPr lang="en-US" altLang="zh-CN" sz="1050" b="1" dirty="0" smtClean="0"/>
              <a:t>null;</a:t>
            </a:r>
          </a:p>
          <a:p>
            <a:r>
              <a:rPr lang="en-US" altLang="zh-CN" sz="1050" dirty="0" err="1" smtClean="0"/>
              <a:t>wtuser</a:t>
            </a:r>
            <a:r>
              <a:rPr lang="en-US" altLang="zh-CN" sz="1050" dirty="0" smtClean="0"/>
              <a:t> = </a:t>
            </a:r>
            <a:r>
              <a:rPr lang="en-US" altLang="zh-CN" sz="1050" dirty="0" err="1" smtClean="0"/>
              <a:t>OrganizationServicesHelper.</a:t>
            </a:r>
            <a:r>
              <a:rPr lang="en-US" altLang="zh-CN" sz="1050" i="1" dirty="0" err="1" smtClean="0"/>
              <a:t>manager.</a:t>
            </a:r>
            <a:r>
              <a:rPr lang="en-US" altLang="zh-CN" sz="1050" i="1" u="sng" strike="sngStrike" dirty="0" err="1" smtClean="0"/>
              <a:t>getUser</a:t>
            </a:r>
            <a:r>
              <a:rPr lang="en-US" altLang="zh-CN" sz="1050" i="1" u="sng" strike="sngStrike" dirty="0" smtClean="0"/>
              <a:t>(</a:t>
            </a:r>
          </a:p>
          <a:p>
            <a:r>
              <a:rPr lang="en-US" altLang="zh-CN" sz="1050" u="sng" dirty="0" err="1" smtClean="0"/>
              <a:t>lifecyclesignature.getSignerName</a:t>
            </a:r>
            <a:r>
              <a:rPr lang="en-US" altLang="zh-CN" sz="1050" u="sng" dirty="0" smtClean="0"/>
              <a:t>(), "");</a:t>
            </a:r>
          </a:p>
          <a:p>
            <a:r>
              <a:rPr lang="en-US" altLang="zh-CN" sz="1050" dirty="0" smtClean="0"/>
              <a:t>String signer = </a:t>
            </a:r>
            <a:r>
              <a:rPr lang="en-US" altLang="zh-CN" sz="1050" dirty="0" err="1" smtClean="0"/>
              <a:t>wtuser.getName</a:t>
            </a:r>
            <a:r>
              <a:rPr lang="en-US" altLang="zh-CN" sz="1050" dirty="0" smtClean="0"/>
              <a:t>();</a:t>
            </a:r>
          </a:p>
          <a:p>
            <a:r>
              <a:rPr lang="en-US" altLang="zh-CN" sz="1050" b="1" dirty="0" smtClean="0"/>
              <a:t>if ("</a:t>
            </a:r>
            <a:r>
              <a:rPr lang="en-US" altLang="zh-CN" sz="1050" b="1" dirty="0" err="1" smtClean="0"/>
              <a:t>CountersignUnits".equals</a:t>
            </a:r>
            <a:r>
              <a:rPr lang="en-US" altLang="zh-CN" sz="1050" b="1" dirty="0" smtClean="0"/>
              <a:t>(</a:t>
            </a:r>
            <a:r>
              <a:rPr lang="en-US" altLang="zh-CN" sz="1050" b="1" dirty="0" err="1" smtClean="0"/>
              <a:t>roleName</a:t>
            </a:r>
            <a:r>
              <a:rPr lang="en-US" altLang="zh-CN" sz="1050" b="1" dirty="0" smtClean="0"/>
              <a:t>)) {</a:t>
            </a:r>
          </a:p>
          <a:p>
            <a:r>
              <a:rPr lang="en-US" altLang="zh-CN" sz="1050" u="sng" dirty="0" err="1" smtClean="0"/>
              <a:t>signMap.put</a:t>
            </a:r>
            <a:r>
              <a:rPr lang="en-US" altLang="zh-CN" sz="1050" u="sng" dirty="0" smtClean="0"/>
              <a:t>(signer, comment + ";;;;" + </a:t>
            </a:r>
            <a:r>
              <a:rPr lang="en-US" altLang="zh-CN" sz="1050" u="sng" dirty="0" err="1" smtClean="0"/>
              <a:t>reviewDate</a:t>
            </a:r>
            <a:r>
              <a:rPr lang="en-US" altLang="zh-CN" sz="1050" u="sng" dirty="0" smtClean="0"/>
              <a:t>);// 【</a:t>
            </a:r>
            <a:r>
              <a:rPr lang="zh-CN" altLang="en-US" sz="1050" u="sng" dirty="0" smtClean="0"/>
              <a:t>用户名</a:t>
            </a:r>
            <a:r>
              <a:rPr lang="en-US" altLang="zh-CN" sz="1050" u="sng" dirty="0" smtClean="0"/>
              <a:t>】=【</a:t>
            </a:r>
            <a:r>
              <a:rPr lang="zh-CN" altLang="en-US" sz="1050" u="sng" dirty="0" smtClean="0"/>
              <a:t>会签意见</a:t>
            </a:r>
            <a:r>
              <a:rPr lang="en-US" altLang="zh-CN" sz="1050" u="sng" dirty="0" smtClean="0"/>
              <a:t>;;;;</a:t>
            </a:r>
            <a:r>
              <a:rPr lang="zh-CN" altLang="en-US" sz="1050" u="sng" dirty="0" smtClean="0"/>
              <a:t>会签日期</a:t>
            </a:r>
            <a:r>
              <a:rPr lang="en-US" altLang="zh-CN" sz="1050" u="sng" dirty="0" smtClean="0"/>
              <a:t>】</a:t>
            </a:r>
          </a:p>
          <a:p>
            <a:r>
              <a:rPr lang="en-US" altLang="zh-CN" sz="1050" dirty="0" smtClean="0"/>
              <a:t>}</a:t>
            </a:r>
            <a:r>
              <a:rPr lang="en-US" altLang="zh-CN" sz="1050" b="1" dirty="0" smtClean="0"/>
              <a:t>else {</a:t>
            </a:r>
          </a:p>
          <a:p>
            <a:r>
              <a:rPr lang="en-US" altLang="zh-CN" sz="1050" u="sng" dirty="0" err="1" smtClean="0"/>
              <a:t>reviewer.put</a:t>
            </a:r>
            <a:r>
              <a:rPr lang="en-US" altLang="zh-CN" sz="1050" u="sng" dirty="0" smtClean="0"/>
              <a:t>(</a:t>
            </a:r>
            <a:r>
              <a:rPr lang="en-US" altLang="zh-CN" sz="1050" u="sng" dirty="0" err="1" smtClean="0"/>
              <a:t>roleName</a:t>
            </a:r>
            <a:r>
              <a:rPr lang="en-US" altLang="zh-CN" sz="1050" u="sng" dirty="0" smtClean="0"/>
              <a:t>, signer);</a:t>
            </a:r>
          </a:p>
          <a:p>
            <a:r>
              <a:rPr lang="en-US" altLang="zh-CN" sz="1050" u="sng" dirty="0" err="1" smtClean="0"/>
              <a:t>reviewer.put</a:t>
            </a:r>
            <a:r>
              <a:rPr lang="en-US" altLang="zh-CN" sz="1050" u="sng" dirty="0" smtClean="0"/>
              <a:t>(</a:t>
            </a:r>
            <a:r>
              <a:rPr lang="en-US" altLang="zh-CN" sz="1050" u="sng" dirty="0" err="1" smtClean="0"/>
              <a:t>roleName</a:t>
            </a:r>
            <a:r>
              <a:rPr lang="en-US" altLang="zh-CN" sz="1050" u="sng" dirty="0" smtClean="0"/>
              <a:t> + "_Date", </a:t>
            </a:r>
            <a:r>
              <a:rPr lang="en-US" altLang="zh-CN" sz="1050" u="sng" dirty="0" err="1" smtClean="0"/>
              <a:t>reviewDate</a:t>
            </a:r>
            <a:r>
              <a:rPr lang="en-US" altLang="zh-CN" sz="1050" u="sng" dirty="0" smtClean="0"/>
              <a:t>);</a:t>
            </a:r>
          </a:p>
          <a:p>
            <a:r>
              <a:rPr lang="en-US" altLang="zh-CN" sz="1050" u="sng" dirty="0" err="1" smtClean="0"/>
              <a:t>reviewer.put</a:t>
            </a:r>
            <a:r>
              <a:rPr lang="en-US" altLang="zh-CN" sz="1050" u="sng" dirty="0" smtClean="0"/>
              <a:t>(</a:t>
            </a:r>
            <a:r>
              <a:rPr lang="en-US" altLang="zh-CN" sz="1050" u="sng" dirty="0" err="1" smtClean="0"/>
              <a:t>roleName</a:t>
            </a:r>
            <a:r>
              <a:rPr lang="en-US" altLang="zh-CN" sz="1050" u="sng" dirty="0" smtClean="0"/>
              <a:t> + "_Comment", comment);</a:t>
            </a:r>
          </a:p>
          <a:p>
            <a:r>
              <a:rPr lang="en-US" altLang="zh-CN" sz="1050" dirty="0" smtClean="0"/>
              <a:t>}</a:t>
            </a:r>
          </a:p>
          <a:p>
            <a:r>
              <a:rPr lang="en-US" altLang="zh-CN" sz="1050" dirty="0" smtClean="0"/>
              <a:t>}</a:t>
            </a:r>
          </a:p>
          <a:p>
            <a:r>
              <a:rPr lang="en-US" altLang="zh-CN" sz="1050" u="sng" dirty="0" err="1" smtClean="0"/>
              <a:t>sr.add</a:t>
            </a:r>
            <a:r>
              <a:rPr lang="en-US" altLang="zh-CN" sz="1050" u="sng" dirty="0" smtClean="0"/>
              <a:t>(reviewer);</a:t>
            </a:r>
          </a:p>
          <a:p>
            <a:r>
              <a:rPr lang="en-US" altLang="zh-CN" sz="1050" u="sng" dirty="0" err="1" smtClean="0"/>
              <a:t>sr.add</a:t>
            </a:r>
            <a:r>
              <a:rPr lang="en-US" altLang="zh-CN" sz="1050" u="sng" dirty="0" smtClean="0"/>
              <a:t>(</a:t>
            </a:r>
            <a:r>
              <a:rPr lang="en-US" altLang="zh-CN" sz="1050" u="sng" dirty="0" err="1" smtClean="0"/>
              <a:t>signMap</a:t>
            </a:r>
            <a:r>
              <a:rPr lang="en-US" altLang="zh-CN" sz="1050" u="sng" dirty="0" smtClean="0"/>
              <a:t>);</a:t>
            </a:r>
          </a:p>
          <a:p>
            <a:r>
              <a:rPr lang="en-US" altLang="zh-CN" sz="1050" b="1" dirty="0" smtClean="0"/>
              <a:t>return </a:t>
            </a:r>
            <a:r>
              <a:rPr lang="en-US" altLang="zh-CN" sz="1050" b="1" dirty="0" err="1" smtClean="0"/>
              <a:t>sr</a:t>
            </a:r>
            <a:r>
              <a:rPr lang="en-US" altLang="zh-CN" sz="1050" b="1" dirty="0" smtClean="0"/>
              <a:t>;</a:t>
            </a:r>
          </a:p>
          <a:p>
            <a:r>
              <a:rPr lang="en-US" altLang="zh-CN" sz="1050" dirty="0" smtClean="0"/>
              <a:t>}</a:t>
            </a:r>
          </a:p>
        </p:txBody>
      </p:sp>
    </p:spTree>
  </p:cSld>
  <p:clrMapOvr>
    <a:masterClrMapping/>
  </p:clrMapOvr>
  <p:transition spd="med">
    <p:fade thruBlk="1"/>
  </p:transition>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参与者相关操作</a:t>
            </a:r>
            <a:endParaRPr lang="en-US" altLang="zh-CN" sz="3200" dirty="0" smtClean="0">
              <a:ea typeface="宋体" pitchFamily="2" charset="-122"/>
            </a:endParaRPr>
          </a:p>
        </p:txBody>
      </p:sp>
      <p:sp>
        <p:nvSpPr>
          <p:cNvPr id="5" name="矩形 4"/>
          <p:cNvSpPr/>
          <p:nvPr/>
        </p:nvSpPr>
        <p:spPr>
          <a:xfrm>
            <a:off x="467544" y="699075"/>
            <a:ext cx="8208912" cy="6186309"/>
          </a:xfrm>
          <a:prstGeom prst="rect">
            <a:avLst/>
          </a:prstGeom>
        </p:spPr>
        <p:txBody>
          <a:bodyPr wrap="square">
            <a:spAutoFit/>
          </a:bodyPr>
          <a:lstStyle/>
          <a:p>
            <a:r>
              <a:rPr lang="en-US" altLang="zh-CN" dirty="0" smtClean="0"/>
              <a:t>/**</a:t>
            </a:r>
          </a:p>
          <a:p>
            <a:r>
              <a:rPr lang="zh-CN" altLang="en-US" dirty="0" smtClean="0"/>
              <a:t>*发送邮件</a:t>
            </a:r>
            <a:endParaRPr lang="en-US" altLang="zh-CN" dirty="0" smtClean="0"/>
          </a:p>
          <a:p>
            <a:r>
              <a:rPr lang="en-US" altLang="zh-CN" dirty="0" smtClean="0"/>
              <a:t>**/</a:t>
            </a:r>
          </a:p>
          <a:p>
            <a:r>
              <a:rPr lang="en-US" altLang="zh-CN" sz="1600" b="1" dirty="0" smtClean="0"/>
              <a:t>public void send(</a:t>
            </a:r>
            <a:r>
              <a:rPr lang="en-US" altLang="zh-CN" sz="1600" b="1" dirty="0" err="1" smtClean="0"/>
              <a:t>WTDocument</a:t>
            </a:r>
            <a:r>
              <a:rPr lang="en-US" altLang="zh-CN" sz="1600" b="1" dirty="0" smtClean="0"/>
              <a:t> doc, ChangeOrder2 order2, Team </a:t>
            </a:r>
            <a:r>
              <a:rPr lang="en-US" altLang="zh-CN" sz="1600" b="1" dirty="0" err="1" smtClean="0"/>
              <a:t>team</a:t>
            </a:r>
            <a:r>
              <a:rPr lang="en-US" altLang="zh-CN" sz="1600" b="1" dirty="0" smtClean="0"/>
              <a:t>,</a:t>
            </a:r>
          </a:p>
          <a:p>
            <a:r>
              <a:rPr lang="en-US" altLang="zh-CN" sz="1600" u="sng" dirty="0" err="1" smtClean="0"/>
              <a:t>ArrayList</a:t>
            </a:r>
            <a:r>
              <a:rPr lang="en-US" altLang="zh-CN" sz="1600" u="sng" dirty="0" smtClean="0"/>
              <a:t> </a:t>
            </a:r>
            <a:r>
              <a:rPr lang="en-US" altLang="zh-CN" sz="1600" u="sng" dirty="0" err="1" smtClean="0"/>
              <a:t>roleArray</a:t>
            </a:r>
            <a:r>
              <a:rPr lang="en-US" altLang="zh-CN" sz="1600" u="sng" dirty="0" smtClean="0"/>
              <a:t>, String subject, String context)</a:t>
            </a:r>
          </a:p>
          <a:p>
            <a:r>
              <a:rPr lang="en-US" altLang="zh-CN" sz="1600" b="1" dirty="0" smtClean="0"/>
              <a:t>throws </a:t>
            </a:r>
            <a:r>
              <a:rPr lang="en-US" altLang="zh-CN" sz="1600" b="1" dirty="0" err="1" smtClean="0"/>
              <a:t>WTException</a:t>
            </a:r>
            <a:r>
              <a:rPr lang="en-US" altLang="zh-CN" sz="1600" b="1" dirty="0" smtClean="0"/>
              <a:t> {</a:t>
            </a:r>
          </a:p>
          <a:p>
            <a:r>
              <a:rPr lang="nn-NO" altLang="zh-CN" sz="1600" b="1" dirty="0" smtClean="0"/>
              <a:t>for (int i = 0; i &lt; roleArray.size(); i++) {</a:t>
            </a:r>
          </a:p>
          <a:p>
            <a:r>
              <a:rPr lang="en-US" altLang="zh-CN" sz="1600" dirty="0" smtClean="0"/>
              <a:t>Role </a:t>
            </a:r>
            <a:r>
              <a:rPr lang="en-US" altLang="zh-CN" sz="1600" dirty="0" err="1" smtClean="0"/>
              <a:t>role</a:t>
            </a:r>
            <a:r>
              <a:rPr lang="en-US" altLang="zh-CN" sz="1600" dirty="0" smtClean="0"/>
              <a:t> = (Role) </a:t>
            </a:r>
            <a:r>
              <a:rPr lang="en-US" altLang="zh-CN" sz="1600" dirty="0" err="1" smtClean="0"/>
              <a:t>roleArray.get</a:t>
            </a:r>
            <a:r>
              <a:rPr lang="en-US" altLang="zh-CN" sz="1600" dirty="0" smtClean="0"/>
              <a:t>(</a:t>
            </a:r>
            <a:r>
              <a:rPr lang="en-US" altLang="zh-CN" sz="1600" dirty="0" err="1" smtClean="0"/>
              <a:t>i</a:t>
            </a:r>
            <a:r>
              <a:rPr lang="en-US" altLang="zh-CN" sz="1600" dirty="0" smtClean="0"/>
              <a:t>);</a:t>
            </a:r>
          </a:p>
          <a:p>
            <a:r>
              <a:rPr lang="en-US" altLang="zh-CN" sz="1600" dirty="0" smtClean="0"/>
              <a:t>String </a:t>
            </a:r>
            <a:r>
              <a:rPr lang="en-US" altLang="zh-CN" sz="1600" dirty="0" err="1" smtClean="0"/>
              <a:t>context_temp</a:t>
            </a:r>
            <a:r>
              <a:rPr lang="en-US" altLang="zh-CN" sz="1600" dirty="0" smtClean="0"/>
              <a:t> = "Dear " + </a:t>
            </a:r>
            <a:r>
              <a:rPr lang="en-US" altLang="zh-CN" sz="1600" dirty="0" err="1" smtClean="0"/>
              <a:t>role.getFullDisplay</a:t>
            </a:r>
            <a:r>
              <a:rPr lang="en-US" altLang="zh-CN" sz="1600" dirty="0" smtClean="0"/>
              <a:t>() + context;</a:t>
            </a:r>
          </a:p>
          <a:p>
            <a:r>
              <a:rPr lang="en-US" altLang="zh-CN" sz="1600" b="1" dirty="0" smtClean="0"/>
              <a:t>for (</a:t>
            </a:r>
            <a:r>
              <a:rPr lang="en-US" altLang="zh-CN" sz="1600" b="1" u="sng" dirty="0" smtClean="0"/>
              <a:t>Enumeration </a:t>
            </a:r>
            <a:r>
              <a:rPr lang="en-US" altLang="zh-CN" sz="1600" b="1" u="sng" dirty="0" err="1" smtClean="0"/>
              <a:t>enUser</a:t>
            </a:r>
            <a:r>
              <a:rPr lang="en-US" altLang="zh-CN" sz="1600" b="1" u="sng" dirty="0" smtClean="0"/>
              <a:t> = </a:t>
            </a:r>
            <a:r>
              <a:rPr lang="en-US" altLang="zh-CN" sz="1600" b="1" u="sng" dirty="0" err="1" smtClean="0"/>
              <a:t>team.getPrincipalTarget</a:t>
            </a:r>
            <a:r>
              <a:rPr lang="en-US" altLang="zh-CN" sz="1600" b="1" u="sng" dirty="0" smtClean="0"/>
              <a:t>(role); </a:t>
            </a:r>
            <a:r>
              <a:rPr lang="en-US" altLang="zh-CN" sz="1600" b="1" u="sng" dirty="0" err="1" smtClean="0"/>
              <a:t>enUser</a:t>
            </a:r>
            <a:endParaRPr lang="en-US" altLang="zh-CN" sz="1600" b="1" u="sng" dirty="0" smtClean="0"/>
          </a:p>
          <a:p>
            <a:r>
              <a:rPr lang="en-US" altLang="zh-CN" sz="1600" dirty="0" smtClean="0"/>
              <a:t>.</a:t>
            </a:r>
            <a:r>
              <a:rPr lang="en-US" altLang="zh-CN" sz="1600" dirty="0" err="1" smtClean="0"/>
              <a:t>hasMoreElements</a:t>
            </a:r>
            <a:r>
              <a:rPr lang="en-US" altLang="zh-CN" sz="1600" dirty="0" smtClean="0"/>
              <a:t>();) {</a:t>
            </a:r>
          </a:p>
          <a:p>
            <a:r>
              <a:rPr lang="en-US" altLang="zh-CN" sz="1600" dirty="0" err="1" smtClean="0"/>
              <a:t>WTPrincipal</a:t>
            </a:r>
            <a:r>
              <a:rPr lang="en-US" altLang="zh-CN" sz="1600" dirty="0" smtClean="0"/>
              <a:t> </a:t>
            </a:r>
            <a:r>
              <a:rPr lang="en-US" altLang="zh-CN" sz="1600" dirty="0" err="1" smtClean="0"/>
              <a:t>pricipal</a:t>
            </a:r>
            <a:r>
              <a:rPr lang="en-US" altLang="zh-CN" sz="1600" dirty="0" smtClean="0"/>
              <a:t> = ((</a:t>
            </a:r>
            <a:r>
              <a:rPr lang="en-US" altLang="zh-CN" sz="1600" dirty="0" err="1" smtClean="0"/>
              <a:t>WTPrincipalReference</a:t>
            </a:r>
            <a:r>
              <a:rPr lang="en-US" altLang="zh-CN" sz="1600" dirty="0" smtClean="0"/>
              <a:t>) </a:t>
            </a:r>
            <a:r>
              <a:rPr lang="en-US" altLang="zh-CN" sz="1600" dirty="0" err="1" smtClean="0"/>
              <a:t>enUser</a:t>
            </a:r>
            <a:endParaRPr lang="en-US" altLang="zh-CN" sz="1600" dirty="0" smtClean="0"/>
          </a:p>
          <a:p>
            <a:r>
              <a:rPr lang="en-US" altLang="zh-CN" sz="1600" dirty="0" smtClean="0"/>
              <a:t>.</a:t>
            </a:r>
            <a:r>
              <a:rPr lang="en-US" altLang="zh-CN" sz="1600" dirty="0" err="1" smtClean="0"/>
              <a:t>nextElement</a:t>
            </a:r>
            <a:r>
              <a:rPr lang="en-US" altLang="zh-CN" sz="1600" dirty="0" smtClean="0"/>
              <a:t>()).</a:t>
            </a:r>
            <a:r>
              <a:rPr lang="en-US" altLang="zh-CN" sz="1600" dirty="0" err="1" smtClean="0"/>
              <a:t>getPrincipal</a:t>
            </a:r>
            <a:r>
              <a:rPr lang="en-US" altLang="zh-CN" sz="1600" dirty="0" smtClean="0"/>
              <a:t>();</a:t>
            </a:r>
          </a:p>
          <a:p>
            <a:r>
              <a:rPr lang="en-US" altLang="zh-CN" sz="1600" dirty="0" err="1" smtClean="0"/>
              <a:t>EMailMessage</a:t>
            </a:r>
            <a:r>
              <a:rPr lang="en-US" altLang="zh-CN" sz="1600" dirty="0" smtClean="0"/>
              <a:t> email = </a:t>
            </a:r>
            <a:r>
              <a:rPr lang="en-US" altLang="zh-CN" sz="1600" dirty="0" err="1" smtClean="0"/>
              <a:t>EMailMessage.</a:t>
            </a:r>
            <a:r>
              <a:rPr lang="en-US" altLang="zh-CN" sz="1600" i="1" dirty="0" err="1" smtClean="0"/>
              <a:t>newEMailMessage</a:t>
            </a:r>
            <a:r>
              <a:rPr lang="en-US" altLang="zh-CN" sz="1600" i="1" dirty="0" smtClean="0"/>
              <a:t>();</a:t>
            </a:r>
          </a:p>
          <a:p>
            <a:r>
              <a:rPr lang="en-US" altLang="zh-CN" sz="1600" dirty="0" err="1" smtClean="0"/>
              <a:t>email.setSubject</a:t>
            </a:r>
            <a:r>
              <a:rPr lang="en-US" altLang="zh-CN" sz="1600" dirty="0" smtClean="0"/>
              <a:t>("To " + ((</a:t>
            </a:r>
            <a:r>
              <a:rPr lang="en-US" altLang="zh-CN" sz="1600" dirty="0" err="1" smtClean="0"/>
              <a:t>WTUser</a:t>
            </a:r>
            <a:r>
              <a:rPr lang="en-US" altLang="zh-CN" sz="1600" dirty="0" smtClean="0"/>
              <a:t>) </a:t>
            </a:r>
            <a:r>
              <a:rPr lang="en-US" altLang="zh-CN" sz="1600" dirty="0" err="1" smtClean="0"/>
              <a:t>pricipal</a:t>
            </a:r>
            <a:r>
              <a:rPr lang="en-US" altLang="zh-CN" sz="1600" dirty="0" smtClean="0"/>
              <a:t>).</a:t>
            </a:r>
            <a:r>
              <a:rPr lang="en-US" altLang="zh-CN" sz="1600" dirty="0" err="1" smtClean="0"/>
              <a:t>getFullName</a:t>
            </a:r>
            <a:r>
              <a:rPr lang="en-US" altLang="zh-CN" sz="1600" dirty="0" smtClean="0"/>
              <a:t>()</a:t>
            </a:r>
          </a:p>
          <a:p>
            <a:r>
              <a:rPr lang="en-US" altLang="zh-CN" sz="1600" dirty="0" smtClean="0"/>
              <a:t>+ ": " + subject);</a:t>
            </a:r>
          </a:p>
          <a:p>
            <a:r>
              <a:rPr lang="en-US" altLang="zh-CN" sz="1600" dirty="0" err="1" smtClean="0"/>
              <a:t>email.addPart</a:t>
            </a:r>
            <a:r>
              <a:rPr lang="en-US" altLang="zh-CN" sz="1600" dirty="0" smtClean="0"/>
              <a:t>(</a:t>
            </a:r>
            <a:r>
              <a:rPr lang="en-US" altLang="zh-CN" sz="1600" dirty="0" err="1" smtClean="0"/>
              <a:t>context_temp</a:t>
            </a:r>
            <a:r>
              <a:rPr lang="en-US" altLang="zh-CN" sz="1600" dirty="0" smtClean="0"/>
              <a:t>, "text/html");</a:t>
            </a:r>
          </a:p>
          <a:p>
            <a:r>
              <a:rPr lang="en-US" altLang="zh-CN" sz="1600" dirty="0" err="1" smtClean="0"/>
              <a:t>email.setOriginator</a:t>
            </a:r>
            <a:r>
              <a:rPr lang="en-US" altLang="zh-CN" sz="1600" dirty="0" smtClean="0"/>
              <a:t>(</a:t>
            </a:r>
            <a:r>
              <a:rPr lang="en-US" altLang="zh-CN" sz="1600" dirty="0" err="1" smtClean="0"/>
              <a:t>SessionHelper.</a:t>
            </a:r>
            <a:r>
              <a:rPr lang="en-US" altLang="zh-CN" sz="1600" i="1" dirty="0" err="1" smtClean="0"/>
              <a:t>manager.getAdministrator</a:t>
            </a:r>
            <a:r>
              <a:rPr lang="en-US" altLang="zh-CN" sz="1600" i="1" dirty="0" smtClean="0"/>
              <a:t>());</a:t>
            </a:r>
          </a:p>
          <a:p>
            <a:r>
              <a:rPr lang="en-US" altLang="zh-CN" sz="1600" dirty="0" err="1" smtClean="0"/>
              <a:t>email.addRecipient</a:t>
            </a:r>
            <a:r>
              <a:rPr lang="en-US" altLang="zh-CN" sz="1600" dirty="0" smtClean="0"/>
              <a:t>(</a:t>
            </a:r>
            <a:r>
              <a:rPr lang="en-US" altLang="zh-CN" sz="1600" dirty="0" err="1" smtClean="0"/>
              <a:t>pricipal</a:t>
            </a:r>
            <a:r>
              <a:rPr lang="en-US" altLang="zh-CN" sz="1600" dirty="0" smtClean="0"/>
              <a:t>);</a:t>
            </a:r>
          </a:p>
          <a:p>
            <a:r>
              <a:rPr lang="en-US" altLang="zh-CN" sz="1600" dirty="0" err="1" smtClean="0"/>
              <a:t>email.send</a:t>
            </a:r>
            <a:r>
              <a:rPr lang="en-US" altLang="zh-CN" sz="1600" dirty="0" smtClean="0"/>
              <a:t>(</a:t>
            </a:r>
            <a:r>
              <a:rPr lang="en-US" altLang="zh-CN" sz="1600" b="1" dirty="0" smtClean="0"/>
              <a:t>true);</a:t>
            </a:r>
          </a:p>
          <a:p>
            <a:r>
              <a:rPr lang="en-US" altLang="zh-CN" sz="1600" dirty="0" smtClean="0"/>
              <a:t>}</a:t>
            </a:r>
          </a:p>
          <a:p>
            <a:r>
              <a:rPr lang="en-US" altLang="zh-CN" sz="1600" dirty="0" smtClean="0"/>
              <a:t>}</a:t>
            </a:r>
            <a:endParaRPr lang="zh-CN" altLang="en-US" sz="1600" dirty="0" smtClean="0"/>
          </a:p>
          <a:p>
            <a:r>
              <a:rPr lang="en-US" altLang="zh-CN" sz="1600" dirty="0" smtClean="0"/>
              <a:t>}</a:t>
            </a:r>
            <a:endParaRPr lang="en-US" altLang="zh-CN" dirty="0" smtClean="0"/>
          </a:p>
          <a:p>
            <a:endParaRPr lang="en-US" altLang="zh-CN" dirty="0" smtClean="0"/>
          </a:p>
        </p:txBody>
      </p:sp>
    </p:spTree>
  </p:cSld>
  <p:clrMapOvr>
    <a:masterClrMapping/>
  </p:clrMapOvr>
  <p:transition spd="med">
    <p:fade thruBlk="1"/>
  </p:transition>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参与者相关操作</a:t>
            </a:r>
            <a:endParaRPr lang="en-US" altLang="zh-CN" sz="3200" dirty="0" smtClean="0">
              <a:ea typeface="宋体" pitchFamily="2" charset="-122"/>
            </a:endParaRPr>
          </a:p>
        </p:txBody>
      </p:sp>
      <p:sp>
        <p:nvSpPr>
          <p:cNvPr id="5" name="矩形 4"/>
          <p:cNvSpPr/>
          <p:nvPr/>
        </p:nvSpPr>
        <p:spPr>
          <a:xfrm>
            <a:off x="467544" y="699075"/>
            <a:ext cx="8208912" cy="7263527"/>
          </a:xfrm>
          <a:prstGeom prst="rect">
            <a:avLst/>
          </a:prstGeom>
        </p:spPr>
        <p:txBody>
          <a:bodyPr wrap="square">
            <a:spAutoFit/>
          </a:bodyPr>
          <a:lstStyle/>
          <a:p>
            <a:r>
              <a:rPr lang="zh-CN" altLang="en-US" dirty="0" smtClean="0"/>
              <a:t>搜索</a:t>
            </a:r>
            <a:r>
              <a:rPr lang="en-US" altLang="zh-CN" dirty="0" smtClean="0"/>
              <a:t>LDAP</a:t>
            </a:r>
            <a:r>
              <a:rPr lang="zh-CN" altLang="en-US" dirty="0" smtClean="0"/>
              <a:t>的用户</a:t>
            </a:r>
            <a:endParaRPr lang="en-US" altLang="zh-CN" dirty="0" smtClean="0"/>
          </a:p>
          <a:p>
            <a:r>
              <a:rPr lang="en-US" altLang="zh-CN" sz="1000" b="1" dirty="0" smtClean="0"/>
              <a:t>public static </a:t>
            </a:r>
            <a:r>
              <a:rPr lang="en-US" altLang="zh-CN" sz="1000" b="1" u="sng" dirty="0" smtClean="0"/>
              <a:t>Enumeration </a:t>
            </a:r>
            <a:r>
              <a:rPr lang="en-US" altLang="zh-CN" sz="1000" b="1" u="sng" dirty="0" err="1" smtClean="0"/>
              <a:t>findUsers</a:t>
            </a:r>
            <a:r>
              <a:rPr lang="en-US" altLang="zh-CN" sz="1000" b="1" u="sng" dirty="0" smtClean="0"/>
              <a:t>(String paramString1,</a:t>
            </a:r>
          </a:p>
          <a:p>
            <a:r>
              <a:rPr lang="en-US" altLang="zh-CN" sz="1000" dirty="0" smtClean="0"/>
              <a:t>String paramString2, Locale </a:t>
            </a:r>
            <a:r>
              <a:rPr lang="en-US" altLang="zh-CN" sz="1000" dirty="0" err="1" smtClean="0"/>
              <a:t>paramLocale</a:t>
            </a:r>
            <a:r>
              <a:rPr lang="en-US" altLang="zh-CN" sz="1000" dirty="0" smtClean="0"/>
              <a:t>) {</a:t>
            </a:r>
          </a:p>
          <a:p>
            <a:r>
              <a:rPr lang="en-US" altLang="zh-CN" sz="1000" b="1" dirty="0" smtClean="0"/>
              <a:t>if (paramString1 != null)</a:t>
            </a:r>
          </a:p>
          <a:p>
            <a:r>
              <a:rPr lang="en-US" altLang="zh-CN" sz="1000" dirty="0" smtClean="0"/>
              <a:t>paramString1 = paramString1.trim();</a:t>
            </a:r>
          </a:p>
          <a:p>
            <a:r>
              <a:rPr lang="en-US" altLang="zh-CN" sz="1000" b="1" dirty="0" smtClean="0"/>
              <a:t>if ((paramString1 == null) || (paramString1.length() == 0))</a:t>
            </a:r>
          </a:p>
          <a:p>
            <a:r>
              <a:rPr lang="en-US" altLang="zh-CN" sz="1000" dirty="0" smtClean="0"/>
              <a:t>paramString1 = "*";</a:t>
            </a:r>
          </a:p>
          <a:p>
            <a:r>
              <a:rPr lang="en-US" altLang="zh-CN" sz="1000" b="1" dirty="0" smtClean="0"/>
              <a:t>if (paramString2 != null)</a:t>
            </a:r>
          </a:p>
          <a:p>
            <a:r>
              <a:rPr lang="en-US" altLang="zh-CN" sz="1000" dirty="0" smtClean="0"/>
              <a:t>paramString2 = paramString2.trim();</a:t>
            </a:r>
          </a:p>
          <a:p>
            <a:r>
              <a:rPr lang="en-US" altLang="zh-CN" sz="1000" b="1" dirty="0" smtClean="0"/>
              <a:t>if ((paramString2 == null) || (paramString2.length() == 0))</a:t>
            </a:r>
          </a:p>
          <a:p>
            <a:r>
              <a:rPr lang="en-US" altLang="zh-CN" sz="1000" dirty="0" smtClean="0"/>
              <a:t>paramString2 = "ALL";</a:t>
            </a:r>
          </a:p>
          <a:p>
            <a:r>
              <a:rPr lang="en-US" altLang="zh-CN" sz="1000" dirty="0" err="1" smtClean="0"/>
              <a:t>SortedEnumeration</a:t>
            </a:r>
            <a:r>
              <a:rPr lang="en-US" altLang="zh-CN" sz="1000" dirty="0" smtClean="0"/>
              <a:t> </a:t>
            </a:r>
            <a:r>
              <a:rPr lang="en-US" altLang="zh-CN" sz="1000" dirty="0" err="1" smtClean="0"/>
              <a:t>localSortedEnumeration</a:t>
            </a:r>
            <a:r>
              <a:rPr lang="en-US" altLang="zh-CN" sz="1000" dirty="0" smtClean="0"/>
              <a:t> = </a:t>
            </a:r>
            <a:r>
              <a:rPr lang="en-US" altLang="zh-CN" sz="1000" b="1" dirty="0" smtClean="0"/>
              <a:t>null;</a:t>
            </a:r>
          </a:p>
          <a:p>
            <a:r>
              <a:rPr lang="en-US" altLang="zh-CN" sz="1000" b="1" dirty="0" smtClean="0"/>
              <a:t>try {</a:t>
            </a:r>
          </a:p>
          <a:p>
            <a:r>
              <a:rPr lang="en-US" altLang="zh-CN" sz="1000" dirty="0" smtClean="0"/>
              <a:t>String[] </a:t>
            </a:r>
            <a:r>
              <a:rPr lang="en-US" altLang="zh-CN" sz="1000" dirty="0" err="1" smtClean="0"/>
              <a:t>arrayOfString</a:t>
            </a:r>
            <a:r>
              <a:rPr lang="en-US" altLang="zh-CN" sz="1000" dirty="0" smtClean="0"/>
              <a:t> = { (String) ((paramString2.equalsIgnoreCase("ALL")) ? </a:t>
            </a:r>
            <a:r>
              <a:rPr lang="en-US" altLang="zh-CN" sz="1000" dirty="0" err="1" smtClean="0"/>
              <a:t>OrganizationServicesHelper.</a:t>
            </a:r>
            <a:r>
              <a:rPr lang="en-US" altLang="zh-CN" sz="1000" i="1" dirty="0" err="1" smtClean="0"/>
              <a:t>manager</a:t>
            </a:r>
            <a:endParaRPr lang="en-US" altLang="zh-CN" sz="1000" i="1" dirty="0" smtClean="0"/>
          </a:p>
          <a:p>
            <a:r>
              <a:rPr lang="en-US" altLang="zh-CN" sz="1000" dirty="0" smtClean="0"/>
              <a:t>.</a:t>
            </a:r>
            <a:r>
              <a:rPr lang="en-US" altLang="zh-CN" sz="1000" dirty="0" err="1" smtClean="0"/>
              <a:t>getDirectoryServiceNames</a:t>
            </a:r>
            <a:r>
              <a:rPr lang="en-US" altLang="zh-CN" sz="1000" dirty="0" smtClean="0"/>
              <a:t>() : paramString2) };</a:t>
            </a:r>
          </a:p>
          <a:p>
            <a:r>
              <a:rPr lang="en-US" altLang="zh-CN" sz="1000" u="sng" dirty="0" err="1" smtClean="0"/>
              <a:t>ArrayList</a:t>
            </a:r>
            <a:r>
              <a:rPr lang="en-US" altLang="zh-CN" sz="1000" u="sng" dirty="0" smtClean="0"/>
              <a:t> </a:t>
            </a:r>
            <a:r>
              <a:rPr lang="en-US" altLang="zh-CN" sz="1000" u="sng" dirty="0" err="1" smtClean="0"/>
              <a:t>localArrayList</a:t>
            </a:r>
            <a:r>
              <a:rPr lang="en-US" altLang="zh-CN" sz="1000" u="sng" dirty="0" smtClean="0"/>
              <a:t> = </a:t>
            </a:r>
            <a:r>
              <a:rPr lang="en-US" altLang="zh-CN" sz="1000" b="1" u="sng" dirty="0" smtClean="0"/>
              <a:t>new </a:t>
            </a:r>
            <a:r>
              <a:rPr lang="en-US" altLang="zh-CN" sz="1000" b="1" u="sng" dirty="0" err="1" smtClean="0"/>
              <a:t>ArrayList</a:t>
            </a:r>
            <a:r>
              <a:rPr lang="en-US" altLang="zh-CN" sz="1000" b="1" u="sng" dirty="0" smtClean="0"/>
              <a:t>(2);</a:t>
            </a:r>
          </a:p>
          <a:p>
            <a:r>
              <a:rPr lang="en-US" altLang="zh-CN" sz="1000" u="sng" dirty="0" err="1" smtClean="0"/>
              <a:t>localArrayList.add</a:t>
            </a:r>
            <a:r>
              <a:rPr lang="en-US" altLang="zh-CN" sz="1000" u="sng" dirty="0" smtClean="0"/>
              <a:t>(</a:t>
            </a:r>
            <a:r>
              <a:rPr lang="en-US" altLang="zh-CN" sz="1000" u="sng" dirty="0" err="1" smtClean="0"/>
              <a:t>OrganizationServicesHelper.</a:t>
            </a:r>
            <a:r>
              <a:rPr lang="en-US" altLang="zh-CN" sz="1000" i="1" u="sng" dirty="0" err="1" smtClean="0"/>
              <a:t>manager</a:t>
            </a:r>
            <a:endParaRPr lang="en-US" altLang="zh-CN" sz="1000" i="1" u="sng" dirty="0" smtClean="0"/>
          </a:p>
          <a:p>
            <a:r>
              <a:rPr lang="en-US" altLang="zh-CN" sz="1000" u="sng" dirty="0" smtClean="0"/>
              <a:t>.</a:t>
            </a:r>
            <a:r>
              <a:rPr lang="en-US" altLang="zh-CN" sz="1000" u="sng" dirty="0" err="1" smtClean="0"/>
              <a:t>newDirectoryContextProvider</a:t>
            </a:r>
            <a:r>
              <a:rPr lang="en-US" altLang="zh-CN" sz="1000" u="sng" dirty="0" smtClean="0"/>
              <a:t>(</a:t>
            </a:r>
            <a:r>
              <a:rPr lang="en-US" altLang="zh-CN" sz="1000" u="sng" dirty="0" err="1" smtClean="0"/>
              <a:t>arrayOfString</a:t>
            </a:r>
            <a:r>
              <a:rPr lang="en-US" altLang="zh-CN" sz="1000" u="sng" dirty="0" smtClean="0"/>
              <a:t>, </a:t>
            </a:r>
            <a:r>
              <a:rPr lang="en-US" altLang="zh-CN" sz="1000" b="1" u="sng" dirty="0" smtClean="0"/>
              <a:t>null));</a:t>
            </a:r>
            <a:endParaRPr lang="zh-CN" altLang="en-US" sz="1000" dirty="0" smtClean="0"/>
          </a:p>
          <a:p>
            <a:r>
              <a:rPr lang="en-US" altLang="zh-CN" sz="1000" dirty="0" err="1" smtClean="0"/>
              <a:t>StringBuffer</a:t>
            </a:r>
            <a:r>
              <a:rPr lang="en-US" altLang="zh-CN" sz="1000" dirty="0" smtClean="0"/>
              <a:t> </a:t>
            </a:r>
            <a:r>
              <a:rPr lang="en-US" altLang="zh-CN" sz="1000" dirty="0" err="1" smtClean="0"/>
              <a:t>localStringBuffer</a:t>
            </a:r>
            <a:r>
              <a:rPr lang="en-US" altLang="zh-CN" sz="1000" dirty="0" smtClean="0"/>
              <a:t> = </a:t>
            </a:r>
            <a:r>
              <a:rPr lang="en-US" altLang="zh-CN" sz="1000" b="1" dirty="0" smtClean="0"/>
              <a:t>new </a:t>
            </a:r>
            <a:r>
              <a:rPr lang="en-US" altLang="zh-CN" sz="1000" b="1" dirty="0" err="1" smtClean="0"/>
              <a:t>StringBuffer</a:t>
            </a:r>
            <a:r>
              <a:rPr lang="en-US" altLang="zh-CN" sz="1000" b="1" dirty="0" smtClean="0"/>
              <a:t>(64);</a:t>
            </a:r>
          </a:p>
          <a:p>
            <a:r>
              <a:rPr lang="en-US" altLang="zh-CN" sz="1000" dirty="0" err="1" smtClean="0"/>
              <a:t>localStringBuffer.append</a:t>
            </a:r>
            <a:r>
              <a:rPr lang="en-US" altLang="zh-CN" sz="1000" dirty="0" smtClean="0"/>
              <a:t>("name");</a:t>
            </a:r>
          </a:p>
          <a:p>
            <a:r>
              <a:rPr lang="en-US" altLang="zh-CN" sz="1000" dirty="0" err="1" smtClean="0"/>
              <a:t>localStringBuffer.append</a:t>
            </a:r>
            <a:r>
              <a:rPr lang="en-US" altLang="zh-CN" sz="1000" dirty="0" smtClean="0"/>
              <a:t>("='");</a:t>
            </a:r>
          </a:p>
          <a:p>
            <a:r>
              <a:rPr lang="en-US" altLang="zh-CN" sz="1000" dirty="0" err="1" smtClean="0"/>
              <a:t>localStringBuffer.append</a:t>
            </a:r>
            <a:r>
              <a:rPr lang="en-US" altLang="zh-CN" sz="1000" dirty="0" smtClean="0"/>
              <a:t>(paramString1);</a:t>
            </a:r>
          </a:p>
          <a:p>
            <a:r>
              <a:rPr lang="en-US" altLang="zh-CN" sz="1000" dirty="0" err="1" smtClean="0"/>
              <a:t>localStringBuffer.append</a:t>
            </a:r>
            <a:r>
              <a:rPr lang="en-US" altLang="zh-CN" sz="1000" dirty="0" smtClean="0"/>
              <a:t>("'");</a:t>
            </a:r>
          </a:p>
          <a:p>
            <a:r>
              <a:rPr lang="en-US" altLang="zh-CN" sz="1000" dirty="0" err="1" smtClean="0"/>
              <a:t>localStringBuffer.append</a:t>
            </a:r>
            <a:r>
              <a:rPr lang="en-US" altLang="zh-CN" sz="1000" dirty="0" smtClean="0"/>
              <a:t>('|');</a:t>
            </a:r>
          </a:p>
          <a:p>
            <a:r>
              <a:rPr lang="en-US" altLang="zh-CN" sz="1000" dirty="0" err="1" smtClean="0"/>
              <a:t>localStringBuffer.append</a:t>
            </a:r>
            <a:r>
              <a:rPr lang="en-US" altLang="zh-CN" sz="1000" dirty="0" smtClean="0"/>
              <a:t>("</a:t>
            </a:r>
            <a:r>
              <a:rPr lang="en-US" altLang="zh-CN" sz="1000" dirty="0" err="1" smtClean="0"/>
              <a:t>fullName</a:t>
            </a:r>
            <a:r>
              <a:rPr lang="en-US" altLang="zh-CN" sz="1000" dirty="0" smtClean="0"/>
              <a:t>");</a:t>
            </a:r>
          </a:p>
          <a:p>
            <a:r>
              <a:rPr lang="en-US" altLang="zh-CN" sz="1000" dirty="0" err="1" smtClean="0"/>
              <a:t>localStringBuffer.append</a:t>
            </a:r>
            <a:r>
              <a:rPr lang="en-US" altLang="zh-CN" sz="1000" dirty="0" smtClean="0"/>
              <a:t>("='");</a:t>
            </a:r>
          </a:p>
          <a:p>
            <a:r>
              <a:rPr lang="en-US" altLang="zh-CN" sz="1000" dirty="0" err="1" smtClean="0"/>
              <a:t>localStringBuffer.append</a:t>
            </a:r>
            <a:r>
              <a:rPr lang="en-US" altLang="zh-CN" sz="1000" dirty="0" smtClean="0"/>
              <a:t>(paramString1);</a:t>
            </a:r>
          </a:p>
          <a:p>
            <a:r>
              <a:rPr lang="en-US" altLang="zh-CN" sz="1000" dirty="0" err="1" smtClean="0"/>
              <a:t>localStringBuffer.append</a:t>
            </a:r>
            <a:r>
              <a:rPr lang="en-US" altLang="zh-CN" sz="1000" dirty="0" smtClean="0"/>
              <a:t>("'");</a:t>
            </a:r>
            <a:endParaRPr lang="zh-CN" altLang="en-US" sz="1000" dirty="0" smtClean="0"/>
          </a:p>
          <a:p>
            <a:r>
              <a:rPr lang="en-US" altLang="zh-CN" sz="1000" u="sng" dirty="0" smtClean="0"/>
              <a:t>Enumeration </a:t>
            </a:r>
            <a:r>
              <a:rPr lang="en-US" altLang="zh-CN" sz="1000" u="sng" dirty="0" err="1" smtClean="0"/>
              <a:t>localEnumeration</a:t>
            </a:r>
            <a:r>
              <a:rPr lang="en-US" altLang="zh-CN" sz="1000" u="sng" dirty="0" smtClean="0"/>
              <a:t> = </a:t>
            </a:r>
            <a:r>
              <a:rPr lang="en-US" altLang="zh-CN" sz="1000" u="sng" dirty="0" err="1" smtClean="0"/>
              <a:t>OrganizationServicesHelper.</a:t>
            </a:r>
            <a:r>
              <a:rPr lang="en-US" altLang="zh-CN" sz="1000" i="1" u="sng" dirty="0" err="1" smtClean="0"/>
              <a:t>manager</a:t>
            </a:r>
            <a:endParaRPr lang="en-US" altLang="zh-CN" sz="1000" i="1" u="sng" dirty="0" smtClean="0"/>
          </a:p>
          <a:p>
            <a:r>
              <a:rPr lang="en-US" altLang="zh-CN" sz="1000" dirty="0" smtClean="0"/>
              <a:t>.</a:t>
            </a:r>
            <a:r>
              <a:rPr lang="en-US" altLang="zh-CN" sz="1000" dirty="0" err="1" smtClean="0"/>
              <a:t>queryPrincipals</a:t>
            </a:r>
            <a:r>
              <a:rPr lang="en-US" altLang="zh-CN" sz="1000" dirty="0" smtClean="0"/>
              <a:t>(</a:t>
            </a:r>
          </a:p>
          <a:p>
            <a:r>
              <a:rPr lang="en-US" altLang="zh-CN" sz="1000" dirty="0" err="1" smtClean="0"/>
              <a:t>WTUser.</a:t>
            </a:r>
            <a:r>
              <a:rPr lang="en-US" altLang="zh-CN" sz="1000" b="1" dirty="0" err="1" smtClean="0"/>
              <a:t>class</a:t>
            </a:r>
            <a:r>
              <a:rPr lang="en-US" altLang="zh-CN" sz="1000" b="1" dirty="0" smtClean="0"/>
              <a:t>,</a:t>
            </a:r>
          </a:p>
          <a:p>
            <a:r>
              <a:rPr lang="en-US" altLang="zh-CN" sz="1000" dirty="0" err="1" smtClean="0"/>
              <a:t>localStringBuffer.toString</a:t>
            </a:r>
            <a:r>
              <a:rPr lang="en-US" altLang="zh-CN" sz="1000" dirty="0" smtClean="0"/>
              <a:t>(),</a:t>
            </a:r>
          </a:p>
          <a:p>
            <a:r>
              <a:rPr lang="en-US" altLang="zh-CN" sz="1000" dirty="0" smtClean="0"/>
              <a:t>(</a:t>
            </a:r>
            <a:r>
              <a:rPr lang="en-US" altLang="zh-CN" sz="1000" dirty="0" err="1" smtClean="0"/>
              <a:t>DirectoryContextProvider</a:t>
            </a:r>
            <a:r>
              <a:rPr lang="en-US" altLang="zh-CN" sz="1000" dirty="0" smtClean="0"/>
              <a:t>[]) </a:t>
            </a:r>
            <a:r>
              <a:rPr lang="en-US" altLang="zh-CN" sz="1000" u="sng" dirty="0" err="1" smtClean="0"/>
              <a:t>localArrayList</a:t>
            </a:r>
            <a:endParaRPr lang="en-US" altLang="zh-CN" sz="1000" u="sng" dirty="0" smtClean="0"/>
          </a:p>
          <a:p>
            <a:r>
              <a:rPr lang="en-US" altLang="zh-CN" sz="1000" u="sng" dirty="0" smtClean="0"/>
              <a:t>.</a:t>
            </a:r>
            <a:r>
              <a:rPr lang="en-US" altLang="zh-CN" sz="1000" u="sng" dirty="0" err="1" smtClean="0"/>
              <a:t>toArray</a:t>
            </a:r>
            <a:r>
              <a:rPr lang="en-US" altLang="zh-CN" sz="1000" u="sng" dirty="0" smtClean="0"/>
              <a:t>(</a:t>
            </a:r>
            <a:r>
              <a:rPr lang="en-US" altLang="zh-CN" sz="1000" b="1" u="sng" dirty="0" smtClean="0"/>
              <a:t>new </a:t>
            </a:r>
            <a:r>
              <a:rPr lang="en-US" altLang="zh-CN" sz="1000" b="1" u="sng" dirty="0" err="1" smtClean="0"/>
              <a:t>DirectoryContextProvider</a:t>
            </a:r>
            <a:r>
              <a:rPr lang="en-US" altLang="zh-CN" sz="1000" b="1" u="sng" dirty="0" smtClean="0"/>
              <a:t>[</a:t>
            </a:r>
            <a:r>
              <a:rPr lang="en-US" altLang="zh-CN" sz="1000" b="1" u="sng" dirty="0" err="1" smtClean="0"/>
              <a:t>localArrayList</a:t>
            </a:r>
            <a:endParaRPr lang="en-US" altLang="zh-CN" sz="1000" b="1" u="sng" dirty="0" smtClean="0"/>
          </a:p>
          <a:p>
            <a:r>
              <a:rPr lang="en-US" altLang="zh-CN" sz="1000" u="sng" dirty="0" smtClean="0"/>
              <a:t>.size()]));</a:t>
            </a:r>
          </a:p>
          <a:p>
            <a:r>
              <a:rPr lang="en-US" altLang="zh-CN" sz="1000" b="1" dirty="0" smtClean="0"/>
              <a:t>if (</a:t>
            </a:r>
            <a:r>
              <a:rPr lang="en-US" altLang="zh-CN" sz="1000" b="1" dirty="0" err="1" smtClean="0"/>
              <a:t>localEnumeration</a:t>
            </a:r>
            <a:r>
              <a:rPr lang="en-US" altLang="zh-CN" sz="1000" b="1" dirty="0" smtClean="0"/>
              <a:t> != null)</a:t>
            </a:r>
          </a:p>
          <a:p>
            <a:r>
              <a:rPr lang="en-US" altLang="zh-CN" sz="1000" dirty="0" err="1" smtClean="0"/>
              <a:t>localSortedEnumeration</a:t>
            </a:r>
            <a:r>
              <a:rPr lang="en-US" altLang="zh-CN" sz="1000" dirty="0" smtClean="0"/>
              <a:t> = </a:t>
            </a:r>
            <a:r>
              <a:rPr lang="en-US" altLang="zh-CN" sz="1000" b="1" dirty="0" smtClean="0"/>
              <a:t>new </a:t>
            </a:r>
            <a:r>
              <a:rPr lang="en-US" altLang="zh-CN" sz="1000" b="1" dirty="0" err="1" smtClean="0"/>
              <a:t>SortedEnumeration</a:t>
            </a:r>
            <a:r>
              <a:rPr lang="en-US" altLang="zh-CN" sz="1000" b="1" dirty="0" smtClean="0"/>
              <a:t>(</a:t>
            </a:r>
          </a:p>
          <a:p>
            <a:r>
              <a:rPr lang="en-US" altLang="zh-CN" sz="1000" dirty="0" err="1" smtClean="0"/>
              <a:t>localEnumeration</a:t>
            </a:r>
            <a:r>
              <a:rPr lang="en-US" altLang="zh-CN" sz="1000" dirty="0" smtClean="0"/>
              <a:t>, </a:t>
            </a:r>
            <a:r>
              <a:rPr lang="en-US" altLang="zh-CN" sz="1000" b="1" dirty="0" smtClean="0"/>
              <a:t>new </a:t>
            </a:r>
            <a:r>
              <a:rPr lang="en-US" altLang="zh-CN" sz="1000" b="1" dirty="0" err="1" smtClean="0"/>
              <a:t>PrincipalCollationKeyFactory</a:t>
            </a:r>
            <a:r>
              <a:rPr lang="en-US" altLang="zh-CN" sz="1000" b="1" dirty="0" smtClean="0"/>
              <a:t>(</a:t>
            </a:r>
          </a:p>
          <a:p>
            <a:r>
              <a:rPr lang="en-US" altLang="zh-CN" sz="1000" dirty="0" err="1" smtClean="0"/>
              <a:t>paramLocale</a:t>
            </a:r>
            <a:r>
              <a:rPr lang="en-US" altLang="zh-CN" sz="1000" dirty="0" smtClean="0"/>
              <a:t>));</a:t>
            </a:r>
          </a:p>
          <a:p>
            <a:r>
              <a:rPr lang="en-US" altLang="zh-CN" sz="1000" dirty="0" smtClean="0"/>
              <a:t>} </a:t>
            </a:r>
            <a:r>
              <a:rPr lang="en-US" altLang="zh-CN" sz="1000" b="1" dirty="0" smtClean="0"/>
              <a:t>catch (Exception </a:t>
            </a:r>
            <a:r>
              <a:rPr lang="en-US" altLang="zh-CN" sz="1000" b="1" dirty="0" err="1" smtClean="0"/>
              <a:t>localException</a:t>
            </a:r>
            <a:r>
              <a:rPr lang="en-US" altLang="zh-CN" sz="1000" b="1" dirty="0" smtClean="0"/>
              <a:t>) {</a:t>
            </a:r>
          </a:p>
          <a:p>
            <a:r>
              <a:rPr lang="en-US" altLang="zh-CN" sz="1000" dirty="0" err="1" smtClean="0"/>
              <a:t>localException.printStackTrace</a:t>
            </a:r>
            <a:r>
              <a:rPr lang="en-US" altLang="zh-CN" sz="1000" dirty="0" smtClean="0"/>
              <a:t>();</a:t>
            </a:r>
          </a:p>
          <a:p>
            <a:r>
              <a:rPr lang="en-US" altLang="zh-CN" sz="1000" dirty="0" smtClean="0"/>
              <a:t>}</a:t>
            </a:r>
          </a:p>
          <a:p>
            <a:r>
              <a:rPr lang="en-US" altLang="zh-CN" sz="1000" b="1" dirty="0" smtClean="0"/>
              <a:t>return </a:t>
            </a:r>
            <a:r>
              <a:rPr lang="en-US" altLang="zh-CN" sz="1000" b="1" dirty="0" err="1" smtClean="0"/>
              <a:t>localSortedEnumeration</a:t>
            </a:r>
            <a:r>
              <a:rPr lang="en-US" altLang="zh-CN" sz="1000" b="1" dirty="0" smtClean="0"/>
              <a:t>;</a:t>
            </a:r>
          </a:p>
          <a:p>
            <a:r>
              <a:rPr lang="en-US" altLang="zh-CN" sz="1000" dirty="0" smtClean="0"/>
              <a:t>}</a:t>
            </a:r>
          </a:p>
          <a:p>
            <a:endParaRPr lang="en-US" altLang="zh-CN" dirty="0" smtClean="0"/>
          </a:p>
        </p:txBody>
      </p:sp>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ea typeface="宋体" pitchFamily="2" charset="-122"/>
              </a:rPr>
              <a:t>模型扩展</a:t>
            </a:r>
            <a:r>
              <a:rPr lang="en-US" altLang="zh-CN" dirty="0" smtClean="0">
                <a:ea typeface="宋体" pitchFamily="2" charset="-122"/>
              </a:rPr>
              <a:t>(</a:t>
            </a:r>
            <a:r>
              <a:rPr lang="zh-CN" altLang="en-US" dirty="0" smtClean="0">
                <a:ea typeface="宋体" pitchFamily="2" charset="-122"/>
              </a:rPr>
              <a:t>续</a:t>
            </a:r>
            <a:r>
              <a:rPr lang="en-US" altLang="zh-CN" dirty="0" smtClean="0">
                <a:ea typeface="宋体" pitchFamily="2" charset="-122"/>
              </a:rPr>
              <a:t>)</a:t>
            </a:r>
            <a:endParaRPr lang="zh-CN" altLang="en-US" dirty="0" smtClean="0">
              <a:ea typeface="宋体" pitchFamily="2" charset="-122"/>
            </a:endParaRPr>
          </a:p>
        </p:txBody>
      </p:sp>
      <p:sp>
        <p:nvSpPr>
          <p:cNvPr id="4" name="内容占位符 3"/>
          <p:cNvSpPr>
            <a:spLocks noGrp="1"/>
          </p:cNvSpPr>
          <p:nvPr>
            <p:ph idx="1"/>
          </p:nvPr>
        </p:nvSpPr>
        <p:spPr/>
        <p:txBody>
          <a:bodyPr/>
          <a:lstStyle/>
          <a:p>
            <a:r>
              <a:rPr lang="zh-CN" altLang="en-US" dirty="0" smtClean="0"/>
              <a:t>完整的例子说明</a:t>
            </a:r>
            <a:endParaRPr lang="en-US" altLang="zh-CN" dirty="0" smtClean="0"/>
          </a:p>
          <a:p>
            <a:pPr lvl="1"/>
            <a:r>
              <a:rPr lang="zh-CN" altLang="zh-CN" dirty="0" smtClean="0"/>
              <a:t>在</a:t>
            </a:r>
            <a:r>
              <a:rPr lang="en-US" altLang="zh-CN" dirty="0" err="1" smtClean="0"/>
              <a:t>windchill</a:t>
            </a:r>
            <a:r>
              <a:rPr lang="en-US" altLang="zh-CN" dirty="0" smtClean="0"/>
              <a:t>/</a:t>
            </a:r>
            <a:r>
              <a:rPr lang="en-US" altLang="zh-CN" dirty="0" err="1" smtClean="0"/>
              <a:t>src</a:t>
            </a:r>
            <a:r>
              <a:rPr lang="en-US" altLang="zh-CN" dirty="0" smtClean="0"/>
              <a:t>/</a:t>
            </a:r>
            <a:r>
              <a:rPr lang="zh-CN" altLang="zh-CN" dirty="0" smtClean="0"/>
              <a:t>目录下建立一个</a:t>
            </a:r>
            <a:r>
              <a:rPr lang="en-US" altLang="zh-CN" dirty="0" err="1" smtClean="0"/>
              <a:t>helloWorld</a:t>
            </a:r>
            <a:r>
              <a:rPr lang="zh-CN" altLang="zh-CN" dirty="0" smtClean="0"/>
              <a:t>目录，在</a:t>
            </a:r>
            <a:r>
              <a:rPr lang="en-US" altLang="zh-CN" dirty="0" err="1" smtClean="0"/>
              <a:t>windchill</a:t>
            </a:r>
            <a:r>
              <a:rPr lang="en-US" altLang="zh-CN" dirty="0" smtClean="0"/>
              <a:t>/codebase/</a:t>
            </a:r>
            <a:r>
              <a:rPr lang="zh-CN" altLang="zh-CN" dirty="0" smtClean="0"/>
              <a:t>目录下也建立一个</a:t>
            </a:r>
            <a:r>
              <a:rPr lang="en-US" altLang="zh-CN" dirty="0" err="1" smtClean="0"/>
              <a:t>helloWorld</a:t>
            </a:r>
            <a:r>
              <a:rPr lang="zh-CN" altLang="zh-CN" dirty="0" smtClean="0"/>
              <a:t>目录</a:t>
            </a:r>
            <a:endParaRPr lang="en-US" altLang="zh-CN" dirty="0" smtClean="0"/>
          </a:p>
          <a:p>
            <a:pPr lvl="1"/>
            <a:r>
              <a:rPr lang="zh-CN" altLang="zh-CN" dirty="0" smtClean="0"/>
              <a:t>打开</a:t>
            </a:r>
            <a:r>
              <a:rPr lang="en-US" altLang="zh-CN" dirty="0" smtClean="0"/>
              <a:t>rose</a:t>
            </a:r>
            <a:r>
              <a:rPr lang="zh-CN" altLang="zh-CN" dirty="0" smtClean="0"/>
              <a:t>软件，依次打开</a:t>
            </a:r>
            <a:r>
              <a:rPr lang="en-US" altLang="zh-CN" dirty="0" err="1" smtClean="0"/>
              <a:t>file</a:t>
            </a:r>
            <a:r>
              <a:rPr lang="en-US" altLang="zh-CN" dirty="0" err="1" smtClean="0">
                <a:sym typeface="Wingdings"/>
              </a:rPr>
              <a:t></a:t>
            </a:r>
            <a:r>
              <a:rPr lang="en-US" altLang="zh-CN" dirty="0" err="1" smtClean="0"/>
              <a:t>open</a:t>
            </a:r>
            <a:r>
              <a:rPr lang="en-US" altLang="zh-CN" dirty="0" smtClean="0">
                <a:sym typeface="Wingdings"/>
              </a:rPr>
              <a:t></a:t>
            </a:r>
            <a:r>
              <a:rPr lang="zh-CN" altLang="zh-CN" dirty="0" smtClean="0"/>
              <a:t>定位到</a:t>
            </a:r>
            <a:r>
              <a:rPr lang="en-US" altLang="zh-CN" dirty="0" err="1" smtClean="0"/>
              <a:t>windchill</a:t>
            </a:r>
            <a:r>
              <a:rPr lang="en-US" altLang="zh-CN" dirty="0" smtClean="0"/>
              <a:t>/</a:t>
            </a:r>
            <a:r>
              <a:rPr lang="en-US" altLang="zh-CN" dirty="0" err="1" smtClean="0"/>
              <a:t>src</a:t>
            </a:r>
            <a:r>
              <a:rPr lang="en-US" altLang="zh-CN" dirty="0" smtClean="0"/>
              <a:t>/wt/WTdesigner.mdl</a:t>
            </a:r>
            <a:r>
              <a:rPr lang="zh-CN" altLang="zh-CN" dirty="0" smtClean="0"/>
              <a:t>，打开</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zh-CN" dirty="0" smtClean="0"/>
              <a:t>出现这个对话框，选择是，然后就耐心等待系统加载完这个文件。当完全加载完以后把这个文件保存到上面建立的</a:t>
            </a:r>
            <a:r>
              <a:rPr lang="en-US" altLang="zh-CN" dirty="0" err="1" smtClean="0"/>
              <a:t>windchill</a:t>
            </a:r>
            <a:r>
              <a:rPr lang="en-US" altLang="zh-CN" dirty="0" smtClean="0"/>
              <a:t>/</a:t>
            </a:r>
            <a:r>
              <a:rPr lang="en-US" altLang="zh-CN" dirty="0" err="1" smtClean="0"/>
              <a:t>src</a:t>
            </a:r>
            <a:r>
              <a:rPr lang="en-US" altLang="zh-CN" dirty="0" smtClean="0"/>
              <a:t>/</a:t>
            </a:r>
            <a:r>
              <a:rPr lang="en-US" altLang="zh-CN" dirty="0" err="1" smtClean="0"/>
              <a:t>helloWorld</a:t>
            </a:r>
            <a:r>
              <a:rPr lang="zh-CN" altLang="zh-CN" dirty="0" smtClean="0"/>
              <a:t>目录下，名称为</a:t>
            </a:r>
            <a:r>
              <a:rPr lang="en-US" altLang="zh-CN" dirty="0" err="1" smtClean="0"/>
              <a:t>helloWorld</a:t>
            </a:r>
            <a:endParaRPr lang="zh-CN" altLang="en-US" dirty="0"/>
          </a:p>
        </p:txBody>
      </p:sp>
      <p:pic>
        <p:nvPicPr>
          <p:cNvPr id="43010" name="Picture 2"/>
          <p:cNvPicPr>
            <a:picLocks noChangeAspect="1" noChangeArrowheads="1"/>
          </p:cNvPicPr>
          <p:nvPr/>
        </p:nvPicPr>
        <p:blipFill>
          <a:blip r:embed="rId2" cstate="print"/>
          <a:srcRect/>
          <a:stretch>
            <a:fillRect/>
          </a:stretch>
        </p:blipFill>
        <p:spPr bwMode="auto">
          <a:xfrm>
            <a:off x="1475656" y="2924944"/>
            <a:ext cx="5259387" cy="2449512"/>
          </a:xfrm>
          <a:prstGeom prst="rect">
            <a:avLst/>
          </a:prstGeom>
          <a:noFill/>
          <a:ln w="9525">
            <a:noFill/>
            <a:miter lim="800000"/>
            <a:headEnd/>
            <a:tailEnd/>
          </a:ln>
        </p:spPr>
      </p:pic>
    </p:spTree>
  </p:cSld>
  <p:clrMapOvr>
    <a:masterClrMapping/>
  </p:clrMapOvr>
  <p:transition spd="med">
    <p:fade thruBlk="1"/>
  </p:transition>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参与者相关操作</a:t>
            </a:r>
            <a:endParaRPr lang="en-US" altLang="zh-CN" sz="3200" dirty="0" smtClean="0">
              <a:ea typeface="宋体" pitchFamily="2" charset="-122"/>
            </a:endParaRPr>
          </a:p>
        </p:txBody>
      </p:sp>
      <p:sp>
        <p:nvSpPr>
          <p:cNvPr id="5" name="矩形 4"/>
          <p:cNvSpPr/>
          <p:nvPr/>
        </p:nvSpPr>
        <p:spPr>
          <a:xfrm>
            <a:off x="467544" y="699075"/>
            <a:ext cx="8208912" cy="5632311"/>
          </a:xfrm>
          <a:prstGeom prst="rect">
            <a:avLst/>
          </a:prstGeom>
        </p:spPr>
        <p:txBody>
          <a:bodyPr wrap="square">
            <a:spAutoFit/>
          </a:bodyPr>
          <a:lstStyle/>
          <a:p>
            <a:r>
              <a:rPr lang="zh-CN" altLang="en-US" dirty="0" smtClean="0"/>
              <a:t>搜索</a:t>
            </a:r>
            <a:r>
              <a:rPr lang="en-US" altLang="zh-CN" dirty="0" smtClean="0"/>
              <a:t>LDAP</a:t>
            </a:r>
            <a:r>
              <a:rPr lang="zh-CN" altLang="en-US" dirty="0" smtClean="0"/>
              <a:t>群组</a:t>
            </a:r>
            <a:endParaRPr lang="en-US" altLang="zh-CN" dirty="0" smtClean="0"/>
          </a:p>
          <a:p>
            <a:r>
              <a:rPr lang="en-US" altLang="zh-CN" sz="900" b="1" dirty="0" smtClean="0"/>
              <a:t>public static </a:t>
            </a:r>
            <a:r>
              <a:rPr lang="en-US" altLang="zh-CN" sz="900" b="1" u="sng" dirty="0" smtClean="0"/>
              <a:t>Enumeration </a:t>
            </a:r>
            <a:r>
              <a:rPr lang="en-US" altLang="zh-CN" sz="900" b="1" u="sng" dirty="0" err="1" smtClean="0"/>
              <a:t>findGroups</a:t>
            </a:r>
            <a:r>
              <a:rPr lang="en-US" altLang="zh-CN" sz="900" b="1" u="sng" dirty="0" smtClean="0"/>
              <a:t>(String paramString1,</a:t>
            </a:r>
          </a:p>
          <a:p>
            <a:r>
              <a:rPr lang="en-US" altLang="zh-CN" sz="900" dirty="0" smtClean="0"/>
              <a:t>String paramString2, Locale </a:t>
            </a:r>
            <a:r>
              <a:rPr lang="en-US" altLang="zh-CN" sz="900" dirty="0" err="1" smtClean="0"/>
              <a:t>paramLocale</a:t>
            </a:r>
            <a:r>
              <a:rPr lang="en-US" altLang="zh-CN" sz="900" dirty="0" smtClean="0"/>
              <a:t>) {</a:t>
            </a:r>
          </a:p>
          <a:p>
            <a:r>
              <a:rPr lang="en-US" altLang="zh-CN" sz="900" b="1" dirty="0" smtClean="0"/>
              <a:t>if (paramString1 != null)</a:t>
            </a:r>
          </a:p>
          <a:p>
            <a:r>
              <a:rPr lang="en-US" altLang="zh-CN" sz="900" dirty="0" smtClean="0"/>
              <a:t>paramString1 = paramString1.trim();</a:t>
            </a:r>
          </a:p>
          <a:p>
            <a:r>
              <a:rPr lang="en-US" altLang="zh-CN" sz="900" b="1" dirty="0" smtClean="0"/>
              <a:t>if ((paramString1 == null) || (paramString1.length() == 0))</a:t>
            </a:r>
          </a:p>
          <a:p>
            <a:r>
              <a:rPr lang="en-US" altLang="zh-CN" sz="900" dirty="0" smtClean="0"/>
              <a:t>paramString1 = "*";</a:t>
            </a:r>
            <a:endParaRPr lang="zh-CN" altLang="en-US" sz="900" dirty="0" smtClean="0"/>
          </a:p>
          <a:p>
            <a:r>
              <a:rPr lang="en-US" altLang="zh-CN" sz="900" b="1" dirty="0" smtClean="0"/>
              <a:t>if (paramString2 != null)</a:t>
            </a:r>
          </a:p>
          <a:p>
            <a:r>
              <a:rPr lang="en-US" altLang="zh-CN" sz="900" dirty="0" smtClean="0"/>
              <a:t>paramString2 = paramString2.trim();</a:t>
            </a:r>
          </a:p>
          <a:p>
            <a:r>
              <a:rPr lang="en-US" altLang="zh-CN" sz="900" b="1" dirty="0" smtClean="0"/>
              <a:t>if ((paramString2 == null) || (paramString2.length() == 0))</a:t>
            </a:r>
          </a:p>
          <a:p>
            <a:r>
              <a:rPr lang="en-US" altLang="zh-CN" sz="900" dirty="0" smtClean="0"/>
              <a:t>paramString2 = "ALL";</a:t>
            </a:r>
            <a:endParaRPr lang="zh-CN" altLang="en-US" sz="900" dirty="0" smtClean="0"/>
          </a:p>
          <a:p>
            <a:r>
              <a:rPr lang="en-US" altLang="zh-CN" sz="900" dirty="0" err="1" smtClean="0"/>
              <a:t>SortedEnumeration</a:t>
            </a:r>
            <a:r>
              <a:rPr lang="en-US" altLang="zh-CN" sz="900" dirty="0" smtClean="0"/>
              <a:t> </a:t>
            </a:r>
            <a:r>
              <a:rPr lang="en-US" altLang="zh-CN" sz="900" dirty="0" err="1" smtClean="0"/>
              <a:t>localSortedEnumeration</a:t>
            </a:r>
            <a:r>
              <a:rPr lang="en-US" altLang="zh-CN" sz="900" dirty="0" smtClean="0"/>
              <a:t> = </a:t>
            </a:r>
            <a:r>
              <a:rPr lang="en-US" altLang="zh-CN" sz="900" b="1" dirty="0" smtClean="0"/>
              <a:t>null;</a:t>
            </a:r>
          </a:p>
          <a:p>
            <a:r>
              <a:rPr lang="en-US" altLang="zh-CN" sz="900" b="1" dirty="0" smtClean="0"/>
              <a:t>try {</a:t>
            </a:r>
          </a:p>
          <a:p>
            <a:r>
              <a:rPr lang="en-US" altLang="zh-CN" sz="900" dirty="0" smtClean="0"/>
              <a:t>String[] </a:t>
            </a:r>
            <a:r>
              <a:rPr lang="en-US" altLang="zh-CN" sz="900" dirty="0" err="1" smtClean="0"/>
              <a:t>arrayOfString</a:t>
            </a:r>
            <a:r>
              <a:rPr lang="en-US" altLang="zh-CN" sz="900" dirty="0" smtClean="0"/>
              <a:t> = { (String) ((paramString2.equalsIgnoreCase("ALL")) ? </a:t>
            </a:r>
            <a:r>
              <a:rPr lang="en-US" altLang="zh-CN" sz="900" dirty="0" err="1" smtClean="0"/>
              <a:t>OrganizationServicesHelper.</a:t>
            </a:r>
            <a:r>
              <a:rPr lang="en-US" altLang="zh-CN" sz="900" i="1" dirty="0" err="1" smtClean="0"/>
              <a:t>manager</a:t>
            </a:r>
            <a:endParaRPr lang="en-US" altLang="zh-CN" sz="900" i="1" dirty="0" smtClean="0"/>
          </a:p>
          <a:p>
            <a:r>
              <a:rPr lang="en-US" altLang="zh-CN" sz="900" dirty="0" smtClean="0"/>
              <a:t>.</a:t>
            </a:r>
            <a:r>
              <a:rPr lang="en-US" altLang="zh-CN" sz="900" dirty="0" err="1" smtClean="0"/>
              <a:t>getDirectoryServiceNames</a:t>
            </a:r>
            <a:r>
              <a:rPr lang="en-US" altLang="zh-CN" sz="900" dirty="0" smtClean="0"/>
              <a:t>() : paramString2) };</a:t>
            </a:r>
          </a:p>
          <a:p>
            <a:r>
              <a:rPr lang="en-US" altLang="zh-CN" sz="900" u="sng" dirty="0" err="1" smtClean="0"/>
              <a:t>ArrayList</a:t>
            </a:r>
            <a:r>
              <a:rPr lang="en-US" altLang="zh-CN" sz="900" u="sng" dirty="0" smtClean="0"/>
              <a:t> </a:t>
            </a:r>
            <a:r>
              <a:rPr lang="en-US" altLang="zh-CN" sz="900" u="sng" dirty="0" err="1" smtClean="0"/>
              <a:t>localArrayList</a:t>
            </a:r>
            <a:r>
              <a:rPr lang="en-US" altLang="zh-CN" sz="900" u="sng" dirty="0" smtClean="0"/>
              <a:t> = </a:t>
            </a:r>
            <a:r>
              <a:rPr lang="en-US" altLang="zh-CN" sz="900" b="1" u="sng" dirty="0" smtClean="0"/>
              <a:t>new </a:t>
            </a:r>
            <a:r>
              <a:rPr lang="en-US" altLang="zh-CN" sz="900" b="1" u="sng" dirty="0" err="1" smtClean="0"/>
              <a:t>ArrayList</a:t>
            </a:r>
            <a:r>
              <a:rPr lang="en-US" altLang="zh-CN" sz="900" b="1" u="sng" dirty="0" smtClean="0"/>
              <a:t>(2);</a:t>
            </a:r>
          </a:p>
          <a:p>
            <a:r>
              <a:rPr lang="en-US" altLang="zh-CN" sz="900" u="sng" dirty="0" err="1" smtClean="0"/>
              <a:t>localArrayList.add</a:t>
            </a:r>
            <a:r>
              <a:rPr lang="en-US" altLang="zh-CN" sz="900" u="sng" dirty="0" smtClean="0"/>
              <a:t>(</a:t>
            </a:r>
            <a:r>
              <a:rPr lang="en-US" altLang="zh-CN" sz="900" u="sng" dirty="0" err="1" smtClean="0"/>
              <a:t>OrganizationServicesHelper.</a:t>
            </a:r>
            <a:r>
              <a:rPr lang="en-US" altLang="zh-CN" sz="900" i="1" u="sng" dirty="0" err="1" smtClean="0"/>
              <a:t>manager</a:t>
            </a:r>
            <a:endParaRPr lang="en-US" altLang="zh-CN" sz="900" i="1" u="sng" dirty="0" smtClean="0"/>
          </a:p>
          <a:p>
            <a:r>
              <a:rPr lang="en-US" altLang="zh-CN" sz="900" u="sng" dirty="0" smtClean="0"/>
              <a:t>.</a:t>
            </a:r>
            <a:r>
              <a:rPr lang="en-US" altLang="zh-CN" sz="900" u="sng" dirty="0" err="1" smtClean="0"/>
              <a:t>newDirectoryContextProvider</a:t>
            </a:r>
            <a:r>
              <a:rPr lang="en-US" altLang="zh-CN" sz="900" u="sng" dirty="0" smtClean="0"/>
              <a:t>(</a:t>
            </a:r>
            <a:r>
              <a:rPr lang="en-US" altLang="zh-CN" sz="900" u="sng" dirty="0" err="1" smtClean="0"/>
              <a:t>arrayOfString</a:t>
            </a:r>
            <a:r>
              <a:rPr lang="en-US" altLang="zh-CN" sz="900" u="sng" dirty="0" smtClean="0"/>
              <a:t>, </a:t>
            </a:r>
            <a:r>
              <a:rPr lang="en-US" altLang="zh-CN" sz="900" b="1" u="sng" dirty="0" smtClean="0"/>
              <a:t>null));</a:t>
            </a:r>
            <a:endParaRPr lang="zh-CN" altLang="en-US" sz="900" dirty="0" smtClean="0"/>
          </a:p>
          <a:p>
            <a:r>
              <a:rPr lang="en-US" altLang="zh-CN" sz="900" dirty="0" err="1" smtClean="0"/>
              <a:t>StringBuffer</a:t>
            </a:r>
            <a:r>
              <a:rPr lang="en-US" altLang="zh-CN" sz="900" dirty="0" smtClean="0"/>
              <a:t> </a:t>
            </a:r>
            <a:r>
              <a:rPr lang="en-US" altLang="zh-CN" sz="900" dirty="0" err="1" smtClean="0"/>
              <a:t>localStringBuffer</a:t>
            </a:r>
            <a:r>
              <a:rPr lang="en-US" altLang="zh-CN" sz="900" dirty="0" smtClean="0"/>
              <a:t> = </a:t>
            </a:r>
            <a:r>
              <a:rPr lang="en-US" altLang="zh-CN" sz="900" b="1" dirty="0" smtClean="0"/>
              <a:t>new </a:t>
            </a:r>
            <a:r>
              <a:rPr lang="en-US" altLang="zh-CN" sz="900" b="1" dirty="0" err="1" smtClean="0"/>
              <a:t>StringBuffer</a:t>
            </a:r>
            <a:r>
              <a:rPr lang="en-US" altLang="zh-CN" sz="900" b="1" dirty="0" smtClean="0"/>
              <a:t>(64);</a:t>
            </a:r>
          </a:p>
          <a:p>
            <a:r>
              <a:rPr lang="en-US" altLang="zh-CN" sz="900" dirty="0" err="1" smtClean="0"/>
              <a:t>localStringBuffer.append</a:t>
            </a:r>
            <a:r>
              <a:rPr lang="en-US" altLang="zh-CN" sz="900" dirty="0" smtClean="0"/>
              <a:t>("name");</a:t>
            </a:r>
          </a:p>
          <a:p>
            <a:r>
              <a:rPr lang="en-US" altLang="zh-CN" sz="900" dirty="0" err="1" smtClean="0"/>
              <a:t>localStringBuffer.append</a:t>
            </a:r>
            <a:r>
              <a:rPr lang="en-US" altLang="zh-CN" sz="900" dirty="0" smtClean="0"/>
              <a:t>("='");</a:t>
            </a:r>
          </a:p>
          <a:p>
            <a:r>
              <a:rPr lang="en-US" altLang="zh-CN" sz="900" dirty="0" err="1" smtClean="0"/>
              <a:t>localStringBuffer.append</a:t>
            </a:r>
            <a:r>
              <a:rPr lang="en-US" altLang="zh-CN" sz="900" dirty="0" smtClean="0"/>
              <a:t>(paramString1);</a:t>
            </a:r>
          </a:p>
          <a:p>
            <a:r>
              <a:rPr lang="en-US" altLang="zh-CN" sz="900" dirty="0" err="1" smtClean="0"/>
              <a:t>localStringBuffer.append</a:t>
            </a:r>
            <a:r>
              <a:rPr lang="en-US" altLang="zh-CN" sz="900" dirty="0" smtClean="0"/>
              <a:t>("'");</a:t>
            </a:r>
            <a:endParaRPr lang="zh-CN" altLang="en-US" sz="900" dirty="0" smtClean="0"/>
          </a:p>
          <a:p>
            <a:r>
              <a:rPr lang="en-US" altLang="zh-CN" sz="900" u="sng" dirty="0" smtClean="0"/>
              <a:t>Enumeration </a:t>
            </a:r>
            <a:r>
              <a:rPr lang="en-US" altLang="zh-CN" sz="900" u="sng" dirty="0" err="1" smtClean="0"/>
              <a:t>localEnumeration</a:t>
            </a:r>
            <a:r>
              <a:rPr lang="en-US" altLang="zh-CN" sz="900" u="sng" dirty="0" smtClean="0"/>
              <a:t> = </a:t>
            </a:r>
            <a:r>
              <a:rPr lang="en-US" altLang="zh-CN" sz="900" u="sng" dirty="0" err="1" smtClean="0"/>
              <a:t>OrganizationServicesHelper.</a:t>
            </a:r>
            <a:r>
              <a:rPr lang="en-US" altLang="zh-CN" sz="900" i="1" u="sng" dirty="0" err="1" smtClean="0"/>
              <a:t>manager</a:t>
            </a:r>
            <a:endParaRPr lang="en-US" altLang="zh-CN" sz="900" i="1" u="sng" dirty="0" smtClean="0"/>
          </a:p>
          <a:p>
            <a:r>
              <a:rPr lang="en-US" altLang="zh-CN" sz="900" dirty="0" smtClean="0"/>
              <a:t>.</a:t>
            </a:r>
            <a:r>
              <a:rPr lang="en-US" altLang="zh-CN" sz="900" dirty="0" err="1" smtClean="0"/>
              <a:t>queryPrincipals</a:t>
            </a:r>
            <a:r>
              <a:rPr lang="en-US" altLang="zh-CN" sz="900" dirty="0" smtClean="0"/>
              <a:t>(</a:t>
            </a:r>
          </a:p>
          <a:p>
            <a:r>
              <a:rPr lang="en-US" altLang="zh-CN" sz="900" dirty="0" err="1" smtClean="0"/>
              <a:t>WTGroup.</a:t>
            </a:r>
            <a:r>
              <a:rPr lang="en-US" altLang="zh-CN" sz="900" b="1" dirty="0" err="1" smtClean="0"/>
              <a:t>class</a:t>
            </a:r>
            <a:r>
              <a:rPr lang="en-US" altLang="zh-CN" sz="900" b="1" dirty="0" smtClean="0"/>
              <a:t>,</a:t>
            </a:r>
          </a:p>
          <a:p>
            <a:r>
              <a:rPr lang="en-US" altLang="zh-CN" sz="900" dirty="0" err="1" smtClean="0"/>
              <a:t>localStringBuffer.toString</a:t>
            </a:r>
            <a:r>
              <a:rPr lang="en-US" altLang="zh-CN" sz="900" dirty="0" smtClean="0"/>
              <a:t>(),</a:t>
            </a:r>
          </a:p>
          <a:p>
            <a:r>
              <a:rPr lang="en-US" altLang="zh-CN" sz="900" dirty="0" smtClean="0"/>
              <a:t>(</a:t>
            </a:r>
            <a:r>
              <a:rPr lang="en-US" altLang="zh-CN" sz="900" dirty="0" err="1" smtClean="0"/>
              <a:t>DirectoryContextProvider</a:t>
            </a:r>
            <a:r>
              <a:rPr lang="en-US" altLang="zh-CN" sz="900" dirty="0" smtClean="0"/>
              <a:t>[]) </a:t>
            </a:r>
            <a:r>
              <a:rPr lang="en-US" altLang="zh-CN" sz="900" u="sng" dirty="0" err="1" smtClean="0"/>
              <a:t>localArrayList</a:t>
            </a:r>
            <a:endParaRPr lang="en-US" altLang="zh-CN" sz="900" u="sng" dirty="0" smtClean="0"/>
          </a:p>
          <a:p>
            <a:r>
              <a:rPr lang="en-US" altLang="zh-CN" sz="900" u="sng" dirty="0" smtClean="0"/>
              <a:t>.</a:t>
            </a:r>
            <a:r>
              <a:rPr lang="en-US" altLang="zh-CN" sz="900" u="sng" dirty="0" err="1" smtClean="0"/>
              <a:t>toArray</a:t>
            </a:r>
            <a:r>
              <a:rPr lang="en-US" altLang="zh-CN" sz="900" u="sng" dirty="0" smtClean="0"/>
              <a:t>(</a:t>
            </a:r>
            <a:r>
              <a:rPr lang="en-US" altLang="zh-CN" sz="900" b="1" u="sng" dirty="0" smtClean="0"/>
              <a:t>new </a:t>
            </a:r>
            <a:r>
              <a:rPr lang="en-US" altLang="zh-CN" sz="900" b="1" u="sng" dirty="0" err="1" smtClean="0"/>
              <a:t>DirectoryContextProvider</a:t>
            </a:r>
            <a:r>
              <a:rPr lang="en-US" altLang="zh-CN" sz="900" b="1" u="sng" dirty="0" smtClean="0"/>
              <a:t>[</a:t>
            </a:r>
            <a:r>
              <a:rPr lang="en-US" altLang="zh-CN" sz="900" b="1" u="sng" dirty="0" err="1" smtClean="0"/>
              <a:t>localArrayList</a:t>
            </a:r>
            <a:endParaRPr lang="en-US" altLang="zh-CN" sz="900" b="1" u="sng" dirty="0" smtClean="0"/>
          </a:p>
          <a:p>
            <a:r>
              <a:rPr lang="en-US" altLang="zh-CN" sz="900" u="sng" dirty="0" smtClean="0"/>
              <a:t>.size()]));</a:t>
            </a:r>
          </a:p>
          <a:p>
            <a:r>
              <a:rPr lang="en-US" altLang="zh-CN" sz="900" b="1" dirty="0" smtClean="0"/>
              <a:t>if (</a:t>
            </a:r>
            <a:r>
              <a:rPr lang="en-US" altLang="zh-CN" sz="900" b="1" dirty="0" err="1" smtClean="0"/>
              <a:t>localEnumeration</a:t>
            </a:r>
            <a:r>
              <a:rPr lang="en-US" altLang="zh-CN" sz="900" b="1" dirty="0" smtClean="0"/>
              <a:t> != null)</a:t>
            </a:r>
          </a:p>
          <a:p>
            <a:r>
              <a:rPr lang="en-US" altLang="zh-CN" sz="900" dirty="0" err="1" smtClean="0"/>
              <a:t>localSortedEnumeration</a:t>
            </a:r>
            <a:r>
              <a:rPr lang="en-US" altLang="zh-CN" sz="900" dirty="0" smtClean="0"/>
              <a:t> = </a:t>
            </a:r>
            <a:r>
              <a:rPr lang="en-US" altLang="zh-CN" sz="900" b="1" dirty="0" smtClean="0"/>
              <a:t>new </a:t>
            </a:r>
            <a:r>
              <a:rPr lang="en-US" altLang="zh-CN" sz="900" b="1" dirty="0" err="1" smtClean="0"/>
              <a:t>SortedEnumeration</a:t>
            </a:r>
            <a:r>
              <a:rPr lang="en-US" altLang="zh-CN" sz="900" b="1" dirty="0" smtClean="0"/>
              <a:t>(</a:t>
            </a:r>
          </a:p>
          <a:p>
            <a:r>
              <a:rPr lang="en-US" altLang="zh-CN" sz="900" dirty="0" err="1" smtClean="0"/>
              <a:t>localEnumeration</a:t>
            </a:r>
            <a:r>
              <a:rPr lang="en-US" altLang="zh-CN" sz="900" dirty="0" smtClean="0"/>
              <a:t>, </a:t>
            </a:r>
            <a:r>
              <a:rPr lang="en-US" altLang="zh-CN" sz="900" b="1" dirty="0" smtClean="0"/>
              <a:t>new </a:t>
            </a:r>
            <a:r>
              <a:rPr lang="en-US" altLang="zh-CN" sz="900" b="1" dirty="0" err="1" smtClean="0"/>
              <a:t>PrincipalCollationKeyFactory</a:t>
            </a:r>
            <a:r>
              <a:rPr lang="en-US" altLang="zh-CN" sz="900" b="1" dirty="0" smtClean="0"/>
              <a:t>(</a:t>
            </a:r>
          </a:p>
          <a:p>
            <a:r>
              <a:rPr lang="en-US" altLang="zh-CN" sz="900" dirty="0" err="1" smtClean="0"/>
              <a:t>paramLocale</a:t>
            </a:r>
            <a:r>
              <a:rPr lang="en-US" altLang="zh-CN" sz="900" dirty="0" smtClean="0"/>
              <a:t>));</a:t>
            </a:r>
          </a:p>
          <a:p>
            <a:r>
              <a:rPr lang="en-US" altLang="zh-CN" sz="900" dirty="0" smtClean="0"/>
              <a:t>} </a:t>
            </a:r>
            <a:r>
              <a:rPr lang="en-US" altLang="zh-CN" sz="900" b="1" dirty="0" smtClean="0"/>
              <a:t>catch (Exception </a:t>
            </a:r>
            <a:r>
              <a:rPr lang="en-US" altLang="zh-CN" sz="900" b="1" dirty="0" err="1" smtClean="0"/>
              <a:t>localException</a:t>
            </a:r>
            <a:r>
              <a:rPr lang="en-US" altLang="zh-CN" sz="900" b="1" dirty="0" smtClean="0"/>
              <a:t>) {</a:t>
            </a:r>
          </a:p>
          <a:p>
            <a:r>
              <a:rPr lang="en-US" altLang="zh-CN" sz="900" dirty="0" err="1" smtClean="0"/>
              <a:t>localException.printStackTrace</a:t>
            </a:r>
            <a:r>
              <a:rPr lang="en-US" altLang="zh-CN" sz="900" dirty="0" smtClean="0"/>
              <a:t>();</a:t>
            </a:r>
          </a:p>
          <a:p>
            <a:r>
              <a:rPr lang="en-US" altLang="zh-CN" sz="900" dirty="0" smtClean="0"/>
              <a:t>}</a:t>
            </a:r>
            <a:endParaRPr lang="zh-CN" altLang="en-US" sz="900" dirty="0" smtClean="0"/>
          </a:p>
          <a:p>
            <a:r>
              <a:rPr lang="en-US" altLang="zh-CN" sz="900" b="1" dirty="0" smtClean="0"/>
              <a:t>return </a:t>
            </a:r>
            <a:r>
              <a:rPr lang="en-US" altLang="zh-CN" sz="900" b="1" dirty="0" err="1" smtClean="0"/>
              <a:t>localSortedEnumeration</a:t>
            </a:r>
            <a:r>
              <a:rPr lang="en-US" altLang="zh-CN" sz="900" b="1" dirty="0" smtClean="0"/>
              <a:t>;</a:t>
            </a:r>
          </a:p>
          <a:p>
            <a:r>
              <a:rPr lang="en-US" altLang="zh-CN" sz="900" dirty="0" smtClean="0"/>
              <a:t>}</a:t>
            </a:r>
          </a:p>
        </p:txBody>
      </p:sp>
    </p:spTree>
  </p:cSld>
  <p:clrMapOvr>
    <a:masterClrMapping/>
  </p:clrMapOvr>
  <p:transition spd="med">
    <p:fade thruBlk="1"/>
  </p:transition>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EC</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sz="2600" b="1" i="1" dirty="0" smtClean="0">
                <a:solidFill>
                  <a:srgbClr val="FF0000"/>
                </a:solidFill>
              </a:rPr>
              <a:t>EC</a:t>
            </a:r>
            <a:r>
              <a:rPr lang="zh-CN" altLang="en-US" sz="2600" b="1" i="1" dirty="0" smtClean="0">
                <a:solidFill>
                  <a:srgbClr val="FF0000"/>
                </a:solidFill>
              </a:rPr>
              <a:t>的所有操作，通过</a:t>
            </a:r>
            <a:r>
              <a:rPr lang="en-US" altLang="zh-CN" sz="2600" b="1" i="1" dirty="0" smtClean="0">
                <a:solidFill>
                  <a:srgbClr val="FF0000"/>
                </a:solidFill>
              </a:rPr>
              <a:t>ChangeHelper2.services.</a:t>
            </a:r>
            <a:r>
              <a:rPr lang="zh-CN" altLang="en-US" sz="2600" b="1" i="1" dirty="0" smtClean="0">
                <a:solidFill>
                  <a:srgbClr val="FF0000"/>
                </a:solidFill>
              </a:rPr>
              <a:t>方法</a:t>
            </a:r>
            <a:r>
              <a:rPr lang="en-US" altLang="zh-CN" sz="2600" b="1" i="1" dirty="0" smtClean="0">
                <a:solidFill>
                  <a:srgbClr val="FF0000"/>
                </a:solidFill>
              </a:rPr>
              <a:t>()</a:t>
            </a:r>
          </a:p>
          <a:p>
            <a:endParaRPr lang="en-US" altLang="zh-CN" sz="2600" b="1" i="1" dirty="0" smtClean="0">
              <a:solidFill>
                <a:srgbClr val="FF0000"/>
              </a:solidFill>
            </a:endParaRPr>
          </a:p>
        </p:txBody>
      </p:sp>
      <p:pic>
        <p:nvPicPr>
          <p:cNvPr id="41987" name="Picture 3"/>
          <p:cNvPicPr>
            <a:picLocks noChangeAspect="1" noChangeArrowheads="1"/>
          </p:cNvPicPr>
          <p:nvPr/>
        </p:nvPicPr>
        <p:blipFill>
          <a:blip r:embed="rId2" cstate="print"/>
          <a:srcRect/>
          <a:stretch>
            <a:fillRect/>
          </a:stretch>
        </p:blipFill>
        <p:spPr bwMode="auto">
          <a:xfrm>
            <a:off x="1619672" y="1628800"/>
            <a:ext cx="5934075" cy="4933950"/>
          </a:xfrm>
          <a:prstGeom prst="rect">
            <a:avLst/>
          </a:prstGeom>
          <a:noFill/>
          <a:ln w="9525">
            <a:noFill/>
            <a:miter lim="800000"/>
            <a:headEnd/>
            <a:tailEnd/>
          </a:ln>
        </p:spPr>
      </p:pic>
    </p:spTree>
  </p:cSld>
  <p:clrMapOvr>
    <a:masterClrMapping/>
  </p:clrMapOvr>
  <p:transition spd="med">
    <p:fade thruBlk="1"/>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EC</a:t>
            </a:r>
            <a:r>
              <a:rPr lang="zh-CN" altLang="en-US" sz="3200" dirty="0" smtClean="0">
                <a:ea typeface="宋体" pitchFamily="2" charset="-122"/>
              </a:rPr>
              <a:t>相关操作</a:t>
            </a:r>
            <a:endParaRPr lang="en-US" altLang="zh-CN" sz="3200" dirty="0" smtClean="0">
              <a:ea typeface="宋体" pitchFamily="2" charset="-122"/>
            </a:endParaRPr>
          </a:p>
        </p:txBody>
      </p:sp>
      <p:pic>
        <p:nvPicPr>
          <p:cNvPr id="4" name="Picture 21"/>
          <p:cNvPicPr>
            <a:picLocks noGrp="1" noChangeAspect="1" noChangeArrowheads="1"/>
          </p:cNvPicPr>
          <p:nvPr>
            <p:ph idx="1"/>
          </p:nvPr>
        </p:nvPicPr>
        <p:blipFill>
          <a:blip r:embed="rId2" cstate="print"/>
          <a:srcRect/>
          <a:stretch>
            <a:fillRect/>
          </a:stretch>
        </p:blipFill>
        <p:spPr bwMode="auto">
          <a:xfrm>
            <a:off x="1187624" y="1124744"/>
            <a:ext cx="5838323" cy="4699000"/>
          </a:xfrm>
          <a:prstGeom prst="rect">
            <a:avLst/>
          </a:prstGeom>
          <a:noFill/>
          <a:ln w="9525" algn="ctr">
            <a:noFill/>
            <a:miter lim="800000"/>
            <a:headEnd/>
            <a:tailEnd/>
          </a:ln>
        </p:spPr>
      </p:pic>
    </p:spTree>
  </p:cSld>
  <p:clrMapOvr>
    <a:masterClrMapping/>
  </p:clrMapOvr>
  <p:transition spd="med">
    <p:fade thruBlk="1"/>
  </p:transition>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EC</a:t>
            </a:r>
            <a:r>
              <a:rPr lang="zh-CN" altLang="en-US" sz="3200" dirty="0" smtClean="0">
                <a:ea typeface="宋体" pitchFamily="2" charset="-122"/>
              </a:rPr>
              <a:t>相关操作</a:t>
            </a:r>
            <a:endParaRPr lang="en-US" altLang="zh-CN" sz="3200" dirty="0" smtClean="0">
              <a:ea typeface="宋体" pitchFamily="2" charset="-122"/>
            </a:endParaRPr>
          </a:p>
        </p:txBody>
      </p:sp>
      <p:pic>
        <p:nvPicPr>
          <p:cNvPr id="4" name="Picture 7"/>
          <p:cNvPicPr>
            <a:picLocks noGrp="1" noChangeAspect="1" noChangeArrowheads="1"/>
          </p:cNvPicPr>
          <p:nvPr>
            <p:ph idx="1"/>
          </p:nvPr>
        </p:nvPicPr>
        <p:blipFill>
          <a:blip r:embed="rId2" cstate="print"/>
          <a:srcRect/>
          <a:stretch>
            <a:fillRect/>
          </a:stretch>
        </p:blipFill>
        <p:spPr>
          <a:xfrm>
            <a:off x="1475656" y="1168399"/>
            <a:ext cx="5832648" cy="5301475"/>
          </a:xfrm>
          <a:noFill/>
        </p:spPr>
      </p:pic>
    </p:spTree>
  </p:cSld>
  <p:clrMapOvr>
    <a:masterClrMapping/>
  </p:clrMapOvr>
  <p:transition spd="med">
    <p:fade thruBlk="1"/>
  </p:transition>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EC</a:t>
            </a:r>
            <a:r>
              <a:rPr lang="zh-CN" altLang="en-US" sz="3200" dirty="0" smtClean="0">
                <a:ea typeface="宋体" pitchFamily="2" charset="-122"/>
              </a:rPr>
              <a:t>相关操作</a:t>
            </a:r>
            <a:endParaRPr lang="en-US" altLang="zh-CN" sz="3200" dirty="0" smtClean="0">
              <a:ea typeface="宋体" pitchFamily="2" charset="-122"/>
            </a:endParaRPr>
          </a:p>
        </p:txBody>
      </p:sp>
      <p:pic>
        <p:nvPicPr>
          <p:cNvPr id="4" name="Picture 6"/>
          <p:cNvPicPr>
            <a:picLocks noGrp="1" noChangeAspect="1" noChangeArrowheads="1"/>
          </p:cNvPicPr>
          <p:nvPr>
            <p:ph idx="1"/>
          </p:nvPr>
        </p:nvPicPr>
        <p:blipFill>
          <a:blip r:embed="rId2" cstate="print"/>
          <a:srcRect/>
          <a:stretch>
            <a:fillRect/>
          </a:stretch>
        </p:blipFill>
        <p:spPr bwMode="auto">
          <a:xfrm>
            <a:off x="1074738" y="1281206"/>
            <a:ext cx="7010400" cy="4473388"/>
          </a:xfrm>
          <a:prstGeom prst="rect">
            <a:avLst/>
          </a:prstGeom>
          <a:noFill/>
          <a:ln w="9525" algn="ctr">
            <a:noFill/>
            <a:miter lim="800000"/>
            <a:headEnd/>
            <a:tailEnd/>
          </a:ln>
        </p:spPr>
      </p:pic>
    </p:spTree>
  </p:cSld>
  <p:clrMapOvr>
    <a:masterClrMapping/>
  </p:clrMapOvr>
  <p:transition spd="med">
    <p:fade thruBlk="1"/>
  </p:transition>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EC</a:t>
            </a:r>
            <a:r>
              <a:rPr lang="zh-CN" altLang="en-US" sz="3200" dirty="0" smtClean="0">
                <a:ea typeface="宋体" pitchFamily="2" charset="-122"/>
              </a:rPr>
              <a:t>相关操作</a:t>
            </a:r>
            <a:endParaRPr lang="en-US" altLang="zh-CN" sz="3200" dirty="0" smtClean="0">
              <a:ea typeface="宋体" pitchFamily="2" charset="-122"/>
            </a:endParaRPr>
          </a:p>
        </p:txBody>
      </p:sp>
      <p:pic>
        <p:nvPicPr>
          <p:cNvPr id="4" name="Picture 9"/>
          <p:cNvPicPr>
            <a:picLocks noGrp="1" noChangeAspect="1" noChangeArrowheads="1"/>
          </p:cNvPicPr>
          <p:nvPr>
            <p:ph idx="1"/>
          </p:nvPr>
        </p:nvPicPr>
        <p:blipFill>
          <a:blip r:embed="rId2" cstate="print"/>
          <a:srcRect/>
          <a:stretch>
            <a:fillRect/>
          </a:stretch>
        </p:blipFill>
        <p:spPr bwMode="auto">
          <a:xfrm>
            <a:off x="827584" y="1196975"/>
            <a:ext cx="7135107" cy="4699000"/>
          </a:xfrm>
          <a:prstGeom prst="rect">
            <a:avLst/>
          </a:prstGeom>
          <a:noFill/>
          <a:ln w="9525" algn="ctr">
            <a:noFill/>
            <a:miter lim="800000"/>
            <a:headEnd/>
            <a:tailEnd/>
          </a:ln>
        </p:spPr>
      </p:pic>
    </p:spTree>
  </p:cSld>
  <p:clrMapOvr>
    <a:masterClrMapping/>
  </p:clrMapOvr>
  <p:transition spd="med">
    <p:fade thruBlk="1"/>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EC</a:t>
            </a:r>
            <a:r>
              <a:rPr lang="zh-CN" altLang="en-US" sz="3200" dirty="0" smtClean="0">
                <a:ea typeface="宋体" pitchFamily="2" charset="-122"/>
              </a:rPr>
              <a:t>相关操作</a:t>
            </a:r>
            <a:endParaRPr lang="en-US" altLang="zh-CN" sz="3200" dirty="0" smtClean="0">
              <a:ea typeface="宋体" pitchFamily="2" charset="-122"/>
            </a:endParaRPr>
          </a:p>
        </p:txBody>
      </p:sp>
      <p:pic>
        <p:nvPicPr>
          <p:cNvPr id="4" name="Picture 5"/>
          <p:cNvPicPr>
            <a:picLocks noGrp="1" noChangeAspect="1" noChangeArrowheads="1"/>
          </p:cNvPicPr>
          <p:nvPr>
            <p:ph idx="1"/>
          </p:nvPr>
        </p:nvPicPr>
        <p:blipFill>
          <a:blip r:embed="rId2" cstate="print"/>
          <a:srcRect/>
          <a:stretch>
            <a:fillRect/>
          </a:stretch>
        </p:blipFill>
        <p:spPr>
          <a:xfrm>
            <a:off x="204357" y="1420158"/>
            <a:ext cx="8042145" cy="4601129"/>
          </a:xfrm>
          <a:noFill/>
        </p:spPr>
      </p:pic>
    </p:spTree>
  </p:cSld>
  <p:clrMapOvr>
    <a:masterClrMapping/>
  </p:clrMapOvr>
  <p:transition spd="med">
    <p:fade thruBlk="1"/>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EC</a:t>
            </a:r>
            <a:r>
              <a:rPr lang="zh-CN" altLang="en-US" sz="3200" dirty="0" smtClean="0">
                <a:ea typeface="宋体" pitchFamily="2" charset="-122"/>
              </a:rPr>
              <a:t>相关操作</a:t>
            </a:r>
            <a:endParaRPr lang="en-US" altLang="zh-CN" sz="3200" dirty="0" smtClean="0">
              <a:ea typeface="宋体" pitchFamily="2" charset="-122"/>
            </a:endParaRPr>
          </a:p>
        </p:txBody>
      </p:sp>
      <p:pic>
        <p:nvPicPr>
          <p:cNvPr id="4" name="Picture 5"/>
          <p:cNvPicPr>
            <a:picLocks noGrp="1" noChangeAspect="1" noChangeArrowheads="1"/>
          </p:cNvPicPr>
          <p:nvPr>
            <p:ph idx="1"/>
          </p:nvPr>
        </p:nvPicPr>
        <p:blipFill>
          <a:blip r:embed="rId2" cstate="print"/>
          <a:srcRect/>
          <a:stretch>
            <a:fillRect/>
          </a:stretch>
        </p:blipFill>
        <p:spPr>
          <a:xfrm>
            <a:off x="1187624" y="1290170"/>
            <a:ext cx="6350667" cy="4782245"/>
          </a:xfrm>
          <a:noFill/>
        </p:spPr>
      </p:pic>
    </p:spTree>
  </p:cSld>
  <p:clrMapOvr>
    <a:masterClrMapping/>
  </p:clrMapOvr>
  <p:transition spd="med">
    <p:fade thruBlk="1"/>
  </p:transition>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EC</a:t>
            </a:r>
            <a:r>
              <a:rPr lang="zh-CN" altLang="en-US" sz="3200" dirty="0" smtClean="0">
                <a:ea typeface="宋体" pitchFamily="2" charset="-122"/>
              </a:rPr>
              <a:t>相关操作</a:t>
            </a:r>
            <a:endParaRPr lang="en-US" altLang="zh-CN" sz="3200" dirty="0" smtClean="0">
              <a:ea typeface="宋体" pitchFamily="2" charset="-122"/>
            </a:endParaRPr>
          </a:p>
        </p:txBody>
      </p:sp>
      <p:pic>
        <p:nvPicPr>
          <p:cNvPr id="4" name="Picture 7"/>
          <p:cNvPicPr>
            <a:picLocks noGrp="1" noChangeAspect="1" noChangeArrowheads="1"/>
          </p:cNvPicPr>
          <p:nvPr>
            <p:ph idx="1"/>
          </p:nvPr>
        </p:nvPicPr>
        <p:blipFill>
          <a:blip r:embed="rId2" cstate="print"/>
          <a:srcRect/>
          <a:stretch>
            <a:fillRect/>
          </a:stretch>
        </p:blipFill>
        <p:spPr bwMode="auto">
          <a:xfrm>
            <a:off x="492168" y="1168400"/>
            <a:ext cx="7816990" cy="4924896"/>
          </a:xfrm>
          <a:prstGeom prst="rect">
            <a:avLst/>
          </a:prstGeom>
          <a:noFill/>
          <a:ln w="9525" algn="ctr">
            <a:noFill/>
            <a:miter lim="800000"/>
            <a:headEnd/>
            <a:tailEnd/>
          </a:ln>
        </p:spPr>
      </p:pic>
      <p:sp>
        <p:nvSpPr>
          <p:cNvPr id="5" name="Text Box 8"/>
          <p:cNvSpPr txBox="1">
            <a:spLocks noChangeArrowheads="1"/>
          </p:cNvSpPr>
          <p:nvPr/>
        </p:nvSpPr>
        <p:spPr bwMode="auto">
          <a:xfrm>
            <a:off x="4572000" y="2708920"/>
            <a:ext cx="3311525" cy="276999"/>
          </a:xfrm>
          <a:prstGeom prst="rect">
            <a:avLst/>
          </a:prstGeom>
          <a:noFill/>
          <a:ln w="9525" algn="ctr">
            <a:noFill/>
            <a:miter lim="800000"/>
            <a:headEnd/>
            <a:tailEnd/>
          </a:ln>
        </p:spPr>
        <p:txBody>
          <a:bodyPr lIns="0" tIns="0" rIns="0" bIns="0">
            <a:spAutoFit/>
          </a:bodyPr>
          <a:lstStyle/>
          <a:p>
            <a:pPr>
              <a:spcBef>
                <a:spcPct val="50000"/>
              </a:spcBef>
            </a:pPr>
            <a:r>
              <a:rPr lang="zh-CN" altLang="en-US" dirty="0" smtClean="0">
                <a:solidFill>
                  <a:srgbClr val="FF0000"/>
                </a:solidFill>
              </a:rPr>
              <a:t>问题报告类图</a:t>
            </a:r>
            <a:endParaRPr lang="zh-CN" altLang="en-US" dirty="0">
              <a:solidFill>
                <a:srgbClr val="FF0000"/>
              </a:solidFill>
            </a:endParaRPr>
          </a:p>
        </p:txBody>
      </p:sp>
    </p:spTree>
  </p:cSld>
  <p:clrMapOvr>
    <a:masterClrMapping/>
  </p:clrMapOvr>
  <p:transition spd="med">
    <p:fade thruBlk="1"/>
  </p:transition>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变更研究</a:t>
            </a:r>
            <a:endParaRPr lang="en-US" altLang="zh-CN" sz="3200" dirty="0" smtClean="0">
              <a:ea typeface="宋体" pitchFamily="2" charset="-122"/>
            </a:endParaRPr>
          </a:p>
        </p:txBody>
      </p:sp>
      <p:pic>
        <p:nvPicPr>
          <p:cNvPr id="4" name="Picture 5"/>
          <p:cNvPicPr>
            <a:picLocks noGrp="1" noChangeAspect="1" noChangeArrowheads="1"/>
          </p:cNvPicPr>
          <p:nvPr>
            <p:ph idx="1"/>
          </p:nvPr>
        </p:nvPicPr>
        <p:blipFill>
          <a:blip r:embed="rId2" cstate="print"/>
          <a:srcRect/>
          <a:stretch>
            <a:fillRect/>
          </a:stretch>
        </p:blipFill>
        <p:spPr>
          <a:xfrm>
            <a:off x="683568" y="1168399"/>
            <a:ext cx="6825673" cy="5474653"/>
          </a:xfrm>
          <a:noFill/>
        </p:spPr>
      </p:pic>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ea typeface="宋体" pitchFamily="2" charset="-122"/>
              </a:rPr>
              <a:t>模型扩展</a:t>
            </a:r>
            <a:r>
              <a:rPr lang="en-US" altLang="zh-CN" dirty="0" smtClean="0">
                <a:ea typeface="宋体" pitchFamily="2" charset="-122"/>
              </a:rPr>
              <a:t>(</a:t>
            </a:r>
            <a:r>
              <a:rPr lang="zh-CN" altLang="en-US" dirty="0" smtClean="0">
                <a:ea typeface="宋体" pitchFamily="2" charset="-122"/>
              </a:rPr>
              <a:t>续</a:t>
            </a:r>
            <a:r>
              <a:rPr lang="en-US" altLang="zh-CN" dirty="0" smtClean="0">
                <a:ea typeface="宋体" pitchFamily="2" charset="-122"/>
              </a:rPr>
              <a:t>)</a:t>
            </a:r>
            <a:endParaRPr lang="zh-CN" altLang="en-US" dirty="0" smtClean="0">
              <a:ea typeface="宋体" pitchFamily="2" charset="-122"/>
            </a:endParaRPr>
          </a:p>
        </p:txBody>
      </p:sp>
      <p:sp>
        <p:nvSpPr>
          <p:cNvPr id="4" name="内容占位符 3"/>
          <p:cNvSpPr>
            <a:spLocks noGrp="1"/>
          </p:cNvSpPr>
          <p:nvPr>
            <p:ph idx="1"/>
          </p:nvPr>
        </p:nvSpPr>
        <p:spPr/>
        <p:txBody>
          <a:bodyPr/>
          <a:lstStyle/>
          <a:p>
            <a:r>
              <a:rPr lang="zh-CN" altLang="zh-CN" dirty="0" smtClean="0"/>
              <a:t>打开</a:t>
            </a:r>
            <a:r>
              <a:rPr lang="en-US" altLang="zh-CN" dirty="0" err="1" smtClean="0"/>
              <a:t>helloWorld</a:t>
            </a:r>
            <a:r>
              <a:rPr lang="en-US" altLang="zh-CN" dirty="0" smtClean="0"/>
              <a:t>. </a:t>
            </a:r>
            <a:r>
              <a:rPr lang="en-US" altLang="zh-CN" dirty="0" err="1" smtClean="0"/>
              <a:t>Mdl</a:t>
            </a:r>
            <a:r>
              <a:rPr lang="en-US" altLang="zh-CN" dirty="0" smtClean="0"/>
              <a:t>,</a:t>
            </a:r>
            <a:r>
              <a:rPr lang="zh-CN" altLang="zh-CN" dirty="0" smtClean="0"/>
              <a:t>打开后如下图</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lvl="1"/>
            <a:r>
              <a:rPr lang="zh-CN" altLang="zh-CN" dirty="0" smtClean="0"/>
              <a:t>你可以发现你打开的时候是没有</a:t>
            </a:r>
            <a:r>
              <a:rPr lang="en-US" altLang="zh-CN" dirty="0" err="1" smtClean="0"/>
              <a:t>wt,java,helloWorld</a:t>
            </a:r>
            <a:r>
              <a:rPr lang="zh-CN" altLang="zh-CN" dirty="0" smtClean="0"/>
              <a:t>这</a:t>
            </a:r>
            <a:r>
              <a:rPr lang="en-US" altLang="zh-CN" dirty="0" smtClean="0"/>
              <a:t>3</a:t>
            </a:r>
            <a:r>
              <a:rPr lang="zh-CN" altLang="zh-CN" dirty="0" smtClean="0"/>
              <a:t>个</a:t>
            </a:r>
            <a:r>
              <a:rPr lang="en-US" altLang="zh-CN" dirty="0" smtClean="0"/>
              <a:t>package</a:t>
            </a:r>
            <a:r>
              <a:rPr lang="zh-CN" altLang="zh-CN" dirty="0" smtClean="0"/>
              <a:t>的，因为这</a:t>
            </a:r>
            <a:r>
              <a:rPr lang="en-US" altLang="zh-CN" dirty="0" smtClean="0"/>
              <a:t>3</a:t>
            </a:r>
            <a:r>
              <a:rPr lang="zh-CN" altLang="zh-CN" dirty="0" smtClean="0"/>
              <a:t>个</a:t>
            </a:r>
            <a:r>
              <a:rPr lang="en-US" altLang="zh-CN" dirty="0" smtClean="0"/>
              <a:t>package</a:t>
            </a:r>
            <a:r>
              <a:rPr lang="zh-CN" altLang="zh-CN" dirty="0" smtClean="0"/>
              <a:t>中</a:t>
            </a:r>
            <a:r>
              <a:rPr lang="en-US" altLang="zh-CN" dirty="0" smtClean="0"/>
              <a:t>wt</a:t>
            </a:r>
            <a:r>
              <a:rPr lang="zh-CN" altLang="zh-CN" dirty="0" smtClean="0"/>
              <a:t>和</a:t>
            </a:r>
            <a:r>
              <a:rPr lang="en-US" altLang="zh-CN" dirty="0" smtClean="0"/>
              <a:t>java</a:t>
            </a:r>
            <a:r>
              <a:rPr lang="zh-CN" altLang="zh-CN" dirty="0" smtClean="0"/>
              <a:t>是从左边的方框中拖过来的，而</a:t>
            </a:r>
            <a:r>
              <a:rPr lang="en-US" altLang="zh-CN" dirty="0" err="1" smtClean="0"/>
              <a:t>helloWorld</a:t>
            </a:r>
            <a:r>
              <a:rPr lang="zh-CN" altLang="zh-CN" dirty="0" smtClean="0"/>
              <a:t>这个是我自己建立的，然后把</a:t>
            </a:r>
            <a:r>
              <a:rPr lang="en-US" altLang="zh-CN" dirty="0" err="1" smtClean="0"/>
              <a:t>helloWorld</a:t>
            </a:r>
            <a:r>
              <a:rPr lang="zh-CN" altLang="zh-CN" dirty="0" smtClean="0"/>
              <a:t>和</a:t>
            </a:r>
            <a:r>
              <a:rPr lang="en-US" altLang="zh-CN" dirty="0" err="1" smtClean="0"/>
              <a:t>wt,java</a:t>
            </a:r>
            <a:r>
              <a:rPr lang="zh-CN" altLang="zh-CN" dirty="0" smtClean="0"/>
              <a:t>这</a:t>
            </a:r>
            <a:r>
              <a:rPr lang="en-US" altLang="zh-CN" dirty="0" smtClean="0"/>
              <a:t>2</a:t>
            </a:r>
            <a:r>
              <a:rPr lang="zh-CN" altLang="zh-CN" dirty="0" smtClean="0"/>
              <a:t>个</a:t>
            </a:r>
            <a:r>
              <a:rPr lang="en-US" altLang="zh-CN" dirty="0" smtClean="0"/>
              <a:t>package</a:t>
            </a:r>
            <a:r>
              <a:rPr lang="zh-CN" altLang="zh-CN" dirty="0" smtClean="0"/>
              <a:t>建立关系如上图。然后双击</a:t>
            </a:r>
            <a:r>
              <a:rPr lang="en-US" altLang="zh-CN" dirty="0" err="1" smtClean="0"/>
              <a:t>helloWorld</a:t>
            </a:r>
            <a:r>
              <a:rPr lang="zh-CN" altLang="zh-CN" dirty="0" smtClean="0"/>
              <a:t>这个</a:t>
            </a:r>
            <a:r>
              <a:rPr lang="en-US" altLang="zh-CN" dirty="0" smtClean="0"/>
              <a:t>package</a:t>
            </a:r>
            <a:r>
              <a:rPr lang="zh-CN" altLang="zh-CN" dirty="0" smtClean="0"/>
              <a:t>在这个</a:t>
            </a:r>
            <a:r>
              <a:rPr lang="en-US" altLang="zh-CN" dirty="0" smtClean="0"/>
              <a:t>package</a:t>
            </a:r>
            <a:r>
              <a:rPr lang="zh-CN" altLang="zh-CN" dirty="0" smtClean="0"/>
              <a:t>中开始创建类。</a:t>
            </a:r>
            <a:endParaRPr lang="zh-CN" altLang="en-US" dirty="0"/>
          </a:p>
        </p:txBody>
      </p:sp>
      <p:pic>
        <p:nvPicPr>
          <p:cNvPr id="44034" name="Picture 2"/>
          <p:cNvPicPr>
            <a:picLocks noChangeAspect="1" noChangeArrowheads="1"/>
          </p:cNvPicPr>
          <p:nvPr/>
        </p:nvPicPr>
        <p:blipFill>
          <a:blip r:embed="rId2" cstate="print"/>
          <a:srcRect/>
          <a:stretch>
            <a:fillRect/>
          </a:stretch>
        </p:blipFill>
        <p:spPr bwMode="auto">
          <a:xfrm>
            <a:off x="1043608" y="1628800"/>
            <a:ext cx="5273675" cy="2662237"/>
          </a:xfrm>
          <a:prstGeom prst="rect">
            <a:avLst/>
          </a:prstGeom>
          <a:noFill/>
          <a:ln w="9525">
            <a:noFill/>
            <a:miter lim="800000"/>
            <a:headEnd/>
            <a:tailEnd/>
          </a:ln>
        </p:spPr>
      </p:pic>
    </p:spTree>
  </p:cSld>
  <p:clrMapOvr>
    <a:masterClrMapping/>
  </p:clrMapOvr>
  <p:transition spd="med">
    <p:fade thruBlk="1"/>
  </p:transition>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变更提议</a:t>
            </a:r>
            <a:endParaRPr lang="en-US" altLang="zh-CN" sz="3200" dirty="0" smtClean="0">
              <a:ea typeface="宋体" pitchFamily="2" charset="-122"/>
            </a:endParaRPr>
          </a:p>
        </p:txBody>
      </p:sp>
      <p:pic>
        <p:nvPicPr>
          <p:cNvPr id="4" name="Picture 5"/>
          <p:cNvPicPr>
            <a:picLocks noGrp="1" noChangeAspect="1" noChangeArrowheads="1"/>
          </p:cNvPicPr>
          <p:nvPr>
            <p:ph idx="1"/>
          </p:nvPr>
        </p:nvPicPr>
        <p:blipFill>
          <a:blip r:embed="rId2" cstate="print"/>
          <a:srcRect/>
          <a:stretch>
            <a:fillRect/>
          </a:stretch>
        </p:blipFill>
        <p:spPr>
          <a:xfrm>
            <a:off x="755577" y="1370852"/>
            <a:ext cx="6903738" cy="4813523"/>
          </a:xfrm>
          <a:noFill/>
        </p:spPr>
      </p:pic>
    </p:spTree>
  </p:cSld>
  <p:clrMapOvr>
    <a:masterClrMapping/>
  </p:clrMapOvr>
  <p:transition spd="med">
    <p:fade thruBlk="1"/>
  </p:transition>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分析活动</a:t>
            </a:r>
            <a:endParaRPr lang="en-US" altLang="zh-CN" sz="3200" dirty="0" smtClean="0">
              <a:ea typeface="宋体" pitchFamily="2" charset="-122"/>
            </a:endParaRPr>
          </a:p>
        </p:txBody>
      </p:sp>
      <p:pic>
        <p:nvPicPr>
          <p:cNvPr id="4" name="Picture 5"/>
          <p:cNvPicPr>
            <a:picLocks noGrp="1" noChangeAspect="1" noChangeArrowheads="1"/>
          </p:cNvPicPr>
          <p:nvPr>
            <p:ph idx="1"/>
          </p:nvPr>
        </p:nvPicPr>
        <p:blipFill>
          <a:blip r:embed="rId2" cstate="print"/>
          <a:srcRect/>
          <a:stretch>
            <a:fillRect/>
          </a:stretch>
        </p:blipFill>
        <p:spPr bwMode="auto">
          <a:xfrm>
            <a:off x="611560" y="1478429"/>
            <a:ext cx="6917766" cy="4783562"/>
          </a:xfrm>
          <a:prstGeom prst="rect">
            <a:avLst/>
          </a:prstGeom>
          <a:noFill/>
          <a:ln w="9525" algn="ctr">
            <a:noFill/>
            <a:miter lim="800000"/>
            <a:headEnd/>
            <a:tailEnd/>
          </a:ln>
        </p:spPr>
      </p:pic>
    </p:spTree>
  </p:cSld>
  <p:clrMapOvr>
    <a:masterClrMapping/>
  </p:clrMapOvr>
  <p:transition spd="med">
    <p:fade thruBlk="1"/>
  </p:transition>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EC</a:t>
            </a:r>
            <a:r>
              <a:rPr lang="zh-CN" altLang="en-US" sz="3200" dirty="0" smtClean="0">
                <a:ea typeface="宋体" pitchFamily="2" charset="-122"/>
              </a:rPr>
              <a:t>相关操作</a:t>
            </a:r>
            <a:endParaRPr lang="en-US" altLang="zh-CN" sz="3200" dirty="0" smtClean="0">
              <a:ea typeface="宋体" pitchFamily="2" charset="-122"/>
            </a:endParaRPr>
          </a:p>
        </p:txBody>
      </p:sp>
      <p:sp>
        <p:nvSpPr>
          <p:cNvPr id="4" name="页脚占位符 3"/>
          <p:cNvSpPr txBox="1">
            <a:spLocks/>
          </p:cNvSpPr>
          <p:nvPr/>
        </p:nvSpPr>
        <p:spPr>
          <a:xfrm>
            <a:off x="7884368" y="6751638"/>
            <a:ext cx="901700" cy="106362"/>
          </a:xfrm>
          <a:prstGeom prst="rect">
            <a:avLst/>
          </a:prstGeom>
          <a:noFill/>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chemeClr val="tx1"/>
              </a:solidFill>
              <a:effectLst/>
              <a:uLnTx/>
              <a:uFillTx/>
              <a:latin typeface="Arial" charset="0"/>
              <a:ea typeface="宋体" pitchFamily="2" charset="-122"/>
              <a:cs typeface="+mn-cs"/>
            </a:endParaRPr>
          </a:p>
        </p:txBody>
      </p:sp>
      <p:sp>
        <p:nvSpPr>
          <p:cNvPr id="5" name="灯片编号占位符 4"/>
          <p:cNvSpPr txBox="1">
            <a:spLocks/>
          </p:cNvSpPr>
          <p:nvPr/>
        </p:nvSpPr>
        <p:spPr>
          <a:xfrm>
            <a:off x="341313" y="6735763"/>
            <a:ext cx="444500" cy="106362"/>
          </a:xfrm>
          <a:prstGeom prst="rect">
            <a:avLst/>
          </a:prstGeom>
          <a:noFill/>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TW" sz="1800" b="0" i="0" u="none" strike="noStrike" kern="1200" cap="none" spc="0" normalizeH="0" baseline="0" noProof="0" dirty="0">
              <a:ln>
                <a:noFill/>
              </a:ln>
              <a:solidFill>
                <a:schemeClr val="tx1"/>
              </a:solidFill>
              <a:effectLst/>
              <a:uLnTx/>
              <a:uFillTx/>
              <a:latin typeface="Arial" charset="0"/>
              <a:ea typeface="宋体" pitchFamily="2" charset="-122"/>
              <a:cs typeface="+mn-cs"/>
            </a:endParaRPr>
          </a:p>
        </p:txBody>
      </p:sp>
      <p:pic>
        <p:nvPicPr>
          <p:cNvPr id="6" name="Picture 6"/>
          <p:cNvPicPr>
            <a:picLocks noChangeAspect="1" noChangeArrowheads="1"/>
          </p:cNvPicPr>
          <p:nvPr/>
        </p:nvPicPr>
        <p:blipFill>
          <a:blip r:embed="rId2" cstate="print"/>
          <a:srcRect/>
          <a:stretch>
            <a:fillRect/>
          </a:stretch>
        </p:blipFill>
        <p:spPr bwMode="auto">
          <a:xfrm>
            <a:off x="827089" y="915119"/>
            <a:ext cx="7201296" cy="5403265"/>
          </a:xfrm>
          <a:prstGeom prst="rect">
            <a:avLst/>
          </a:prstGeom>
          <a:noFill/>
          <a:ln w="9525" algn="ctr">
            <a:noFill/>
            <a:miter lim="800000"/>
            <a:headEnd/>
            <a:tailEnd/>
          </a:ln>
        </p:spPr>
      </p:pic>
      <p:sp>
        <p:nvSpPr>
          <p:cNvPr id="7" name="AutoShape 7"/>
          <p:cNvSpPr>
            <a:spLocks/>
          </p:cNvSpPr>
          <p:nvPr/>
        </p:nvSpPr>
        <p:spPr bwMode="auto">
          <a:xfrm>
            <a:off x="4216400" y="2809875"/>
            <a:ext cx="3163888" cy="1411288"/>
          </a:xfrm>
          <a:prstGeom prst="borderCallout2">
            <a:avLst>
              <a:gd name="adj1" fmla="val 8097"/>
              <a:gd name="adj2" fmla="val -2407"/>
              <a:gd name="adj3" fmla="val 8097"/>
              <a:gd name="adj4" fmla="val -13796"/>
              <a:gd name="adj5" fmla="val -37796"/>
              <a:gd name="adj6" fmla="val -13796"/>
            </a:avLst>
          </a:prstGeom>
          <a:noFill/>
          <a:ln w="9525" algn="ctr">
            <a:noFill/>
            <a:miter lim="800000"/>
            <a:headEnd/>
            <a:tailEnd/>
          </a:ln>
        </p:spPr>
        <p:txBody>
          <a:bodyPr lIns="0" tIns="0" rIns="0" bIns="0"/>
          <a:lstStyle/>
          <a:p>
            <a:pPr algn="ctr"/>
            <a:endParaRPr lang="zh-TW" altLang="en-US"/>
          </a:p>
        </p:txBody>
      </p:sp>
      <p:sp>
        <p:nvSpPr>
          <p:cNvPr id="8" name="Rectangle 11"/>
          <p:cNvSpPr>
            <a:spLocks noChangeArrowheads="1"/>
          </p:cNvSpPr>
          <p:nvPr/>
        </p:nvSpPr>
        <p:spPr bwMode="auto">
          <a:xfrm>
            <a:off x="971550" y="2997200"/>
            <a:ext cx="6424613" cy="284163"/>
          </a:xfrm>
          <a:prstGeom prst="rect">
            <a:avLst/>
          </a:prstGeom>
          <a:solidFill>
            <a:schemeClr val="bg1"/>
          </a:solidFill>
          <a:ln w="15875" algn="ctr">
            <a:solidFill>
              <a:srgbClr val="000000"/>
            </a:solidFill>
            <a:miter lim="800000"/>
            <a:headEnd/>
            <a:tailEnd/>
          </a:ln>
        </p:spPr>
        <p:txBody>
          <a:bodyPr wrap="none" lIns="0" tIns="0" rIns="0" bIns="0">
            <a:spAutoFit/>
          </a:bodyPr>
          <a:lstStyle/>
          <a:p>
            <a:r>
              <a:rPr lang="en-US" altLang="zh-TW" dirty="0" err="1"/>
              <a:t>ptc</a:t>
            </a:r>
            <a:r>
              <a:rPr lang="en-US" altLang="zh-TW" dirty="0"/>
              <a:t>\</a:t>
            </a:r>
            <a:r>
              <a:rPr lang="en-US" altLang="zh-TW" dirty="0" err="1"/>
              <a:t>Windchill</a:t>
            </a:r>
            <a:r>
              <a:rPr lang="en-US" altLang="zh-TW" dirty="0"/>
              <a:t>\</a:t>
            </a:r>
            <a:r>
              <a:rPr lang="en-US" altLang="zh-TW" dirty="0" err="1"/>
              <a:t>src</a:t>
            </a:r>
            <a:r>
              <a:rPr lang="en-US" altLang="zh-TW" dirty="0"/>
              <a:t>\wt\change2\</a:t>
            </a:r>
            <a:r>
              <a:rPr lang="en-US" altLang="zh-TW" dirty="0" err="1"/>
              <a:t>CategoryRB.rbInfo</a:t>
            </a:r>
            <a:endParaRPr lang="zh-TW" altLang="en-US" dirty="0"/>
          </a:p>
        </p:txBody>
      </p:sp>
      <p:sp>
        <p:nvSpPr>
          <p:cNvPr id="9" name="Rectangle 12"/>
          <p:cNvSpPr>
            <a:spLocks noChangeArrowheads="1"/>
          </p:cNvSpPr>
          <p:nvPr/>
        </p:nvSpPr>
        <p:spPr bwMode="auto">
          <a:xfrm>
            <a:off x="2051720" y="2564904"/>
            <a:ext cx="1873250" cy="215900"/>
          </a:xfrm>
          <a:prstGeom prst="rect">
            <a:avLst/>
          </a:prstGeom>
          <a:noFill/>
          <a:ln w="12700" algn="ctr">
            <a:solidFill>
              <a:srgbClr val="FF0000"/>
            </a:solidFill>
            <a:miter lim="800000"/>
            <a:headEnd/>
            <a:tailEnd/>
          </a:ln>
        </p:spPr>
        <p:txBody>
          <a:bodyPr wrap="none" lIns="0" tIns="0" rIns="0" bIns="0" anchor="ctr"/>
          <a:lstStyle/>
          <a:p>
            <a:endParaRPr lang="zh-CN" altLang="en-US"/>
          </a:p>
        </p:txBody>
      </p:sp>
      <p:sp>
        <p:nvSpPr>
          <p:cNvPr id="10" name="Rectangle 14"/>
          <p:cNvSpPr>
            <a:spLocks noChangeArrowheads="1"/>
          </p:cNvSpPr>
          <p:nvPr/>
        </p:nvSpPr>
        <p:spPr bwMode="auto">
          <a:xfrm>
            <a:off x="827088" y="4581525"/>
            <a:ext cx="7294562" cy="284163"/>
          </a:xfrm>
          <a:prstGeom prst="rect">
            <a:avLst/>
          </a:prstGeom>
          <a:solidFill>
            <a:schemeClr val="bg1"/>
          </a:solidFill>
          <a:ln w="15875" algn="ctr">
            <a:solidFill>
              <a:srgbClr val="000000"/>
            </a:solidFill>
            <a:miter lim="800000"/>
            <a:headEnd/>
            <a:tailEnd/>
          </a:ln>
        </p:spPr>
        <p:txBody>
          <a:bodyPr wrap="none" lIns="0" tIns="0" rIns="0" bIns="0">
            <a:spAutoFit/>
          </a:bodyPr>
          <a:lstStyle/>
          <a:p>
            <a:r>
              <a:rPr lang="en-US" altLang="zh-TW"/>
              <a:t>ptc\Windchill\src\wt\change2\</a:t>
            </a:r>
            <a:r>
              <a:rPr lang="en-US" altLang="en-US"/>
              <a:t>RequestPriorityRB.rbInfo</a:t>
            </a:r>
            <a:endParaRPr lang="zh-TW" altLang="en-US"/>
          </a:p>
        </p:txBody>
      </p:sp>
      <p:sp>
        <p:nvSpPr>
          <p:cNvPr id="11" name="Rectangle 15"/>
          <p:cNvSpPr>
            <a:spLocks noChangeArrowheads="1"/>
          </p:cNvSpPr>
          <p:nvPr/>
        </p:nvSpPr>
        <p:spPr bwMode="auto">
          <a:xfrm>
            <a:off x="1258888" y="4292600"/>
            <a:ext cx="1728787" cy="288925"/>
          </a:xfrm>
          <a:prstGeom prst="rect">
            <a:avLst/>
          </a:prstGeom>
          <a:noFill/>
          <a:ln w="12700" algn="ctr">
            <a:solidFill>
              <a:srgbClr val="FF0000"/>
            </a:solidFill>
            <a:miter lim="800000"/>
            <a:headEnd/>
            <a:tailEnd/>
          </a:ln>
        </p:spPr>
        <p:txBody>
          <a:bodyPr wrap="none" lIns="0" tIns="0" rIns="0" bIns="0" anchor="ctr"/>
          <a:lstStyle/>
          <a:p>
            <a:endParaRPr lang="zh-CN" altLang="en-US"/>
          </a:p>
        </p:txBody>
      </p:sp>
    </p:spTree>
  </p:cSld>
  <p:clrMapOvr>
    <a:masterClrMapping/>
  </p:clrMapOvr>
  <p:transition spd="med">
    <p:fade thruBlk="1"/>
  </p:transition>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solidFill>
                  <a:srgbClr val="000099"/>
                </a:solidFill>
              </a:rPr>
              <a:t>ECA</a:t>
            </a:r>
            <a:r>
              <a:rPr lang="zh-CN" altLang="en-US" sz="3200" dirty="0" smtClean="0">
                <a:solidFill>
                  <a:srgbClr val="000099"/>
                </a:solidFill>
              </a:rPr>
              <a:t>创建实例</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lnSpc>
                <a:spcPct val="80000"/>
              </a:lnSpc>
              <a:buNone/>
            </a:pPr>
            <a:r>
              <a:rPr lang="en-US" altLang="en-US" sz="1800" dirty="0" smtClean="0"/>
              <a:t>WTChangeActivity2 task = WTChangeActivity2.</a:t>
            </a:r>
            <a:r>
              <a:rPr lang="en-US" altLang="en-US" sz="1800" i="1" dirty="0" smtClean="0"/>
              <a:t>newWTChangeActivity2</a:t>
            </a:r>
            <a:r>
              <a:rPr lang="en-US" altLang="en-US" sz="1800" dirty="0" smtClean="0"/>
              <a:t>(</a:t>
            </a:r>
            <a:r>
              <a:rPr lang="en-US" altLang="zh-CN" sz="1800" dirty="0" smtClean="0"/>
              <a:t>String name);</a:t>
            </a:r>
          </a:p>
          <a:p>
            <a:pPr marL="0" indent="0">
              <a:lnSpc>
                <a:spcPct val="80000"/>
              </a:lnSpc>
              <a:buNone/>
            </a:pPr>
            <a:r>
              <a:rPr lang="en-US" altLang="zh-TW" sz="1800" dirty="0" err="1" smtClean="0"/>
              <a:t>task.setDescription</a:t>
            </a:r>
            <a:r>
              <a:rPr lang="en-US" altLang="zh-CN" sz="1800" dirty="0" smtClean="0"/>
              <a:t>(String</a:t>
            </a:r>
            <a:r>
              <a:rPr lang="en-US" altLang="zh-TW" sz="1800" dirty="0" smtClean="0"/>
              <a:t> description));</a:t>
            </a:r>
            <a:endParaRPr lang="en-US" altLang="zh-CN" sz="1800" dirty="0" smtClean="0"/>
          </a:p>
          <a:p>
            <a:pPr marL="0" indent="0">
              <a:lnSpc>
                <a:spcPct val="80000"/>
              </a:lnSpc>
              <a:buNone/>
            </a:pPr>
            <a:r>
              <a:rPr lang="en-US" altLang="zh-TW" sz="1800" dirty="0" err="1" smtClean="0"/>
              <a:t>task.setNeedDate</a:t>
            </a:r>
            <a:r>
              <a:rPr lang="en-US" altLang="zh-TW" sz="1800" dirty="0" smtClean="0"/>
              <a:t>(new Timestamp(</a:t>
            </a:r>
            <a:r>
              <a:rPr lang="en-US" altLang="zh-CN" sz="1800" dirty="0" smtClean="0"/>
              <a:t>long date</a:t>
            </a:r>
            <a:r>
              <a:rPr lang="en-US" altLang="zh-TW" sz="1800" dirty="0" smtClean="0"/>
              <a:t>));</a:t>
            </a:r>
            <a:endParaRPr lang="en-US" altLang="zh-CN" sz="1800" dirty="0" smtClean="0"/>
          </a:p>
          <a:p>
            <a:pPr marL="0" indent="0">
              <a:lnSpc>
                <a:spcPct val="80000"/>
              </a:lnSpc>
              <a:buNone/>
            </a:pPr>
            <a:r>
              <a:rPr lang="en-US" altLang="zh-CN" sz="1800" dirty="0" err="1" smtClean="0"/>
              <a:t>task.setContainer</a:t>
            </a:r>
            <a:r>
              <a:rPr lang="en-US" altLang="zh-CN" sz="1800" dirty="0" smtClean="0"/>
              <a:t>(</a:t>
            </a:r>
            <a:r>
              <a:rPr lang="en-US" altLang="zh-CN" sz="1800" dirty="0" err="1" smtClean="0"/>
              <a:t>WTContainer</a:t>
            </a:r>
            <a:r>
              <a:rPr lang="en-US" altLang="zh-CN" sz="1800" dirty="0" smtClean="0"/>
              <a:t> container</a:t>
            </a:r>
            <a:r>
              <a:rPr lang="en-US" altLang="zh-TW" sz="1800" dirty="0" smtClean="0"/>
              <a:t>)</a:t>
            </a:r>
            <a:r>
              <a:rPr lang="en-US" altLang="zh-CN" sz="1800" dirty="0" smtClean="0"/>
              <a:t>;</a:t>
            </a:r>
          </a:p>
          <a:p>
            <a:pPr marL="0" indent="0">
              <a:lnSpc>
                <a:spcPct val="80000"/>
              </a:lnSpc>
              <a:buNone/>
            </a:pPr>
            <a:r>
              <a:rPr lang="en-US" altLang="zh-CN" sz="1800" dirty="0" smtClean="0"/>
              <a:t>//</a:t>
            </a:r>
            <a:r>
              <a:rPr lang="zh-CN" altLang="en-US" sz="1800" dirty="0" smtClean="0"/>
              <a:t>同时需要设定审核者跟提交者</a:t>
            </a:r>
          </a:p>
          <a:p>
            <a:pPr marL="0" indent="0">
              <a:lnSpc>
                <a:spcPct val="80000"/>
              </a:lnSpc>
              <a:buNone/>
            </a:pPr>
            <a:r>
              <a:rPr lang="en-US" altLang="zh-CN" sz="1800" dirty="0" smtClean="0"/>
              <a:t>Team </a:t>
            </a:r>
            <a:r>
              <a:rPr lang="en-US" altLang="zh-CN" sz="1800" dirty="0" err="1" smtClean="0"/>
              <a:t>caTeam</a:t>
            </a:r>
            <a:r>
              <a:rPr lang="en-US" altLang="zh-CN" sz="1800" dirty="0" smtClean="0"/>
              <a:t> = </a:t>
            </a:r>
            <a:r>
              <a:rPr lang="en-US" altLang="zh-CN" sz="1800" dirty="0" err="1" smtClean="0"/>
              <a:t>TeamHelper.</a:t>
            </a:r>
            <a:r>
              <a:rPr lang="en-US" altLang="zh-CN" sz="1800" i="1" dirty="0" err="1" smtClean="0"/>
              <a:t>service</a:t>
            </a:r>
            <a:r>
              <a:rPr lang="en-US" altLang="zh-CN" sz="1800" dirty="0" err="1" smtClean="0"/>
              <a:t>.getTeam</a:t>
            </a:r>
            <a:r>
              <a:rPr lang="en-US" altLang="zh-CN" sz="1800" dirty="0" smtClean="0"/>
              <a:t>(task);</a:t>
            </a:r>
          </a:p>
          <a:p>
            <a:pPr marL="0" indent="0">
              <a:lnSpc>
                <a:spcPct val="80000"/>
              </a:lnSpc>
              <a:buNone/>
            </a:pPr>
            <a:r>
              <a:rPr lang="en-US" altLang="zh-CN" sz="1800" dirty="0" smtClean="0"/>
              <a:t>Vector roles = </a:t>
            </a:r>
            <a:r>
              <a:rPr lang="en-US" altLang="zh-CN" sz="1800" dirty="0" err="1" smtClean="0"/>
              <a:t>caTeam.getRoles</a:t>
            </a:r>
            <a:r>
              <a:rPr lang="en-US" altLang="zh-CN" sz="1800" dirty="0" smtClean="0"/>
              <a:t>();</a:t>
            </a:r>
          </a:p>
          <a:p>
            <a:pPr marL="0" indent="0">
              <a:lnSpc>
                <a:spcPct val="80000"/>
              </a:lnSpc>
              <a:buNone/>
            </a:pPr>
            <a:r>
              <a:rPr lang="en-US" altLang="zh-CN" sz="1800" dirty="0" smtClean="0"/>
              <a:t>Role </a:t>
            </a:r>
            <a:r>
              <a:rPr lang="en-US" altLang="zh-CN" sz="1800" dirty="0" err="1" smtClean="0"/>
              <a:t>role</a:t>
            </a:r>
            <a:r>
              <a:rPr lang="en-US" altLang="zh-CN" sz="1800" dirty="0" smtClean="0"/>
              <a:t>;</a:t>
            </a:r>
          </a:p>
          <a:p>
            <a:pPr marL="0" indent="0">
              <a:lnSpc>
                <a:spcPct val="80000"/>
              </a:lnSpc>
              <a:buNone/>
            </a:pPr>
            <a:r>
              <a:rPr lang="en-US" altLang="zh-CN" sz="1800" dirty="0" smtClean="0"/>
              <a:t>Enumeration </a:t>
            </a:r>
            <a:r>
              <a:rPr lang="en-US" altLang="zh-CN" sz="1800" dirty="0" err="1" smtClean="0"/>
              <a:t>penum</a:t>
            </a:r>
            <a:r>
              <a:rPr lang="en-US" altLang="zh-CN" sz="1800" dirty="0" smtClean="0"/>
              <a:t>;</a:t>
            </a:r>
          </a:p>
          <a:p>
            <a:pPr marL="0" indent="0">
              <a:lnSpc>
                <a:spcPct val="80000"/>
              </a:lnSpc>
              <a:buNone/>
            </a:pPr>
            <a:r>
              <a:rPr lang="en-US" altLang="zh-CN" sz="1800" dirty="0" smtClean="0"/>
              <a:t>Role </a:t>
            </a:r>
            <a:r>
              <a:rPr lang="en-US" altLang="zh-CN" sz="1800" dirty="0" err="1" smtClean="0"/>
              <a:t>reviewer_role</a:t>
            </a:r>
            <a:r>
              <a:rPr lang="en-US" altLang="zh-CN" sz="1800" dirty="0" smtClean="0"/>
              <a:t> = null;</a:t>
            </a:r>
          </a:p>
          <a:p>
            <a:pPr marL="0" indent="0">
              <a:lnSpc>
                <a:spcPct val="80000"/>
              </a:lnSpc>
              <a:buNone/>
            </a:pPr>
            <a:r>
              <a:rPr lang="en-US" altLang="zh-CN" sz="1800" dirty="0" smtClean="0"/>
              <a:t>Role </a:t>
            </a:r>
            <a:r>
              <a:rPr lang="en-US" altLang="zh-CN" sz="1800" dirty="0" err="1" smtClean="0"/>
              <a:t>assignee_role</a:t>
            </a:r>
            <a:r>
              <a:rPr lang="en-US" altLang="zh-CN" sz="1800" dirty="0" smtClean="0"/>
              <a:t> = null;</a:t>
            </a:r>
          </a:p>
          <a:p>
            <a:pPr marL="0" indent="0">
              <a:lnSpc>
                <a:spcPct val="80000"/>
              </a:lnSpc>
              <a:buNone/>
            </a:pPr>
            <a:r>
              <a:rPr lang="en-US" altLang="zh-CN" sz="1800" dirty="0" smtClean="0"/>
              <a:t>for (</a:t>
            </a:r>
            <a:r>
              <a:rPr lang="en-US" altLang="zh-CN" sz="1800" dirty="0" err="1" smtClean="0"/>
              <a:t>int</a:t>
            </a:r>
            <a:r>
              <a:rPr lang="en-US" altLang="zh-CN" sz="1800" dirty="0" smtClean="0"/>
              <a:t> </a:t>
            </a:r>
            <a:r>
              <a:rPr lang="en-US" altLang="zh-CN" sz="1800" dirty="0" err="1" smtClean="0"/>
              <a:t>i</a:t>
            </a:r>
            <a:r>
              <a:rPr lang="en-US" altLang="zh-CN" sz="1800" dirty="0" smtClean="0"/>
              <a:t> = 0; </a:t>
            </a:r>
            <a:r>
              <a:rPr lang="en-US" altLang="zh-CN" sz="1800" dirty="0" err="1" smtClean="0"/>
              <a:t>i</a:t>
            </a:r>
            <a:r>
              <a:rPr lang="en-US" altLang="zh-CN" sz="1800" dirty="0" smtClean="0"/>
              <a:t> &lt; </a:t>
            </a:r>
            <a:r>
              <a:rPr lang="en-US" altLang="zh-CN" sz="1800" dirty="0" err="1" smtClean="0"/>
              <a:t>roles.size</a:t>
            </a:r>
            <a:r>
              <a:rPr lang="en-US" altLang="zh-CN" sz="1800" dirty="0" smtClean="0"/>
              <a:t>(); </a:t>
            </a:r>
            <a:r>
              <a:rPr lang="en-US" altLang="zh-CN" sz="1800" dirty="0" err="1" smtClean="0"/>
              <a:t>i</a:t>
            </a:r>
            <a:r>
              <a:rPr lang="en-US" altLang="zh-CN" sz="1800" dirty="0" smtClean="0"/>
              <a:t>++)</a:t>
            </a:r>
          </a:p>
          <a:p>
            <a:pPr marL="0" indent="0">
              <a:lnSpc>
                <a:spcPct val="80000"/>
              </a:lnSpc>
              <a:buNone/>
            </a:pPr>
            <a:r>
              <a:rPr lang="en-US" altLang="zh-CN" sz="1800" dirty="0" smtClean="0"/>
              <a:t>{</a:t>
            </a:r>
          </a:p>
          <a:p>
            <a:pPr marL="0" indent="0">
              <a:lnSpc>
                <a:spcPct val="80000"/>
              </a:lnSpc>
              <a:buNone/>
            </a:pPr>
            <a:r>
              <a:rPr lang="en-US" altLang="zh-CN" sz="1800" dirty="0" smtClean="0"/>
              <a:t>role = (Role) </a:t>
            </a:r>
            <a:r>
              <a:rPr lang="en-US" altLang="zh-CN" sz="1800" dirty="0" err="1" smtClean="0"/>
              <a:t>roles.get</a:t>
            </a:r>
            <a:r>
              <a:rPr lang="en-US" altLang="zh-CN" sz="1800" dirty="0" smtClean="0"/>
              <a:t>(</a:t>
            </a:r>
            <a:r>
              <a:rPr lang="en-US" altLang="zh-CN" sz="1800" dirty="0" err="1" smtClean="0"/>
              <a:t>i</a:t>
            </a:r>
            <a:r>
              <a:rPr lang="en-US" altLang="zh-CN" sz="1800" dirty="0" smtClean="0"/>
              <a:t>);</a:t>
            </a:r>
          </a:p>
          <a:p>
            <a:pPr marL="0" indent="0">
              <a:lnSpc>
                <a:spcPct val="80000"/>
              </a:lnSpc>
              <a:buNone/>
            </a:pPr>
            <a:r>
              <a:rPr lang="en-US" altLang="zh-CN" sz="1800" dirty="0" smtClean="0"/>
              <a:t>if (</a:t>
            </a:r>
            <a:r>
              <a:rPr lang="en-US" altLang="zh-CN" sz="1800" dirty="0" err="1" smtClean="0"/>
              <a:t>role.toString</a:t>
            </a:r>
            <a:r>
              <a:rPr lang="en-US" altLang="zh-CN" sz="1800" dirty="0" smtClean="0"/>
              <a:t>().</a:t>
            </a:r>
            <a:r>
              <a:rPr lang="en-US" altLang="zh-CN" sz="1800" dirty="0" err="1" smtClean="0"/>
              <a:t>equalsIgnoreCase</a:t>
            </a:r>
            <a:r>
              <a:rPr lang="en-US" altLang="zh-CN" sz="1800" dirty="0" smtClean="0"/>
              <a:t>("ASSIGNEE"))</a:t>
            </a:r>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EC</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lnSpc>
                <a:spcPct val="70000"/>
              </a:lnSpc>
              <a:buNone/>
            </a:pPr>
            <a:r>
              <a:rPr lang="en-US" altLang="zh-CN" sz="1400" dirty="0" smtClean="0"/>
              <a:t>{</a:t>
            </a:r>
          </a:p>
          <a:p>
            <a:pPr marL="0" indent="0">
              <a:lnSpc>
                <a:spcPct val="70000"/>
              </a:lnSpc>
              <a:buNone/>
            </a:pPr>
            <a:r>
              <a:rPr lang="en-US" altLang="zh-CN" sz="1400" dirty="0" err="1" smtClean="0"/>
              <a:t>assignee_role</a:t>
            </a:r>
            <a:r>
              <a:rPr lang="en-US" altLang="zh-CN" sz="1400" dirty="0" smtClean="0"/>
              <a:t> = role;</a:t>
            </a:r>
          </a:p>
          <a:p>
            <a:pPr marL="0" indent="0">
              <a:lnSpc>
                <a:spcPct val="70000"/>
              </a:lnSpc>
              <a:buNone/>
            </a:pPr>
            <a:r>
              <a:rPr lang="en-US" altLang="zh-CN" sz="1400" dirty="0" smtClean="0"/>
              <a:t>}</a:t>
            </a:r>
          </a:p>
          <a:p>
            <a:pPr marL="0" indent="0">
              <a:lnSpc>
                <a:spcPct val="70000"/>
              </a:lnSpc>
              <a:buNone/>
            </a:pPr>
            <a:r>
              <a:rPr lang="en-US" altLang="zh-CN" sz="1400" dirty="0" smtClean="0"/>
              <a:t>else if (</a:t>
            </a:r>
            <a:r>
              <a:rPr lang="en-US" altLang="zh-CN" sz="1400" dirty="0" err="1" smtClean="0"/>
              <a:t>role.toString</a:t>
            </a:r>
            <a:r>
              <a:rPr lang="en-US" altLang="zh-CN" sz="1400" dirty="0" smtClean="0"/>
              <a:t>().</a:t>
            </a:r>
            <a:r>
              <a:rPr lang="en-US" altLang="zh-CN" sz="1400" dirty="0" err="1" smtClean="0"/>
              <a:t>equalsIgnoreCase</a:t>
            </a:r>
            <a:r>
              <a:rPr lang="en-US" altLang="zh-CN" sz="1400" dirty="0" smtClean="0"/>
              <a:t>("REVIEWER"))</a:t>
            </a:r>
          </a:p>
          <a:p>
            <a:pPr marL="0" indent="0">
              <a:lnSpc>
                <a:spcPct val="70000"/>
              </a:lnSpc>
              <a:buNone/>
            </a:pPr>
            <a:r>
              <a:rPr lang="en-US" altLang="zh-CN" sz="1400" dirty="0" smtClean="0"/>
              <a:t>{</a:t>
            </a:r>
          </a:p>
          <a:p>
            <a:pPr marL="0" indent="0">
              <a:lnSpc>
                <a:spcPct val="70000"/>
              </a:lnSpc>
              <a:buNone/>
            </a:pPr>
            <a:r>
              <a:rPr lang="en-US" altLang="zh-CN" sz="1400" dirty="0" err="1" smtClean="0"/>
              <a:t>reviewer_role</a:t>
            </a:r>
            <a:r>
              <a:rPr lang="en-US" altLang="zh-CN" sz="1400" dirty="0" smtClean="0"/>
              <a:t> = role;</a:t>
            </a:r>
          </a:p>
          <a:p>
            <a:pPr marL="0" indent="0">
              <a:lnSpc>
                <a:spcPct val="70000"/>
              </a:lnSpc>
              <a:buNone/>
            </a:pPr>
            <a:r>
              <a:rPr lang="en-US" altLang="zh-CN" sz="1400" dirty="0" smtClean="0"/>
              <a:t>}</a:t>
            </a:r>
          </a:p>
          <a:p>
            <a:pPr marL="0" indent="0">
              <a:lnSpc>
                <a:spcPct val="70000"/>
              </a:lnSpc>
              <a:buNone/>
            </a:pPr>
            <a:r>
              <a:rPr lang="en-US" altLang="zh-CN" sz="1400" dirty="0" smtClean="0"/>
              <a:t>else</a:t>
            </a:r>
          </a:p>
          <a:p>
            <a:pPr marL="0" indent="0">
              <a:lnSpc>
                <a:spcPct val="70000"/>
              </a:lnSpc>
              <a:buNone/>
            </a:pPr>
            <a:r>
              <a:rPr lang="en-US" altLang="zh-CN" sz="1400" dirty="0" smtClean="0"/>
              <a:t>{</a:t>
            </a:r>
          </a:p>
          <a:p>
            <a:pPr marL="0" indent="0">
              <a:lnSpc>
                <a:spcPct val="70000"/>
              </a:lnSpc>
              <a:buNone/>
            </a:pPr>
            <a:r>
              <a:rPr lang="en-US" altLang="zh-CN" sz="1400" dirty="0" smtClean="0"/>
              <a:t>continue;</a:t>
            </a:r>
          </a:p>
          <a:p>
            <a:pPr marL="0" indent="0">
              <a:lnSpc>
                <a:spcPct val="70000"/>
              </a:lnSpc>
              <a:buNone/>
            </a:pPr>
            <a:r>
              <a:rPr lang="en-US" altLang="zh-CN" sz="1400" dirty="0" smtClean="0"/>
              <a:t>}</a:t>
            </a:r>
          </a:p>
          <a:p>
            <a:pPr marL="0" indent="0">
              <a:lnSpc>
                <a:spcPct val="70000"/>
              </a:lnSpc>
              <a:buNone/>
            </a:pPr>
            <a:r>
              <a:rPr lang="en-US" altLang="zh-CN" sz="1400" dirty="0" err="1" smtClean="0"/>
              <a:t>penum</a:t>
            </a:r>
            <a:r>
              <a:rPr lang="en-US" altLang="zh-CN" sz="1400" dirty="0" smtClean="0"/>
              <a:t> = </a:t>
            </a:r>
            <a:r>
              <a:rPr lang="en-US" altLang="zh-CN" sz="1400" dirty="0" err="1" smtClean="0"/>
              <a:t>caTeam.getPrincipalTarget</a:t>
            </a:r>
            <a:r>
              <a:rPr lang="en-US" altLang="zh-CN" sz="1400" dirty="0" smtClean="0"/>
              <a:t>(role);</a:t>
            </a:r>
          </a:p>
          <a:p>
            <a:pPr marL="0" indent="0">
              <a:lnSpc>
                <a:spcPct val="70000"/>
              </a:lnSpc>
              <a:buNone/>
            </a:pPr>
            <a:r>
              <a:rPr lang="en-US" altLang="zh-CN" sz="1400" dirty="0" smtClean="0"/>
              <a:t>if (</a:t>
            </a:r>
            <a:r>
              <a:rPr lang="en-US" altLang="zh-CN" sz="1400" dirty="0" err="1" smtClean="0"/>
              <a:t>penum</a:t>
            </a:r>
            <a:r>
              <a:rPr lang="en-US" altLang="zh-CN" sz="1400" dirty="0" smtClean="0"/>
              <a:t> != null)</a:t>
            </a:r>
          </a:p>
          <a:p>
            <a:pPr marL="0" indent="0">
              <a:lnSpc>
                <a:spcPct val="70000"/>
              </a:lnSpc>
              <a:buNone/>
            </a:pPr>
            <a:r>
              <a:rPr lang="en-US" altLang="zh-CN" sz="1400" dirty="0" smtClean="0"/>
              <a:t>{</a:t>
            </a:r>
          </a:p>
          <a:p>
            <a:pPr marL="0" indent="0">
              <a:lnSpc>
                <a:spcPct val="70000"/>
              </a:lnSpc>
              <a:buNone/>
            </a:pPr>
            <a:r>
              <a:rPr lang="en-US" altLang="zh-CN" sz="1400" dirty="0" smtClean="0"/>
              <a:t>while (</a:t>
            </a:r>
            <a:r>
              <a:rPr lang="en-US" altLang="zh-CN" sz="1400" dirty="0" err="1" smtClean="0"/>
              <a:t>penum.hasMoreElements</a:t>
            </a:r>
            <a:r>
              <a:rPr lang="en-US" altLang="zh-CN" sz="1400" dirty="0" smtClean="0"/>
              <a:t>())</a:t>
            </a:r>
          </a:p>
          <a:p>
            <a:pPr marL="0" indent="0">
              <a:lnSpc>
                <a:spcPct val="70000"/>
              </a:lnSpc>
              <a:buNone/>
            </a:pPr>
            <a:r>
              <a:rPr lang="en-US" altLang="zh-CN" sz="1400" dirty="0" smtClean="0"/>
              <a:t>{</a:t>
            </a:r>
          </a:p>
          <a:p>
            <a:pPr marL="0" indent="0">
              <a:lnSpc>
                <a:spcPct val="70000"/>
              </a:lnSpc>
              <a:buNone/>
            </a:pPr>
            <a:r>
              <a:rPr lang="en-US" altLang="zh-CN" sz="1400" dirty="0" err="1" smtClean="0"/>
              <a:t>WTPrincipalReference</a:t>
            </a:r>
            <a:r>
              <a:rPr lang="en-US" altLang="zh-CN" sz="1400" dirty="0" smtClean="0"/>
              <a:t> </a:t>
            </a:r>
            <a:r>
              <a:rPr lang="en-US" altLang="zh-CN" sz="1400" dirty="0" err="1" smtClean="0"/>
              <a:t>princeRef</a:t>
            </a:r>
            <a:r>
              <a:rPr lang="en-US" altLang="zh-CN" sz="1400" dirty="0" smtClean="0"/>
              <a:t> = (</a:t>
            </a:r>
            <a:r>
              <a:rPr lang="en-US" altLang="zh-CN" sz="1400" dirty="0" err="1" smtClean="0"/>
              <a:t>WTPrincipalReference</a:t>
            </a:r>
            <a:r>
              <a:rPr lang="en-US" altLang="zh-CN" sz="1400" dirty="0" smtClean="0"/>
              <a:t>) </a:t>
            </a:r>
            <a:r>
              <a:rPr lang="en-US" altLang="zh-CN" sz="1400" dirty="0" err="1" smtClean="0"/>
              <a:t>penum.nextElement</a:t>
            </a:r>
            <a:r>
              <a:rPr lang="en-US" altLang="zh-CN" sz="1400" dirty="0" smtClean="0"/>
              <a:t>();</a:t>
            </a:r>
          </a:p>
          <a:p>
            <a:pPr marL="0" indent="0">
              <a:lnSpc>
                <a:spcPct val="70000"/>
              </a:lnSpc>
              <a:buNone/>
            </a:pPr>
            <a:r>
              <a:rPr lang="en-US" altLang="zh-CN" sz="1400" dirty="0" err="1" smtClean="0"/>
              <a:t>caTeam.deletePrincipalTarget</a:t>
            </a:r>
            <a:r>
              <a:rPr lang="en-US" altLang="zh-CN" sz="1400" dirty="0" smtClean="0"/>
              <a:t>(role, </a:t>
            </a:r>
            <a:r>
              <a:rPr lang="en-US" altLang="zh-CN" sz="1400" dirty="0" err="1" smtClean="0"/>
              <a:t>princeRef.getPrincipal</a:t>
            </a:r>
            <a:r>
              <a:rPr lang="en-US" altLang="zh-CN" sz="1400" dirty="0" smtClean="0"/>
              <a:t>());</a:t>
            </a:r>
          </a:p>
          <a:p>
            <a:pPr marL="0" indent="0">
              <a:lnSpc>
                <a:spcPct val="70000"/>
              </a:lnSpc>
              <a:buNone/>
            </a:pPr>
            <a:r>
              <a:rPr lang="en-US" altLang="zh-CN" sz="1400" dirty="0" smtClean="0"/>
              <a:t>}</a:t>
            </a:r>
          </a:p>
          <a:p>
            <a:pPr marL="0" indent="0">
              <a:lnSpc>
                <a:spcPct val="70000"/>
              </a:lnSpc>
              <a:buNone/>
            </a:pPr>
            <a:r>
              <a:rPr lang="en-US" altLang="zh-CN" sz="1400" dirty="0" smtClean="0"/>
              <a:t>}</a:t>
            </a:r>
          </a:p>
          <a:p>
            <a:pPr marL="0" indent="0">
              <a:lnSpc>
                <a:spcPct val="70000"/>
              </a:lnSpc>
              <a:buNone/>
            </a:pPr>
            <a:r>
              <a:rPr lang="en-US" altLang="zh-CN" sz="1400" dirty="0" smtClean="0"/>
              <a:t>}</a:t>
            </a:r>
          </a:p>
          <a:p>
            <a:pPr marL="0" indent="0">
              <a:lnSpc>
                <a:spcPct val="70000"/>
              </a:lnSpc>
              <a:buNone/>
            </a:pPr>
            <a:r>
              <a:rPr lang="en-US" altLang="zh-CN" sz="1400" dirty="0" smtClean="0"/>
              <a:t>//</a:t>
            </a:r>
            <a:r>
              <a:rPr lang="zh-CN" altLang="en-US" sz="1400" dirty="0" smtClean="0"/>
              <a:t>最后</a:t>
            </a:r>
            <a:r>
              <a:rPr lang="en-US" altLang="zh-CN" sz="1400" dirty="0" smtClean="0"/>
              <a:t>save</a:t>
            </a:r>
          </a:p>
          <a:p>
            <a:pPr marL="0" indent="0">
              <a:lnSpc>
                <a:spcPct val="70000"/>
              </a:lnSpc>
              <a:buNone/>
            </a:pPr>
            <a:r>
              <a:rPr lang="en-US" altLang="zh-TW" sz="1400" dirty="0" smtClean="0"/>
              <a:t>task = (WTChangeActivity2) ChangeHelper2.service.saveChangeActivity(wtchangeorder2, task);</a:t>
            </a:r>
          </a:p>
        </p:txBody>
      </p:sp>
    </p:spTree>
  </p:cSld>
  <p:clrMapOvr>
    <a:masterClrMapping/>
  </p:clrMapOvr>
  <p:transition spd="med">
    <p:fade thruBlk="1"/>
  </p:transition>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solidFill>
                  <a:srgbClr val="000099"/>
                </a:solidFill>
              </a:rPr>
              <a:t>ECA</a:t>
            </a:r>
            <a:r>
              <a:rPr lang="zh-CN" altLang="en-US" sz="3200" dirty="0" smtClean="0">
                <a:solidFill>
                  <a:srgbClr val="000099"/>
                </a:solidFill>
              </a:rPr>
              <a:t>的软属性赋值</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r>
              <a:rPr lang="en-US" altLang="zh-CN" sz="2800" dirty="0" smtClean="0"/>
              <a:t>EC</a:t>
            </a:r>
            <a:r>
              <a:rPr lang="zh-CN" altLang="en-US" sz="2800" dirty="0" smtClean="0"/>
              <a:t>各种实例软属性的赋值与零件相同</a:t>
            </a:r>
            <a:endParaRPr lang="zh-CN" altLang="en-US" sz="2800" dirty="0" smtClean="0">
              <a:solidFill>
                <a:srgbClr val="FF0000"/>
              </a:solidFill>
            </a:endParaRPr>
          </a:p>
          <a:p>
            <a:pPr marL="0" indent="0">
              <a:buNone/>
            </a:pPr>
            <a:r>
              <a:rPr lang="zh-CN" altLang="en-US" sz="2800" dirty="0" smtClean="0">
                <a:solidFill>
                  <a:srgbClr val="0000E2"/>
                </a:solidFill>
              </a:rPr>
              <a:t>软属性的赋值不向自然属性直接在创建时</a:t>
            </a:r>
            <a:r>
              <a:rPr lang="en-US" altLang="zh-CN" sz="2800" dirty="0" smtClean="0">
                <a:solidFill>
                  <a:srgbClr val="0000E2"/>
                </a:solidFill>
              </a:rPr>
              <a:t>set</a:t>
            </a:r>
            <a:r>
              <a:rPr lang="zh-CN" altLang="en-US" sz="2800" dirty="0" smtClean="0">
                <a:solidFill>
                  <a:srgbClr val="0000E2"/>
                </a:solidFill>
              </a:rPr>
              <a:t>，而是当</a:t>
            </a:r>
            <a:r>
              <a:rPr lang="en-US" altLang="zh-CN" sz="2800" dirty="0" smtClean="0">
                <a:solidFill>
                  <a:srgbClr val="0000E2"/>
                </a:solidFill>
              </a:rPr>
              <a:t>EC</a:t>
            </a:r>
            <a:r>
              <a:rPr lang="zh-CN" altLang="en-US" sz="2800" dirty="0" smtClean="0">
                <a:solidFill>
                  <a:srgbClr val="0000E2"/>
                </a:solidFill>
              </a:rPr>
              <a:t>实例创建完成即</a:t>
            </a:r>
            <a:r>
              <a:rPr lang="en-US" altLang="zh-CN" sz="2800" dirty="0" smtClean="0">
                <a:solidFill>
                  <a:srgbClr val="0000E2"/>
                </a:solidFill>
              </a:rPr>
              <a:t>save</a:t>
            </a:r>
            <a:r>
              <a:rPr lang="zh-CN" altLang="en-US" sz="2800" dirty="0" smtClean="0">
                <a:solidFill>
                  <a:srgbClr val="0000E2"/>
                </a:solidFill>
              </a:rPr>
              <a:t>后，才可以为软属性赋值。</a:t>
            </a:r>
          </a:p>
          <a:p>
            <a:pPr marL="0" indent="0">
              <a:buNone/>
            </a:pPr>
            <a:r>
              <a:rPr lang="zh-CN" altLang="en-US" sz="2800" dirty="0" smtClean="0"/>
              <a:t>例如：前提</a:t>
            </a:r>
            <a:r>
              <a:rPr lang="en-US" altLang="zh-CN" sz="2800" dirty="0" err="1" smtClean="0"/>
              <a:t>eca</a:t>
            </a:r>
            <a:r>
              <a:rPr lang="zh-CN" altLang="en-US" sz="2800" dirty="0" smtClean="0"/>
              <a:t>已经创建成功</a:t>
            </a:r>
          </a:p>
          <a:p>
            <a:pPr marL="0" indent="0">
              <a:buNone/>
            </a:pPr>
            <a:r>
              <a:rPr lang="en-US" altLang="zh-CN" sz="2800" dirty="0" err="1" smtClean="0"/>
              <a:t>IBAUtil</a:t>
            </a:r>
            <a:r>
              <a:rPr lang="en-US" altLang="zh-CN" sz="2800" dirty="0" smtClean="0"/>
              <a:t>  </a:t>
            </a:r>
            <a:r>
              <a:rPr lang="en-US" altLang="zh-CN" sz="2800" dirty="0" err="1" smtClean="0"/>
              <a:t>iba</a:t>
            </a:r>
            <a:r>
              <a:rPr lang="en-US" altLang="zh-CN" sz="2800" dirty="0" smtClean="0"/>
              <a:t> = new </a:t>
            </a:r>
            <a:r>
              <a:rPr lang="en-US" altLang="zh-CN" sz="2800" dirty="0" err="1" smtClean="0"/>
              <a:t>IBAUtil</a:t>
            </a:r>
            <a:r>
              <a:rPr lang="en-US" altLang="zh-CN" sz="2800" dirty="0" smtClean="0"/>
              <a:t>(ECA);//</a:t>
            </a:r>
            <a:r>
              <a:rPr lang="zh-CN" altLang="en-US" sz="2800" dirty="0" smtClean="0"/>
              <a:t>得到</a:t>
            </a:r>
            <a:r>
              <a:rPr lang="en-US" altLang="zh-CN" sz="2800" dirty="0" err="1" smtClean="0"/>
              <a:t>eca</a:t>
            </a:r>
            <a:r>
              <a:rPr lang="zh-CN" altLang="en-US" sz="2800" dirty="0" smtClean="0"/>
              <a:t>软属性</a:t>
            </a:r>
          </a:p>
          <a:p>
            <a:pPr marL="0" indent="0">
              <a:buNone/>
            </a:pPr>
            <a:r>
              <a:rPr lang="en-US" altLang="zh-CN" sz="2800" dirty="0" err="1" smtClean="0"/>
              <a:t>iba.set</a:t>
            </a:r>
            <a:r>
              <a:rPr lang="en-US" altLang="zh-CN" sz="2800" dirty="0" smtClean="0"/>
              <a:t>(“Customer”</a:t>
            </a:r>
            <a:r>
              <a:rPr lang="zh-CN" altLang="en-US" sz="2800" dirty="0" smtClean="0"/>
              <a:t>，</a:t>
            </a:r>
            <a:r>
              <a:rPr lang="en-US" altLang="zh-CN" sz="2800" dirty="0" smtClean="0"/>
              <a:t>“Dell”);//</a:t>
            </a:r>
            <a:r>
              <a:rPr lang="zh-CN" altLang="en-US" sz="2800" dirty="0" smtClean="0"/>
              <a:t>给</a:t>
            </a:r>
            <a:r>
              <a:rPr lang="en-US" altLang="zh-CN" sz="2800" dirty="0" smtClean="0"/>
              <a:t>ECA</a:t>
            </a:r>
            <a:r>
              <a:rPr lang="zh-CN" altLang="en-US" sz="2800" dirty="0" smtClean="0"/>
              <a:t>中的</a:t>
            </a:r>
            <a:r>
              <a:rPr lang="en-US" altLang="zh-CN" sz="2800" dirty="0" smtClean="0"/>
              <a:t>customer</a:t>
            </a:r>
            <a:r>
              <a:rPr lang="zh-CN" altLang="en-US" sz="2800" dirty="0" smtClean="0"/>
              <a:t>属性赋值</a:t>
            </a:r>
            <a:r>
              <a:rPr lang="en-US" altLang="zh-CN" sz="2800" dirty="0" smtClean="0"/>
              <a:t>Dell</a:t>
            </a:r>
          </a:p>
          <a:p>
            <a:endParaRPr lang="en-US" altLang="zh-CN" sz="2600" b="1" i="1" dirty="0" smtClean="0">
              <a:solidFill>
                <a:srgbClr val="FF0000"/>
              </a:solidFill>
            </a:endParaRPr>
          </a:p>
        </p:txBody>
      </p:sp>
    </p:spTree>
  </p:cSld>
  <p:clrMapOvr>
    <a:masterClrMapping/>
  </p:clrMapOvr>
  <p:transition spd="med">
    <p:fade thruBlk="1"/>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t>ECA</a:t>
            </a:r>
            <a:r>
              <a:rPr lang="zh-CN" altLang="en-US" sz="3200" dirty="0" smtClean="0"/>
              <a:t>获取受影响数据跟结果数据</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buNone/>
            </a:pPr>
            <a:r>
              <a:rPr lang="en-US" altLang="zh-CN" sz="2000" dirty="0" smtClean="0"/>
              <a:t>//</a:t>
            </a:r>
            <a:r>
              <a:rPr lang="zh-CN" altLang="en-US" sz="2000" dirty="0" smtClean="0"/>
              <a:t>获取影响数据</a:t>
            </a:r>
            <a:r>
              <a:rPr lang="en-US" altLang="zh-CN" sz="2000" dirty="0" smtClean="0"/>
              <a:t>:</a:t>
            </a:r>
          </a:p>
          <a:p>
            <a:pPr marL="0" indent="0">
              <a:buNone/>
            </a:pPr>
            <a:r>
              <a:rPr lang="en-US" altLang="zh-CN" sz="2000" dirty="0" err="1" smtClean="0"/>
              <a:t>Q</a:t>
            </a:r>
            <a:r>
              <a:rPr lang="en-US" altLang="zh-TW" sz="2000" dirty="0" err="1" smtClean="0"/>
              <a:t>uery</a:t>
            </a:r>
            <a:r>
              <a:rPr lang="en-US" altLang="zh-CN" sz="2000" dirty="0" err="1" smtClean="0"/>
              <a:t>R</a:t>
            </a:r>
            <a:r>
              <a:rPr lang="en-US" altLang="zh-TW" sz="2000" dirty="0" err="1" smtClean="0"/>
              <a:t>esult</a:t>
            </a:r>
            <a:r>
              <a:rPr lang="en-US" altLang="zh-TW" sz="2000" dirty="0" smtClean="0"/>
              <a:t> </a:t>
            </a:r>
            <a:r>
              <a:rPr lang="en-US" altLang="zh-TW" sz="2000" dirty="0" err="1" smtClean="0"/>
              <a:t>queryresult</a:t>
            </a:r>
            <a:r>
              <a:rPr lang="en-US" altLang="zh-TW" sz="2000" dirty="0" smtClean="0"/>
              <a:t> = ChangeHelper2.</a:t>
            </a:r>
            <a:r>
              <a:rPr lang="en-US" altLang="zh-TW" sz="2000" i="1" dirty="0" smtClean="0"/>
              <a:t>service</a:t>
            </a:r>
            <a:r>
              <a:rPr lang="en-US" altLang="zh-TW" sz="2000" dirty="0" smtClean="0"/>
              <a:t>.getChangeablesBefore</a:t>
            </a:r>
            <a:r>
              <a:rPr lang="en-US" altLang="zh-CN" sz="2000" dirty="0" smtClean="0"/>
              <a:t>(</a:t>
            </a:r>
            <a:r>
              <a:rPr lang="en-US" altLang="zh-CN" sz="2000" dirty="0" err="1" smtClean="0"/>
              <a:t>ECA,boolean</a:t>
            </a:r>
            <a:r>
              <a:rPr lang="en-US" altLang="zh-CN" sz="2000" dirty="0" smtClean="0"/>
              <a:t> flag);</a:t>
            </a:r>
          </a:p>
          <a:p>
            <a:pPr marL="0" indent="0">
              <a:buNone/>
            </a:pPr>
            <a:r>
              <a:rPr lang="en-US" altLang="zh-CN" sz="2000" dirty="0" smtClean="0"/>
              <a:t>//Flag</a:t>
            </a:r>
            <a:r>
              <a:rPr lang="zh-CN" altLang="en-US" sz="2000" dirty="0" smtClean="0"/>
              <a:t>为</a:t>
            </a:r>
            <a:r>
              <a:rPr lang="en-US" altLang="zh-CN" sz="2000" dirty="0" smtClean="0"/>
              <a:t>true</a:t>
            </a:r>
            <a:r>
              <a:rPr lang="zh-CN" altLang="en-US" sz="2000" dirty="0" smtClean="0"/>
              <a:t>，该结果集中为影响数据的实例 如：</a:t>
            </a:r>
            <a:r>
              <a:rPr lang="en-US" altLang="zh-CN" sz="2000" dirty="0" err="1" smtClean="0"/>
              <a:t>WTPart</a:t>
            </a:r>
            <a:r>
              <a:rPr lang="zh-CN" altLang="en-US" sz="2000" dirty="0" smtClean="0"/>
              <a:t>、</a:t>
            </a:r>
            <a:r>
              <a:rPr lang="en-US" altLang="zh-CN" sz="2000" dirty="0" err="1" smtClean="0"/>
              <a:t>WTDocument</a:t>
            </a:r>
            <a:endParaRPr lang="en-US" altLang="zh-CN" sz="2000" dirty="0" smtClean="0"/>
          </a:p>
          <a:p>
            <a:pPr marL="0" indent="0">
              <a:buNone/>
            </a:pPr>
            <a:r>
              <a:rPr lang="en-US" altLang="zh-CN" sz="2000" dirty="0" smtClean="0"/>
              <a:t>//</a:t>
            </a:r>
            <a:r>
              <a:rPr lang="zh-CN" altLang="en-US" sz="2000" dirty="0" smtClean="0"/>
              <a:t>如果为</a:t>
            </a:r>
            <a:r>
              <a:rPr lang="en-US" altLang="zh-CN" sz="2000" dirty="0" smtClean="0"/>
              <a:t>false</a:t>
            </a:r>
            <a:r>
              <a:rPr lang="zh-CN" altLang="en-US" sz="2000" dirty="0" smtClean="0"/>
              <a:t>，该结果集中为实例的引用</a:t>
            </a:r>
          </a:p>
          <a:p>
            <a:pPr marL="0" indent="0">
              <a:buNone/>
            </a:pPr>
            <a:r>
              <a:rPr lang="en-US" altLang="zh-CN" sz="2000" dirty="0" smtClean="0"/>
              <a:t>//</a:t>
            </a:r>
            <a:r>
              <a:rPr lang="zh-CN" altLang="en-US" sz="2000" dirty="0" smtClean="0"/>
              <a:t>获取结果资料：</a:t>
            </a:r>
          </a:p>
          <a:p>
            <a:pPr marL="0" indent="0">
              <a:buNone/>
            </a:pPr>
            <a:r>
              <a:rPr lang="en-US" altLang="zh-CN" sz="2000" dirty="0" err="1" smtClean="0"/>
              <a:t>Q</a:t>
            </a:r>
            <a:r>
              <a:rPr lang="en-US" altLang="zh-TW" sz="2000" dirty="0" err="1" smtClean="0"/>
              <a:t>uery</a:t>
            </a:r>
            <a:r>
              <a:rPr lang="en-US" altLang="zh-CN" sz="2000" dirty="0" err="1" smtClean="0"/>
              <a:t>R</a:t>
            </a:r>
            <a:r>
              <a:rPr lang="en-US" altLang="zh-TW" sz="2000" dirty="0" err="1" smtClean="0"/>
              <a:t>esult</a:t>
            </a:r>
            <a:r>
              <a:rPr lang="en-US" altLang="zh-CN" sz="2000" dirty="0" smtClean="0"/>
              <a:t> </a:t>
            </a:r>
            <a:r>
              <a:rPr lang="en-US" altLang="zh-CN" sz="2000" dirty="0" err="1" smtClean="0"/>
              <a:t>queryresult</a:t>
            </a:r>
            <a:r>
              <a:rPr lang="en-US" altLang="zh-CN" sz="2000" dirty="0" smtClean="0"/>
              <a:t> = ChangeHelper2.</a:t>
            </a:r>
            <a:r>
              <a:rPr lang="en-US" altLang="zh-CN" sz="2000" i="1" dirty="0" smtClean="0"/>
              <a:t>service</a:t>
            </a:r>
            <a:r>
              <a:rPr lang="en-US" altLang="zh-CN" sz="2000" dirty="0" smtClean="0"/>
              <a:t>.getChangeablesAfter(ECA);</a:t>
            </a:r>
          </a:p>
          <a:p>
            <a:pPr marL="0" indent="0">
              <a:buNone/>
            </a:pPr>
            <a:r>
              <a:rPr lang="en-US" altLang="zh-CN" sz="2000" dirty="0" err="1" smtClean="0"/>
              <a:t>Q</a:t>
            </a:r>
            <a:r>
              <a:rPr lang="en-US" altLang="zh-TW" sz="2000" dirty="0" err="1" smtClean="0"/>
              <a:t>uery</a:t>
            </a:r>
            <a:r>
              <a:rPr lang="en-US" altLang="zh-CN" sz="2000" dirty="0" err="1" smtClean="0"/>
              <a:t>R</a:t>
            </a:r>
            <a:r>
              <a:rPr lang="en-US" altLang="zh-TW" sz="2000" dirty="0" err="1" smtClean="0"/>
              <a:t>esult</a:t>
            </a:r>
            <a:r>
              <a:rPr lang="en-US" altLang="zh-CN" sz="2000" dirty="0" smtClean="0"/>
              <a:t> </a:t>
            </a:r>
            <a:r>
              <a:rPr lang="en-US" altLang="zh-CN" sz="2000" dirty="0" err="1" smtClean="0"/>
              <a:t>queryresult</a:t>
            </a:r>
            <a:r>
              <a:rPr lang="en-US" altLang="zh-CN" sz="2000" dirty="0" smtClean="0"/>
              <a:t> = ChangeHelper2.</a:t>
            </a:r>
            <a:r>
              <a:rPr lang="en-US" altLang="zh-CN" sz="2000" i="1" dirty="0" smtClean="0"/>
              <a:t>service</a:t>
            </a:r>
            <a:r>
              <a:rPr lang="en-US" altLang="zh-CN" sz="2000" dirty="0" smtClean="0"/>
              <a:t>.getChangeablesAfter(</a:t>
            </a:r>
            <a:r>
              <a:rPr lang="en-US" altLang="zh-CN" sz="2000" dirty="0" err="1" smtClean="0"/>
              <a:t>ECA,boolean</a:t>
            </a:r>
            <a:r>
              <a:rPr lang="en-US" altLang="zh-CN" sz="2000" dirty="0" smtClean="0"/>
              <a:t> flag);</a:t>
            </a:r>
          </a:p>
          <a:p>
            <a:pPr marL="0" indent="0">
              <a:buNone/>
            </a:pPr>
            <a:r>
              <a:rPr lang="en-US" altLang="zh-CN" sz="2000" dirty="0" smtClean="0"/>
              <a:t>//</a:t>
            </a:r>
            <a:r>
              <a:rPr lang="zh-CN" altLang="en-US" sz="2000" dirty="0" smtClean="0"/>
              <a:t>有两种方法，第二种方法的参数同获取影响数据的参数设置</a:t>
            </a:r>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solidFill>
                  <a:srgbClr val="000099"/>
                </a:solidFill>
              </a:rPr>
              <a:t>ECA</a:t>
            </a:r>
            <a:r>
              <a:rPr lang="zh-CN" altLang="en-US" sz="3200" dirty="0" smtClean="0">
                <a:solidFill>
                  <a:srgbClr val="000099"/>
                </a:solidFill>
              </a:rPr>
              <a:t>添加受影响数据</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r>
              <a:rPr lang="en-US" altLang="zh-CN" sz="3200" dirty="0" smtClean="0"/>
              <a:t>EC</a:t>
            </a:r>
            <a:r>
              <a:rPr lang="zh-CN" altLang="en-US" sz="3200" dirty="0" smtClean="0"/>
              <a:t>的影响数据可以是零件，也可以是文件</a:t>
            </a:r>
          </a:p>
          <a:p>
            <a:pPr marL="0" indent="0"/>
            <a:r>
              <a:rPr lang="en-US" altLang="zh-CN" sz="2000" dirty="0" err="1" smtClean="0"/>
              <a:t>AffectedActivityData</a:t>
            </a:r>
            <a:r>
              <a:rPr lang="en-US" altLang="zh-CN" sz="2000" dirty="0" smtClean="0"/>
              <a:t> </a:t>
            </a:r>
            <a:r>
              <a:rPr lang="en-US" altLang="zh-CN" sz="2000" dirty="0" err="1" smtClean="0"/>
              <a:t>affectedactivitydata</a:t>
            </a:r>
            <a:r>
              <a:rPr lang="en-US" altLang="zh-CN" sz="2000" dirty="0" smtClean="0"/>
              <a:t> = </a:t>
            </a:r>
            <a:r>
              <a:rPr lang="en-US" altLang="zh-CN" sz="2000" dirty="0" err="1" smtClean="0"/>
              <a:t>AffectedActivityData.</a:t>
            </a:r>
            <a:r>
              <a:rPr lang="en-US" altLang="zh-CN" sz="2000" i="1" dirty="0" err="1" smtClean="0"/>
              <a:t>newAffectedActivityData</a:t>
            </a:r>
            <a:r>
              <a:rPr lang="en-US" altLang="zh-CN" sz="2000" dirty="0" smtClean="0"/>
              <a:t>(changeable2, changeactivity2);</a:t>
            </a:r>
          </a:p>
          <a:p>
            <a:pPr marL="0" indent="0"/>
            <a:r>
              <a:rPr lang="en-US" altLang="zh-CN" sz="2000" dirty="0" err="1" smtClean="0"/>
              <a:t>vector.add</a:t>
            </a:r>
            <a:r>
              <a:rPr lang="en-US" altLang="zh-CN" sz="2000" dirty="0" smtClean="0"/>
              <a:t>(</a:t>
            </a:r>
            <a:r>
              <a:rPr lang="en-US" altLang="zh-CN" sz="2000" dirty="0" err="1" smtClean="0"/>
              <a:t>affectedactivitydata</a:t>
            </a:r>
            <a:r>
              <a:rPr lang="en-US" altLang="zh-CN" sz="2000" dirty="0" smtClean="0"/>
              <a:t>);</a:t>
            </a:r>
          </a:p>
          <a:p>
            <a:pPr marL="0" indent="0"/>
            <a:r>
              <a:rPr lang="en-US" altLang="zh-CN" sz="2000" dirty="0" smtClean="0"/>
              <a:t>ChangeHelper2.</a:t>
            </a:r>
            <a:r>
              <a:rPr lang="en-US" altLang="zh-CN" sz="2000" i="1" dirty="0" smtClean="0"/>
              <a:t>service</a:t>
            </a:r>
            <a:r>
              <a:rPr lang="en-US" altLang="zh-CN" sz="2000" dirty="0" smtClean="0"/>
              <a:t>.saveAffectedActivityData(vector);</a:t>
            </a:r>
            <a:endParaRPr lang="zh-CN" altLang="en-US" dirty="0" smtClean="0">
              <a:solidFill>
                <a:srgbClr val="FF0000"/>
              </a:solidFill>
            </a:endParaRPr>
          </a:p>
          <a:p>
            <a:pPr>
              <a:buNone/>
            </a:pPr>
            <a:endParaRPr lang="en-US" altLang="zh-CN" sz="2600" b="1" i="1" dirty="0" smtClean="0">
              <a:solidFill>
                <a:srgbClr val="FF0000"/>
              </a:solidFill>
            </a:endParaRPr>
          </a:p>
        </p:txBody>
      </p:sp>
      <p:sp>
        <p:nvSpPr>
          <p:cNvPr id="4" name="Rectangle 6"/>
          <p:cNvSpPr>
            <a:spLocks noChangeArrowheads="1"/>
          </p:cNvSpPr>
          <p:nvPr/>
        </p:nvSpPr>
        <p:spPr bwMode="auto">
          <a:xfrm>
            <a:off x="5868144" y="2060848"/>
            <a:ext cx="1512888" cy="288925"/>
          </a:xfrm>
          <a:prstGeom prst="rect">
            <a:avLst/>
          </a:prstGeom>
          <a:noFill/>
          <a:ln w="19050" algn="ctr">
            <a:solidFill>
              <a:srgbClr val="FF0000"/>
            </a:solidFill>
            <a:miter lim="800000"/>
            <a:headEnd/>
            <a:tailEnd/>
          </a:ln>
        </p:spPr>
        <p:txBody>
          <a:bodyPr wrap="none" lIns="0" tIns="0" rIns="0" bIns="0" anchor="ctr"/>
          <a:lstStyle/>
          <a:p>
            <a:endParaRPr lang="zh-CN" altLang="en-US"/>
          </a:p>
        </p:txBody>
      </p:sp>
      <p:sp>
        <p:nvSpPr>
          <p:cNvPr id="5" name="AutoShape 8"/>
          <p:cNvSpPr>
            <a:spLocks noChangeArrowheads="1"/>
          </p:cNvSpPr>
          <p:nvPr/>
        </p:nvSpPr>
        <p:spPr bwMode="auto">
          <a:xfrm>
            <a:off x="7488238" y="1844824"/>
            <a:ext cx="1655762" cy="1008063"/>
          </a:xfrm>
          <a:prstGeom prst="wedgeRoundRectCallout">
            <a:avLst>
              <a:gd name="adj1" fmla="val -57556"/>
              <a:gd name="adj2" fmla="val -18189"/>
              <a:gd name="adj3" fmla="val 16667"/>
            </a:avLst>
          </a:prstGeom>
          <a:noFill/>
          <a:ln w="19050" algn="ctr">
            <a:solidFill>
              <a:srgbClr val="000000"/>
            </a:solidFill>
            <a:miter lim="800000"/>
            <a:headEnd/>
            <a:tailEnd/>
          </a:ln>
        </p:spPr>
        <p:txBody>
          <a:bodyPr lIns="0" tIns="0" rIns="0" bIns="0"/>
          <a:lstStyle/>
          <a:p>
            <a:pPr algn="ctr"/>
            <a:r>
              <a:rPr lang="en-US" altLang="zh-CN" sz="1400"/>
              <a:t>Changeable2</a:t>
            </a:r>
            <a:r>
              <a:rPr lang="zh-CN" altLang="en-US" sz="1400"/>
              <a:t>（</a:t>
            </a:r>
            <a:r>
              <a:rPr lang="en-US" altLang="zh-CN" sz="1400"/>
              <a:t>part or doc</a:t>
            </a:r>
            <a:r>
              <a:rPr lang="zh-CN" altLang="en-US" sz="1400"/>
              <a:t>）</a:t>
            </a:r>
            <a:r>
              <a:rPr lang="en-US" altLang="zh-CN" sz="1400"/>
              <a:t>, ChangeActivity2</a:t>
            </a:r>
            <a:endParaRPr lang="zh-CN" altLang="en-US" sz="1400"/>
          </a:p>
        </p:txBody>
      </p:sp>
    </p:spTree>
  </p:cSld>
  <p:clrMapOvr>
    <a:masterClrMapping/>
  </p:clrMapOvr>
  <p:transition spd="med">
    <p:fade thruBlk="1"/>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创建</a:t>
            </a:r>
            <a:r>
              <a:rPr lang="en-US" altLang="zh-CN" sz="3200" dirty="0" smtClean="0"/>
              <a:t>ECO</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r>
              <a:rPr lang="zh-CN" altLang="en-US" dirty="0" smtClean="0"/>
              <a:t>创建</a:t>
            </a:r>
            <a:r>
              <a:rPr lang="en-US" altLang="zh-CN" dirty="0" smtClean="0"/>
              <a:t>ECO</a:t>
            </a:r>
            <a:r>
              <a:rPr lang="zh-CN" altLang="en-US" dirty="0" smtClean="0"/>
              <a:t>，</a:t>
            </a:r>
            <a:r>
              <a:rPr lang="en-US" altLang="zh-CN" dirty="0" smtClean="0"/>
              <a:t>ECR</a:t>
            </a:r>
            <a:r>
              <a:rPr lang="zh-CN" altLang="en-US" dirty="0" smtClean="0"/>
              <a:t>等与创建</a:t>
            </a:r>
            <a:r>
              <a:rPr lang="en-US" altLang="zh-CN" dirty="0" smtClean="0"/>
              <a:t>ECA</a:t>
            </a:r>
            <a:r>
              <a:rPr lang="zh-CN" altLang="en-US" dirty="0" smtClean="0"/>
              <a:t>基本相同</a:t>
            </a:r>
          </a:p>
          <a:p>
            <a:pPr marL="0" indent="0">
              <a:buNone/>
            </a:pPr>
            <a:r>
              <a:rPr lang="en-US" altLang="zh-TW" dirty="0" smtClean="0"/>
              <a:t>WTChangeOrder2</a:t>
            </a:r>
            <a:r>
              <a:rPr lang="en-US" altLang="zh-CN" dirty="0" smtClean="0"/>
              <a:t> eco =</a:t>
            </a:r>
            <a:r>
              <a:rPr lang="en-US" altLang="zh-TW" dirty="0" smtClean="0"/>
              <a:t>WTChangeOrder2.newWTChangeOrder2(String name)</a:t>
            </a:r>
            <a:r>
              <a:rPr lang="en-US" altLang="zh-CN" dirty="0" smtClean="0"/>
              <a:t>;</a:t>
            </a:r>
          </a:p>
          <a:p>
            <a:pPr marL="0" indent="0">
              <a:buNone/>
            </a:pPr>
            <a:r>
              <a:rPr lang="zh-CN" altLang="en-US" dirty="0" smtClean="0"/>
              <a:t>生成</a:t>
            </a:r>
            <a:r>
              <a:rPr lang="en-US" altLang="zh-CN" dirty="0" smtClean="0"/>
              <a:t>ECO</a:t>
            </a:r>
            <a:r>
              <a:rPr lang="zh-CN" altLang="en-US" dirty="0" smtClean="0"/>
              <a:t>实例之后进行描述，容器的设置（可参考</a:t>
            </a:r>
            <a:r>
              <a:rPr lang="en-US" altLang="zh-CN" dirty="0" smtClean="0"/>
              <a:t>ECA</a:t>
            </a:r>
            <a:r>
              <a:rPr lang="zh-CN" altLang="en-US" dirty="0" smtClean="0"/>
              <a:t>的创建）</a:t>
            </a:r>
          </a:p>
          <a:p>
            <a:pPr marL="0" indent="0">
              <a:buNone/>
            </a:pPr>
            <a:r>
              <a:rPr lang="zh-CN" altLang="en-US" dirty="0" smtClean="0"/>
              <a:t>然后</a:t>
            </a:r>
            <a:r>
              <a:rPr lang="en-US" altLang="zh-CN" dirty="0" smtClean="0"/>
              <a:t>save</a:t>
            </a:r>
            <a:r>
              <a:rPr lang="zh-CN" altLang="en-US" dirty="0" smtClean="0"/>
              <a:t>。</a:t>
            </a:r>
          </a:p>
          <a:p>
            <a:pPr marL="0" indent="0">
              <a:buNone/>
            </a:pPr>
            <a:r>
              <a:rPr lang="zh-CN" altLang="en-US" dirty="0" smtClean="0"/>
              <a:t>注意</a:t>
            </a:r>
            <a:r>
              <a:rPr lang="en-US" altLang="zh-CN" dirty="0" smtClean="0"/>
              <a:t>ECO</a:t>
            </a:r>
            <a:r>
              <a:rPr lang="zh-CN" altLang="en-US" dirty="0" smtClean="0"/>
              <a:t>的</a:t>
            </a:r>
            <a:r>
              <a:rPr lang="en-US" altLang="zh-CN" dirty="0" smtClean="0"/>
              <a:t>save</a:t>
            </a:r>
            <a:r>
              <a:rPr lang="zh-CN" altLang="en-US" dirty="0" smtClean="0"/>
              <a:t>有两个入参，必须要有</a:t>
            </a:r>
            <a:r>
              <a:rPr lang="en-US" altLang="zh-CN" dirty="0" smtClean="0"/>
              <a:t>ECR</a:t>
            </a:r>
            <a:r>
              <a:rPr lang="zh-CN" altLang="en-US" dirty="0" smtClean="0"/>
              <a:t>才会有</a:t>
            </a:r>
            <a:r>
              <a:rPr lang="en-US" altLang="zh-CN" dirty="0" smtClean="0"/>
              <a:t>ECO</a:t>
            </a:r>
            <a:r>
              <a:rPr lang="zh-CN" altLang="en-US" dirty="0" smtClean="0"/>
              <a:t>，每个</a:t>
            </a:r>
            <a:r>
              <a:rPr lang="en-US" altLang="zh-CN" dirty="0" smtClean="0"/>
              <a:t>ECO</a:t>
            </a:r>
            <a:r>
              <a:rPr lang="zh-CN" altLang="en-US" dirty="0" smtClean="0"/>
              <a:t>实例都会对应一个</a:t>
            </a:r>
            <a:r>
              <a:rPr lang="en-US" altLang="zh-CN" dirty="0" smtClean="0"/>
              <a:t>ECR</a:t>
            </a:r>
            <a:r>
              <a:rPr lang="zh-CN" altLang="en-US" dirty="0" smtClean="0"/>
              <a:t>实例，保存</a:t>
            </a:r>
            <a:r>
              <a:rPr lang="en-US" altLang="zh-CN" dirty="0" smtClean="0"/>
              <a:t>ECO</a:t>
            </a:r>
            <a:r>
              <a:rPr lang="zh-CN" altLang="en-US" dirty="0" smtClean="0"/>
              <a:t>时要传入</a:t>
            </a:r>
            <a:r>
              <a:rPr lang="en-US" altLang="zh-CN" dirty="0" smtClean="0"/>
              <a:t>ECO</a:t>
            </a:r>
            <a:r>
              <a:rPr lang="zh-CN" altLang="en-US" dirty="0" smtClean="0"/>
              <a:t>对应的</a:t>
            </a:r>
            <a:r>
              <a:rPr lang="en-US" altLang="zh-CN" dirty="0" smtClean="0"/>
              <a:t>ECR</a:t>
            </a:r>
            <a:r>
              <a:rPr lang="zh-CN" altLang="en-US" dirty="0" smtClean="0"/>
              <a:t>实例</a:t>
            </a:r>
          </a:p>
          <a:p>
            <a:pPr marL="0" indent="0">
              <a:buNone/>
            </a:pPr>
            <a:r>
              <a:rPr lang="en-US" altLang="zh-CN" dirty="0" smtClean="0"/>
              <a:t>ChangeHelper2.</a:t>
            </a:r>
            <a:r>
              <a:rPr lang="en-US" altLang="zh-CN" i="1" dirty="0" smtClean="0"/>
              <a:t>service</a:t>
            </a:r>
            <a:r>
              <a:rPr lang="en-US" altLang="zh-CN" dirty="0" smtClean="0"/>
              <a:t>.saveChangeOrder(ECR</a:t>
            </a:r>
            <a:r>
              <a:rPr lang="zh-CN" altLang="en-US" dirty="0" smtClean="0"/>
              <a:t>实例</a:t>
            </a:r>
            <a:r>
              <a:rPr lang="en-US" altLang="zh-CN" dirty="0" smtClean="0"/>
              <a:t>, eco)</a:t>
            </a:r>
          </a:p>
          <a:p>
            <a:endParaRPr lang="en-US" altLang="zh-CN" sz="2600" b="1" i="1" dirty="0" smtClean="0">
              <a:solidFill>
                <a:srgbClr val="FF0000"/>
              </a:solidFill>
            </a:endParaRPr>
          </a:p>
        </p:txBody>
      </p:sp>
    </p:spTree>
  </p:cSld>
  <p:clrMapOvr>
    <a:masterClrMapping/>
  </p:clrMapOvr>
  <p:transition spd="med">
    <p:fade thruBlk="1"/>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t>ECO</a:t>
            </a:r>
            <a:r>
              <a:rPr lang="zh-CN" altLang="en-US" sz="3200" dirty="0" smtClean="0"/>
              <a:t>获取影响数据与结果数据</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r>
              <a:rPr lang="zh-CN" altLang="en-US" dirty="0" smtClean="0"/>
              <a:t>根据</a:t>
            </a:r>
            <a:r>
              <a:rPr lang="en-US" altLang="zh-CN" dirty="0" smtClean="0"/>
              <a:t>ECO</a:t>
            </a:r>
            <a:r>
              <a:rPr lang="zh-CN" altLang="en-US" dirty="0" smtClean="0"/>
              <a:t>获取影像数据</a:t>
            </a:r>
          </a:p>
          <a:p>
            <a:pPr marL="0" indent="0">
              <a:buNone/>
            </a:pPr>
            <a:r>
              <a:rPr lang="en-US" altLang="zh-CN" dirty="0" err="1" smtClean="0"/>
              <a:t>Q</a:t>
            </a:r>
            <a:r>
              <a:rPr lang="en-US" altLang="zh-TW" dirty="0" err="1" smtClean="0"/>
              <a:t>uery</a:t>
            </a:r>
            <a:r>
              <a:rPr lang="en-US" altLang="zh-CN" dirty="0" err="1" smtClean="0"/>
              <a:t>R</a:t>
            </a:r>
            <a:r>
              <a:rPr lang="en-US" altLang="zh-TW" dirty="0" err="1" smtClean="0"/>
              <a:t>esult</a:t>
            </a:r>
            <a:r>
              <a:rPr lang="en-US" altLang="zh-TW" dirty="0" smtClean="0"/>
              <a:t> </a:t>
            </a:r>
            <a:r>
              <a:rPr lang="en-US" altLang="zh-TW" dirty="0" err="1" smtClean="0"/>
              <a:t>queryresult</a:t>
            </a:r>
            <a:r>
              <a:rPr lang="en-US" altLang="zh-TW" dirty="0" smtClean="0"/>
              <a:t> = ChangeHelper2.</a:t>
            </a:r>
            <a:r>
              <a:rPr lang="en-US" altLang="zh-TW" i="1" dirty="0" smtClean="0"/>
              <a:t>service</a:t>
            </a:r>
            <a:r>
              <a:rPr lang="en-US" altLang="zh-TW" dirty="0" smtClean="0"/>
              <a:t>.getChangeablesBefore(</a:t>
            </a:r>
            <a:r>
              <a:rPr lang="en-US" altLang="zh-CN" dirty="0" smtClean="0"/>
              <a:t>ECO</a:t>
            </a:r>
            <a:r>
              <a:rPr lang="en-US" altLang="zh-TW" dirty="0" smtClean="0"/>
              <a:t>)</a:t>
            </a:r>
            <a:endParaRPr lang="en-US" altLang="zh-CN" dirty="0" smtClean="0"/>
          </a:p>
          <a:p>
            <a:pPr marL="0" indent="0"/>
            <a:endParaRPr lang="zh-TW" altLang="en-US" dirty="0" smtClean="0"/>
          </a:p>
          <a:p>
            <a:pPr marL="0" indent="0">
              <a:buNone/>
            </a:pPr>
            <a:r>
              <a:rPr lang="zh-CN" altLang="en-US" dirty="0" smtClean="0"/>
              <a:t>根据</a:t>
            </a:r>
            <a:r>
              <a:rPr lang="en-US" altLang="zh-CN" dirty="0" smtClean="0"/>
              <a:t>ECO</a:t>
            </a:r>
            <a:r>
              <a:rPr lang="zh-CN" altLang="en-US" dirty="0" smtClean="0"/>
              <a:t>获取结果数据</a:t>
            </a:r>
          </a:p>
          <a:p>
            <a:pPr marL="0" indent="0">
              <a:buNone/>
            </a:pPr>
            <a:r>
              <a:rPr lang="en-US" altLang="zh-CN" dirty="0" err="1" smtClean="0"/>
              <a:t>Q</a:t>
            </a:r>
            <a:r>
              <a:rPr lang="en-US" altLang="zh-TW" dirty="0" err="1" smtClean="0"/>
              <a:t>uery</a:t>
            </a:r>
            <a:r>
              <a:rPr lang="en-US" altLang="zh-CN" dirty="0" err="1" smtClean="0"/>
              <a:t>R</a:t>
            </a:r>
            <a:r>
              <a:rPr lang="en-US" altLang="zh-TW" dirty="0" err="1" smtClean="0"/>
              <a:t>esult</a:t>
            </a:r>
            <a:r>
              <a:rPr lang="en-US" altLang="zh-CN" dirty="0" smtClean="0"/>
              <a:t> </a:t>
            </a:r>
            <a:r>
              <a:rPr lang="en-US" altLang="zh-CN" dirty="0" err="1" smtClean="0"/>
              <a:t>queryresult</a:t>
            </a:r>
            <a:r>
              <a:rPr lang="en-US" altLang="zh-CN" dirty="0" smtClean="0"/>
              <a:t> = ChangeHelper2.</a:t>
            </a:r>
            <a:r>
              <a:rPr lang="en-US" altLang="zh-CN" i="1" dirty="0" smtClean="0"/>
              <a:t>service</a:t>
            </a:r>
            <a:r>
              <a:rPr lang="en-US" altLang="zh-CN" dirty="0" smtClean="0"/>
              <a:t>.getChangeablesAfter(ECO)</a:t>
            </a:r>
            <a:endParaRPr lang="zh-CN" altLang="en-US" dirty="0" smtClean="0"/>
          </a:p>
          <a:p>
            <a:pPr marL="0" indent="0">
              <a:buNone/>
            </a:pPr>
            <a:r>
              <a:rPr lang="en-US" altLang="zh-CN" dirty="0" err="1" smtClean="0"/>
              <a:t>Q</a:t>
            </a:r>
            <a:r>
              <a:rPr lang="en-US" altLang="zh-TW" dirty="0" err="1" smtClean="0"/>
              <a:t>uery</a:t>
            </a:r>
            <a:r>
              <a:rPr lang="en-US" altLang="zh-CN" dirty="0" err="1" smtClean="0"/>
              <a:t>R</a:t>
            </a:r>
            <a:r>
              <a:rPr lang="en-US" altLang="zh-TW" dirty="0" err="1" smtClean="0"/>
              <a:t>esult</a:t>
            </a:r>
            <a:r>
              <a:rPr lang="en-US" altLang="zh-CN" dirty="0" smtClean="0"/>
              <a:t> </a:t>
            </a:r>
            <a:r>
              <a:rPr lang="en-US" altLang="zh-CN" dirty="0" err="1" smtClean="0"/>
              <a:t>queryresult</a:t>
            </a:r>
            <a:r>
              <a:rPr lang="en-US" altLang="zh-CN" dirty="0" smtClean="0"/>
              <a:t> = ChangeHelper2.</a:t>
            </a:r>
            <a:r>
              <a:rPr lang="en-US" altLang="zh-CN" i="1" dirty="0" smtClean="0"/>
              <a:t>service</a:t>
            </a:r>
            <a:r>
              <a:rPr lang="en-US" altLang="zh-CN" dirty="0" smtClean="0"/>
              <a:t>.getChangeablesAfter(</a:t>
            </a:r>
            <a:r>
              <a:rPr lang="en-US" altLang="zh-CN" dirty="0" err="1" smtClean="0"/>
              <a:t>ECO,boolean</a:t>
            </a:r>
            <a:r>
              <a:rPr lang="en-US" altLang="zh-CN" dirty="0" smtClean="0"/>
              <a:t> flag)</a:t>
            </a:r>
          </a:p>
          <a:p>
            <a:pPr marL="0" indent="0">
              <a:buNone/>
            </a:pPr>
            <a:r>
              <a:rPr lang="zh-CN" altLang="en-US" dirty="0" smtClean="0"/>
              <a:t>根据</a:t>
            </a:r>
            <a:r>
              <a:rPr lang="en-US" altLang="zh-CN" dirty="0" smtClean="0"/>
              <a:t>ECO</a:t>
            </a:r>
            <a:r>
              <a:rPr lang="zh-CN" altLang="en-US" dirty="0" smtClean="0"/>
              <a:t>获取结果数据有两种方法，解释同</a:t>
            </a:r>
            <a:r>
              <a:rPr lang="en-US" altLang="zh-CN" dirty="0" smtClean="0"/>
              <a:t>ECA</a:t>
            </a:r>
            <a:r>
              <a:rPr lang="zh-CN" altLang="en-US" dirty="0" smtClean="0"/>
              <a:t>获取结果资料</a:t>
            </a:r>
          </a:p>
          <a:p>
            <a:endParaRPr lang="en-US" altLang="zh-CN" sz="2600" b="1" i="1" dirty="0" smtClean="0">
              <a:solidFill>
                <a:srgbClr val="FF0000"/>
              </a:solidFill>
            </a:endParaRPr>
          </a:p>
        </p:txBody>
      </p:sp>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ea typeface="宋体" pitchFamily="2" charset="-122"/>
              </a:rPr>
              <a:t>模型扩展</a:t>
            </a:r>
            <a:r>
              <a:rPr lang="en-US" altLang="zh-CN" dirty="0" smtClean="0">
                <a:ea typeface="宋体" pitchFamily="2" charset="-122"/>
              </a:rPr>
              <a:t>(</a:t>
            </a:r>
            <a:r>
              <a:rPr lang="zh-CN" altLang="en-US" dirty="0" smtClean="0">
                <a:ea typeface="宋体" pitchFamily="2" charset="-122"/>
              </a:rPr>
              <a:t>续</a:t>
            </a:r>
            <a:r>
              <a:rPr lang="en-US" altLang="zh-CN" dirty="0" smtClean="0">
                <a:ea typeface="宋体" pitchFamily="2" charset="-122"/>
              </a:rPr>
              <a:t>)</a:t>
            </a:r>
            <a:endParaRPr lang="zh-CN" altLang="en-US" dirty="0" smtClean="0">
              <a:ea typeface="宋体" pitchFamily="2" charset="-122"/>
            </a:endParaRPr>
          </a:p>
        </p:txBody>
      </p:sp>
      <p:sp>
        <p:nvSpPr>
          <p:cNvPr id="4" name="内容占位符 3"/>
          <p:cNvSpPr>
            <a:spLocks noGrp="1"/>
          </p:cNvSpPr>
          <p:nvPr>
            <p:ph idx="1"/>
          </p:nvPr>
        </p:nvSpPr>
        <p:spPr/>
        <p:txBody>
          <a:bodyPr/>
          <a:lstStyle/>
          <a:p>
            <a:r>
              <a:rPr lang="zh-CN" altLang="zh-CN" dirty="0" smtClean="0"/>
              <a:t>打开</a:t>
            </a:r>
            <a:r>
              <a:rPr lang="en-US" altLang="zh-CN" dirty="0" err="1" smtClean="0"/>
              <a:t>helloWorld</a:t>
            </a:r>
            <a:r>
              <a:rPr lang="zh-CN" altLang="zh-CN" dirty="0" smtClean="0"/>
              <a:t>这个</a:t>
            </a:r>
            <a:r>
              <a:rPr lang="en-US" altLang="zh-CN" dirty="0" smtClean="0"/>
              <a:t>package</a:t>
            </a:r>
            <a:r>
              <a:rPr lang="zh-CN" altLang="zh-CN" dirty="0" smtClean="0"/>
              <a:t>后会出现下图</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zh-CN" dirty="0" smtClean="0"/>
          </a:p>
          <a:p>
            <a:endParaRPr lang="zh-CN" altLang="en-US" dirty="0"/>
          </a:p>
        </p:txBody>
      </p:sp>
      <p:pic>
        <p:nvPicPr>
          <p:cNvPr id="45058" name="Picture 2"/>
          <p:cNvPicPr>
            <a:picLocks noChangeAspect="1" noChangeArrowheads="1"/>
          </p:cNvPicPr>
          <p:nvPr/>
        </p:nvPicPr>
        <p:blipFill>
          <a:blip r:embed="rId2" cstate="print"/>
          <a:srcRect/>
          <a:stretch>
            <a:fillRect/>
          </a:stretch>
        </p:blipFill>
        <p:spPr bwMode="auto">
          <a:xfrm>
            <a:off x="1043608" y="1556792"/>
            <a:ext cx="5273675" cy="2662237"/>
          </a:xfrm>
          <a:prstGeom prst="rect">
            <a:avLst/>
          </a:prstGeom>
          <a:noFill/>
          <a:ln w="9525">
            <a:noFill/>
            <a:miter lim="800000"/>
            <a:headEnd/>
            <a:tailEnd/>
          </a:ln>
        </p:spPr>
      </p:pic>
    </p:spTree>
  </p:cSld>
  <p:clrMapOvr>
    <a:masterClrMapping/>
  </p:clrMapOvr>
  <p:transition spd="med">
    <p:fade thruBlk="1"/>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创建</a:t>
            </a:r>
            <a:r>
              <a:rPr lang="en-US" altLang="zh-CN" sz="3200" dirty="0" smtClean="0"/>
              <a:t>ECR</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r>
              <a:rPr lang="zh-CN" altLang="en-US" sz="2800" dirty="0" smtClean="0"/>
              <a:t>程序创建</a:t>
            </a:r>
            <a:r>
              <a:rPr lang="en-US" altLang="zh-CN" sz="2800" dirty="0" smtClean="0"/>
              <a:t>ECR</a:t>
            </a:r>
            <a:r>
              <a:rPr lang="zh-CN" altLang="en-US" sz="2800" dirty="0" smtClean="0"/>
              <a:t>也类似</a:t>
            </a:r>
          </a:p>
          <a:p>
            <a:pPr marL="0" indent="0"/>
            <a:r>
              <a:rPr lang="en-US" altLang="zh-TW" sz="2800" dirty="0" smtClean="0"/>
              <a:t>WTChangeRequest2</a:t>
            </a:r>
            <a:r>
              <a:rPr lang="en-US" altLang="zh-CN" sz="2800" dirty="0" smtClean="0"/>
              <a:t> </a:t>
            </a:r>
            <a:r>
              <a:rPr lang="en-US" altLang="zh-CN" sz="2800" dirty="0" err="1" smtClean="0"/>
              <a:t>ecr</a:t>
            </a:r>
            <a:r>
              <a:rPr lang="en-US" altLang="zh-CN" sz="2800" dirty="0" smtClean="0"/>
              <a:t> =</a:t>
            </a:r>
            <a:r>
              <a:rPr lang="en-US" altLang="zh-TW" sz="2800" dirty="0" smtClean="0"/>
              <a:t>WTChangeRequest2.newWTChangeRequest2(</a:t>
            </a:r>
            <a:r>
              <a:rPr lang="en-US" altLang="zh-CN" sz="2800" dirty="0" smtClean="0"/>
              <a:t>String name</a:t>
            </a:r>
            <a:r>
              <a:rPr lang="en-US" altLang="zh-TW" sz="2800" dirty="0" smtClean="0"/>
              <a:t>)</a:t>
            </a:r>
            <a:r>
              <a:rPr lang="en-US" altLang="zh-CN" sz="2800" dirty="0" smtClean="0"/>
              <a:t>;</a:t>
            </a:r>
          </a:p>
          <a:p>
            <a:pPr marL="0" indent="0"/>
            <a:r>
              <a:rPr lang="zh-CN" altLang="en-US" sz="2800" dirty="0" smtClean="0"/>
              <a:t>然后进行容器等属性的设置</a:t>
            </a:r>
          </a:p>
          <a:p>
            <a:pPr marL="0" indent="0"/>
            <a:r>
              <a:rPr lang="en-US" altLang="zh-CN" sz="2800" u="sng" dirty="0" smtClean="0"/>
              <a:t>ChangeHelper2</a:t>
            </a:r>
            <a:r>
              <a:rPr lang="en-US" altLang="zh-CN" sz="2800" dirty="0" smtClean="0"/>
              <a:t>.</a:t>
            </a:r>
            <a:r>
              <a:rPr lang="en-US" altLang="zh-CN" sz="2800" i="1" dirty="0" smtClean="0"/>
              <a:t>service</a:t>
            </a:r>
            <a:r>
              <a:rPr lang="en-US" altLang="zh-CN" sz="2800" dirty="0" smtClean="0"/>
              <a:t>.saveChangeRequest(</a:t>
            </a:r>
            <a:r>
              <a:rPr lang="en-US" altLang="zh-CN" sz="2800" dirty="0" err="1" smtClean="0"/>
              <a:t>ecr</a:t>
            </a:r>
            <a:r>
              <a:rPr lang="en-US" altLang="zh-CN" sz="2800" dirty="0" smtClean="0"/>
              <a:t>);</a:t>
            </a:r>
            <a:endParaRPr lang="zh-CN" altLang="en-US" sz="2800" dirty="0" smtClean="0"/>
          </a:p>
          <a:p>
            <a:endParaRPr lang="en-US" altLang="zh-CN" sz="2600" b="1" i="1" dirty="0" smtClean="0">
              <a:solidFill>
                <a:srgbClr val="FF0000"/>
              </a:solidFill>
            </a:endParaRPr>
          </a:p>
        </p:txBody>
      </p:sp>
    </p:spTree>
  </p:cSld>
  <p:clrMapOvr>
    <a:masterClrMapping/>
  </p:clrMapOvr>
  <p:transition spd="med">
    <p:fade thruBlk="1"/>
  </p:transition>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根据</a:t>
            </a:r>
            <a:r>
              <a:rPr lang="en-US" altLang="zh-CN" sz="3200" dirty="0" smtClean="0">
                <a:solidFill>
                  <a:srgbClr val="000099"/>
                </a:solidFill>
              </a:rPr>
              <a:t>ECR</a:t>
            </a:r>
            <a:r>
              <a:rPr lang="zh-CN" altLang="en-US" sz="3200" dirty="0" smtClean="0">
                <a:solidFill>
                  <a:srgbClr val="000099"/>
                </a:solidFill>
              </a:rPr>
              <a:t>获取相关的产品</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r>
              <a:rPr lang="zh-CN" altLang="en-US" dirty="0" smtClean="0"/>
              <a:t>影响的最终项目</a:t>
            </a:r>
          </a:p>
          <a:p>
            <a:pPr marL="0" indent="0"/>
            <a:r>
              <a:rPr lang="en-US" altLang="zh-CN" dirty="0" err="1" smtClean="0"/>
              <a:t>QueryResult</a:t>
            </a:r>
            <a:r>
              <a:rPr lang="en-US" altLang="zh-CN" dirty="0" smtClean="0"/>
              <a:t> </a:t>
            </a:r>
            <a:r>
              <a:rPr lang="en-US" altLang="zh-CN" dirty="0" err="1" smtClean="0"/>
              <a:t>queryresult</a:t>
            </a:r>
            <a:r>
              <a:rPr lang="en-US" altLang="zh-CN" dirty="0" smtClean="0"/>
              <a:t> = ChangeHelper2.</a:t>
            </a:r>
            <a:r>
              <a:rPr lang="en-US" altLang="zh-CN" i="1" dirty="0" smtClean="0"/>
              <a:t>service</a:t>
            </a:r>
            <a:r>
              <a:rPr lang="en-US" altLang="zh-CN" dirty="0" smtClean="0"/>
              <a:t>.getSubjectProducts(wtchangerequest2);</a:t>
            </a:r>
          </a:p>
          <a:p>
            <a:pPr marL="0" indent="0">
              <a:buNone/>
            </a:pPr>
            <a:r>
              <a:rPr lang="en-US" altLang="zh-CN" dirty="0" smtClean="0"/>
              <a:t>if (</a:t>
            </a:r>
            <a:r>
              <a:rPr lang="en-US" altLang="zh-CN" dirty="0" err="1" smtClean="0"/>
              <a:t>queryresult</a:t>
            </a:r>
            <a:r>
              <a:rPr lang="en-US" altLang="zh-CN" dirty="0" smtClean="0"/>
              <a:t> != null &amp;&amp; </a:t>
            </a:r>
            <a:r>
              <a:rPr lang="en-US" altLang="zh-CN" dirty="0" err="1" smtClean="0"/>
              <a:t>queryresult.size</a:t>
            </a:r>
            <a:r>
              <a:rPr lang="en-US" altLang="zh-CN" dirty="0" smtClean="0"/>
              <a:t>() &gt; 0){</a:t>
            </a:r>
          </a:p>
          <a:p>
            <a:pPr marL="0" indent="0">
              <a:buNone/>
            </a:pPr>
            <a:r>
              <a:rPr lang="en-US" altLang="zh-CN" dirty="0" smtClean="0"/>
              <a:t>while (</a:t>
            </a:r>
            <a:r>
              <a:rPr lang="en-US" altLang="zh-CN" dirty="0" err="1" smtClean="0"/>
              <a:t>queryresult.hasMoreElements</a:t>
            </a:r>
            <a:r>
              <a:rPr lang="en-US" altLang="zh-CN" dirty="0" smtClean="0"/>
              <a:t>()){</a:t>
            </a:r>
          </a:p>
          <a:p>
            <a:pPr marL="0" indent="0">
              <a:buNone/>
            </a:pPr>
            <a:r>
              <a:rPr lang="en-US" altLang="zh-CN" dirty="0" err="1" smtClean="0"/>
              <a:t>WTProductMaster</a:t>
            </a:r>
            <a:r>
              <a:rPr lang="en-US" altLang="zh-CN" dirty="0" smtClean="0"/>
              <a:t> </a:t>
            </a:r>
            <a:r>
              <a:rPr lang="en-US" altLang="zh-CN" dirty="0" err="1" smtClean="0"/>
              <a:t>wtproductmaster</a:t>
            </a:r>
            <a:r>
              <a:rPr lang="en-US" altLang="zh-CN" dirty="0" smtClean="0"/>
              <a:t> = (</a:t>
            </a:r>
            <a:r>
              <a:rPr lang="en-US" altLang="zh-CN" dirty="0" err="1" smtClean="0"/>
              <a:t>WTProductMaster</a:t>
            </a:r>
            <a:r>
              <a:rPr lang="en-US" altLang="zh-CN" dirty="0" smtClean="0"/>
              <a:t>) </a:t>
            </a:r>
            <a:r>
              <a:rPr lang="en-US" altLang="zh-CN" dirty="0" err="1" smtClean="0"/>
              <a:t>queryresult.nextElement</a:t>
            </a:r>
            <a:r>
              <a:rPr lang="en-US" altLang="zh-CN" dirty="0" smtClean="0"/>
              <a:t>();</a:t>
            </a:r>
          </a:p>
          <a:p>
            <a:pPr marL="0" indent="0">
              <a:buNone/>
            </a:pPr>
            <a:r>
              <a:rPr lang="en-US" altLang="zh-CN" dirty="0" err="1" smtClean="0"/>
              <a:t>vec.add</a:t>
            </a:r>
            <a:r>
              <a:rPr lang="en-US" altLang="zh-CN" dirty="0" smtClean="0"/>
              <a:t>(</a:t>
            </a:r>
            <a:r>
              <a:rPr lang="en-US" altLang="zh-CN" dirty="0" err="1" smtClean="0"/>
              <a:t>wtproductmaster.getNumber</a:t>
            </a:r>
            <a:r>
              <a:rPr lang="en-US" altLang="zh-CN" dirty="0" smtClean="0"/>
              <a:t>());</a:t>
            </a:r>
          </a:p>
          <a:p>
            <a:pPr marL="0" indent="0">
              <a:buNone/>
            </a:pPr>
            <a:r>
              <a:rPr lang="en-US" altLang="zh-CN" dirty="0" smtClean="0"/>
              <a:t>}</a:t>
            </a:r>
          </a:p>
          <a:p>
            <a:pPr marL="0" indent="0">
              <a:buNone/>
            </a:pPr>
            <a:r>
              <a:rPr lang="en-US" altLang="zh-CN" dirty="0" smtClean="0"/>
              <a:t>}</a:t>
            </a:r>
            <a:endParaRPr lang="zh-CN" altLang="en-US" dirty="0" smtClean="0"/>
          </a:p>
        </p:txBody>
      </p:sp>
    </p:spTree>
  </p:cSld>
  <p:clrMapOvr>
    <a:masterClrMapping/>
  </p:clrMapOvr>
  <p:transition spd="med">
    <p:fade thruBlk="1"/>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根据</a:t>
            </a:r>
            <a:r>
              <a:rPr lang="en-US" altLang="zh-CN" sz="3200" dirty="0" smtClean="0"/>
              <a:t>ECR</a:t>
            </a:r>
            <a:r>
              <a:rPr lang="zh-CN" altLang="en-US" sz="3200" dirty="0" smtClean="0"/>
              <a:t>获取影响数据</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r>
              <a:rPr lang="en-US" altLang="zh-CN" dirty="0" smtClean="0"/>
              <a:t>ECR</a:t>
            </a:r>
            <a:r>
              <a:rPr lang="zh-CN" altLang="en-US" dirty="0" smtClean="0"/>
              <a:t>为变更请求</a:t>
            </a:r>
            <a:r>
              <a:rPr lang="en-US" altLang="zh-CN" dirty="0" smtClean="0"/>
              <a:t>,</a:t>
            </a:r>
            <a:r>
              <a:rPr lang="zh-CN" altLang="en-US" dirty="0" smtClean="0"/>
              <a:t>是在变更执行之前，</a:t>
            </a:r>
          </a:p>
          <a:p>
            <a:pPr marL="0" indent="0"/>
            <a:r>
              <a:rPr lang="zh-CN" altLang="en-US" dirty="0" smtClean="0"/>
              <a:t>因此</a:t>
            </a:r>
            <a:r>
              <a:rPr lang="en-US" altLang="zh-CN" dirty="0" smtClean="0"/>
              <a:t>ECR</a:t>
            </a:r>
            <a:r>
              <a:rPr lang="zh-CN" altLang="en-US" dirty="0" smtClean="0"/>
              <a:t>只有影响数据，不存在结果数据</a:t>
            </a:r>
          </a:p>
          <a:p>
            <a:pPr marL="0" indent="0"/>
            <a:endParaRPr lang="zh-CN" altLang="en-US" dirty="0" smtClean="0"/>
          </a:p>
          <a:p>
            <a:pPr marL="0" indent="0"/>
            <a:r>
              <a:rPr lang="en-US" altLang="zh-CN" dirty="0" smtClean="0"/>
              <a:t>ECR</a:t>
            </a:r>
            <a:r>
              <a:rPr lang="zh-CN" altLang="en-US" dirty="0" smtClean="0"/>
              <a:t>影响数据的获取</a:t>
            </a:r>
          </a:p>
          <a:p>
            <a:pPr marL="0" indent="0">
              <a:buNone/>
            </a:pPr>
            <a:r>
              <a:rPr lang="en-US" altLang="zh-CN" dirty="0" err="1" smtClean="0"/>
              <a:t>QueryResult</a:t>
            </a:r>
            <a:r>
              <a:rPr lang="en-US" altLang="zh-CN" dirty="0" smtClean="0"/>
              <a:t>  </a:t>
            </a:r>
            <a:r>
              <a:rPr lang="en-US" altLang="zh-CN" dirty="0" err="1" smtClean="0"/>
              <a:t>queryresult</a:t>
            </a:r>
            <a:r>
              <a:rPr lang="en-US" altLang="zh-CN" dirty="0" smtClean="0"/>
              <a:t> = ChangeHelper2.</a:t>
            </a:r>
            <a:r>
              <a:rPr lang="en-US" altLang="zh-CN" i="1" dirty="0" smtClean="0"/>
              <a:t>service</a:t>
            </a:r>
            <a:r>
              <a:rPr lang="en-US" altLang="zh-CN" dirty="0" smtClean="0"/>
              <a:t>.getChangeables(ECR)</a:t>
            </a:r>
          </a:p>
          <a:p>
            <a:pPr marL="0" indent="0"/>
            <a:r>
              <a:rPr lang="zh-CN" altLang="en-US" dirty="0" smtClean="0"/>
              <a:t>在</a:t>
            </a:r>
            <a:r>
              <a:rPr lang="en-US" altLang="zh-CN" dirty="0" smtClean="0"/>
              <a:t>ECO</a:t>
            </a:r>
            <a:r>
              <a:rPr lang="zh-CN" altLang="en-US" dirty="0" smtClean="0"/>
              <a:t>未开始之前的</a:t>
            </a:r>
            <a:r>
              <a:rPr lang="en-US" altLang="zh-CN" dirty="0" smtClean="0"/>
              <a:t>EC</a:t>
            </a:r>
            <a:r>
              <a:rPr lang="zh-CN" altLang="en-US" dirty="0" smtClean="0"/>
              <a:t>对象，如</a:t>
            </a:r>
            <a:r>
              <a:rPr lang="en-US" altLang="zh-CN" dirty="0" smtClean="0"/>
              <a:t>ECR</a:t>
            </a:r>
            <a:r>
              <a:rPr lang="zh-CN" altLang="en-US" dirty="0" smtClean="0"/>
              <a:t>，</a:t>
            </a:r>
            <a:r>
              <a:rPr lang="en-US" altLang="zh-CN" dirty="0" err="1" smtClean="0"/>
              <a:t>ChangeIssue</a:t>
            </a:r>
            <a:r>
              <a:rPr lang="zh-CN" altLang="en-US" dirty="0" smtClean="0"/>
              <a:t>（问题报告）等，他们都只有影响数据而没有结果数据，并且获取影响数据的方法相同，都是该方法</a:t>
            </a:r>
          </a:p>
          <a:p>
            <a:pPr marL="0" indent="0"/>
            <a:r>
              <a:rPr lang="zh-CN" altLang="en-US" dirty="0" smtClean="0"/>
              <a:t>只是入参不同（方法重载）</a:t>
            </a:r>
          </a:p>
          <a:p>
            <a:endParaRPr lang="en-US" altLang="zh-CN" sz="2600" b="1" i="1" dirty="0" smtClean="0">
              <a:solidFill>
                <a:srgbClr val="FF0000"/>
              </a:solidFill>
            </a:endParaRPr>
          </a:p>
        </p:txBody>
      </p:sp>
    </p:spTree>
  </p:cSld>
  <p:clrMapOvr>
    <a:masterClrMapping/>
  </p:clrMapOvr>
  <p:transition spd="med">
    <p:fade thruBlk="1"/>
  </p:transition>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EC</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lnSpc>
                <a:spcPct val="80000"/>
              </a:lnSpc>
              <a:buNone/>
            </a:pPr>
            <a:r>
              <a:rPr lang="en-US" altLang="zh-TW" dirty="0" smtClean="0"/>
              <a:t>RelevantRequestData2 </a:t>
            </a:r>
            <a:r>
              <a:rPr lang="en-US" altLang="zh-TW" dirty="0" err="1" smtClean="0"/>
              <a:t>relevantrequestdata2</a:t>
            </a:r>
            <a:r>
              <a:rPr lang="en-US" altLang="zh-TW" dirty="0" smtClean="0"/>
              <a:t>;</a:t>
            </a:r>
          </a:p>
          <a:p>
            <a:pPr marL="0" indent="0">
              <a:lnSpc>
                <a:spcPct val="80000"/>
              </a:lnSpc>
              <a:buNone/>
            </a:pPr>
            <a:r>
              <a:rPr lang="en-US" altLang="zh-TW" dirty="0" smtClean="0"/>
              <a:t>try</a:t>
            </a:r>
          </a:p>
          <a:p>
            <a:pPr marL="0" indent="0">
              <a:lnSpc>
                <a:spcPct val="80000"/>
              </a:lnSpc>
              <a:buNone/>
            </a:pPr>
            <a:r>
              <a:rPr lang="en-US" altLang="zh-TW" dirty="0" smtClean="0"/>
              <a:t>{</a:t>
            </a:r>
          </a:p>
          <a:p>
            <a:pPr marL="0" indent="0">
              <a:lnSpc>
                <a:spcPct val="80000"/>
              </a:lnSpc>
              <a:buNone/>
            </a:pPr>
            <a:r>
              <a:rPr lang="en-US" altLang="zh-TW" dirty="0" smtClean="0"/>
              <a:t>relevantrequestdata2 = RelevantRequestData2.</a:t>
            </a:r>
            <a:r>
              <a:rPr lang="en-US" altLang="zh-TW" i="1" dirty="0" smtClean="0"/>
              <a:t>newRelevantRequestData2</a:t>
            </a:r>
            <a:r>
              <a:rPr lang="en-US" altLang="zh-TW" dirty="0" smtClean="0"/>
              <a:t>(changeable2, changerequest2);</a:t>
            </a:r>
          </a:p>
          <a:p>
            <a:pPr marL="0" indent="0">
              <a:lnSpc>
                <a:spcPct val="80000"/>
              </a:lnSpc>
              <a:buNone/>
            </a:pPr>
            <a:r>
              <a:rPr lang="en-US" altLang="zh-TW" dirty="0" smtClean="0"/>
              <a:t>relevantrequestdata2 = (RelevantRequestData2) </a:t>
            </a:r>
            <a:r>
              <a:rPr lang="en-US" altLang="zh-TW" dirty="0" err="1" smtClean="0"/>
              <a:t>PersistenceHelper.</a:t>
            </a:r>
            <a:r>
              <a:rPr lang="en-US" altLang="zh-TW" i="1" dirty="0" err="1" smtClean="0"/>
              <a:t>manager</a:t>
            </a:r>
            <a:r>
              <a:rPr lang="en-US" altLang="zh-TW" dirty="0" err="1" smtClean="0"/>
              <a:t>.save</a:t>
            </a:r>
            <a:r>
              <a:rPr lang="en-US" altLang="zh-TW" dirty="0" smtClean="0"/>
              <a:t>(relevantrequestdata2);</a:t>
            </a:r>
          </a:p>
          <a:p>
            <a:pPr marL="0" indent="0">
              <a:lnSpc>
                <a:spcPct val="80000"/>
              </a:lnSpc>
              <a:buNone/>
            </a:pPr>
            <a:r>
              <a:rPr lang="en-US" altLang="zh-TW" dirty="0" smtClean="0"/>
              <a:t>}</a:t>
            </a:r>
          </a:p>
          <a:p>
            <a:pPr marL="0" indent="0">
              <a:lnSpc>
                <a:spcPct val="80000"/>
              </a:lnSpc>
              <a:buNone/>
            </a:pPr>
            <a:r>
              <a:rPr lang="en-US" altLang="zh-TW" dirty="0" smtClean="0"/>
              <a:t>catch (</a:t>
            </a:r>
            <a:r>
              <a:rPr lang="en-US" altLang="zh-TW" dirty="0" err="1" smtClean="0"/>
              <a:t>WTException</a:t>
            </a:r>
            <a:r>
              <a:rPr lang="en-US" altLang="zh-TW" dirty="0" smtClean="0"/>
              <a:t> e)</a:t>
            </a:r>
          </a:p>
          <a:p>
            <a:pPr marL="0" indent="0">
              <a:lnSpc>
                <a:spcPct val="80000"/>
              </a:lnSpc>
              <a:buNone/>
            </a:pPr>
            <a:r>
              <a:rPr lang="en-US" altLang="zh-TW" dirty="0" smtClean="0"/>
              <a:t>{</a:t>
            </a:r>
          </a:p>
          <a:p>
            <a:pPr marL="0" indent="0">
              <a:lnSpc>
                <a:spcPct val="80000"/>
              </a:lnSpc>
              <a:buNone/>
            </a:pPr>
            <a:r>
              <a:rPr lang="en-US" altLang="zh-TW" dirty="0" err="1" smtClean="0"/>
              <a:t>e.printStackTrace</a:t>
            </a:r>
            <a:r>
              <a:rPr lang="en-US" altLang="zh-TW" dirty="0" smtClean="0"/>
              <a:t>();</a:t>
            </a:r>
          </a:p>
          <a:p>
            <a:pPr marL="0" indent="0">
              <a:lnSpc>
                <a:spcPct val="80000"/>
              </a:lnSpc>
              <a:buNone/>
            </a:pPr>
            <a:r>
              <a:rPr lang="en-US" altLang="zh-TW" dirty="0" smtClean="0"/>
              <a:t>}</a:t>
            </a:r>
            <a:endParaRPr lang="zh-TW" altLang="en-US" dirty="0" smtClean="0"/>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EC</a:t>
            </a:r>
            <a:r>
              <a:rPr lang="zh-CN" altLang="en-US" sz="3200" dirty="0" smtClean="0">
                <a:ea typeface="宋体" pitchFamily="2" charset="-122"/>
              </a:rPr>
              <a:t>查询</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r>
              <a:rPr lang="en-US" altLang="zh-CN" sz="2200" dirty="0" smtClean="0"/>
              <a:t>EC</a:t>
            </a:r>
            <a:r>
              <a:rPr lang="zh-CN" altLang="en-US" sz="2200" dirty="0" smtClean="0"/>
              <a:t>查询与零件查询一样</a:t>
            </a:r>
          </a:p>
          <a:p>
            <a:pPr lvl="1">
              <a:buFont typeface="Wingdings" pitchFamily="2" charset="2"/>
              <a:buChar char="Ø"/>
            </a:pPr>
            <a:r>
              <a:rPr lang="zh-CN" altLang="en-US" sz="2100" dirty="0" smtClean="0">
                <a:solidFill>
                  <a:srgbClr val="FF0000"/>
                </a:solidFill>
              </a:rPr>
              <a:t>无条件查询</a:t>
            </a:r>
          </a:p>
          <a:p>
            <a:pPr lvl="3">
              <a:buClr>
                <a:srgbClr val="FF0000"/>
              </a:buClr>
              <a:buFont typeface="Wingdings" pitchFamily="2" charset="2"/>
              <a:buChar char="Q"/>
            </a:pPr>
            <a:r>
              <a:rPr lang="zh-CN" altLang="en-US" sz="1700" dirty="0" smtClean="0">
                <a:solidFill>
                  <a:srgbClr val="1C12EE"/>
                </a:solidFill>
              </a:rPr>
              <a:t>查询所有的</a:t>
            </a:r>
            <a:r>
              <a:rPr lang="en-US" altLang="zh-CN" sz="1700" dirty="0" smtClean="0">
                <a:solidFill>
                  <a:srgbClr val="1C12EE"/>
                </a:solidFill>
              </a:rPr>
              <a:t>ECA</a:t>
            </a:r>
            <a:r>
              <a:rPr lang="zh-CN" altLang="en-US" sz="1700" dirty="0" smtClean="0">
                <a:solidFill>
                  <a:srgbClr val="1C12EE"/>
                </a:solidFill>
              </a:rPr>
              <a:t>或者</a:t>
            </a:r>
            <a:r>
              <a:rPr lang="en-US" altLang="zh-CN" sz="1700" dirty="0" smtClean="0">
                <a:solidFill>
                  <a:srgbClr val="1C12EE"/>
                </a:solidFill>
              </a:rPr>
              <a:t>ECO</a:t>
            </a:r>
            <a:r>
              <a:rPr lang="zh-CN" altLang="en-US" sz="1700" dirty="0" smtClean="0">
                <a:solidFill>
                  <a:srgbClr val="1C12EE"/>
                </a:solidFill>
              </a:rPr>
              <a:t>等</a:t>
            </a:r>
          </a:p>
          <a:p>
            <a:pPr lvl="1">
              <a:buFont typeface="Wingdings" pitchFamily="2" charset="2"/>
              <a:buChar char="Ø"/>
            </a:pPr>
            <a:r>
              <a:rPr lang="zh-CN" altLang="en-US" sz="2100" dirty="0" smtClean="0">
                <a:solidFill>
                  <a:srgbClr val="FF0000"/>
                </a:solidFill>
              </a:rPr>
              <a:t>有条件查询</a:t>
            </a:r>
          </a:p>
          <a:p>
            <a:pPr lvl="3">
              <a:buClr>
                <a:srgbClr val="FF0000"/>
              </a:buClr>
              <a:buFont typeface="Wingdings" pitchFamily="2" charset="2"/>
              <a:buChar char="Q"/>
            </a:pPr>
            <a:r>
              <a:rPr lang="zh-CN" altLang="en-US" sz="1700" dirty="0" smtClean="0">
                <a:solidFill>
                  <a:srgbClr val="1C12EE"/>
                </a:solidFill>
              </a:rPr>
              <a:t>自然属性的查询</a:t>
            </a:r>
          </a:p>
          <a:p>
            <a:pPr lvl="3">
              <a:buClr>
                <a:srgbClr val="FF0000"/>
              </a:buClr>
              <a:buFont typeface="Wingdings" pitchFamily="2" charset="2"/>
              <a:buChar char="Q"/>
            </a:pPr>
            <a:r>
              <a:rPr lang="zh-CN" altLang="en-US" sz="1700" dirty="0" smtClean="0">
                <a:solidFill>
                  <a:srgbClr val="1C12EE"/>
                </a:solidFill>
              </a:rPr>
              <a:t>软属性的查询</a:t>
            </a:r>
          </a:p>
          <a:p>
            <a:endParaRPr lang="en-US" altLang="zh-CN" sz="2600" b="1" i="1" dirty="0" smtClean="0">
              <a:solidFill>
                <a:srgbClr val="FF0000"/>
              </a:solidFill>
            </a:endParaRPr>
          </a:p>
        </p:txBody>
      </p:sp>
    </p:spTree>
  </p:cSld>
  <p:clrMapOvr>
    <a:masterClrMapping/>
  </p:clrMapOvr>
  <p:transition spd="med">
    <p:fade thruBlk="1"/>
  </p:transition>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查询所有的</a:t>
            </a:r>
            <a:r>
              <a:rPr lang="en-US" altLang="zh-CN" sz="3200" dirty="0" smtClean="0">
                <a:solidFill>
                  <a:srgbClr val="000099"/>
                </a:solidFill>
              </a:rPr>
              <a:t>ECR-</a:t>
            </a:r>
            <a:r>
              <a:rPr lang="zh-CN" altLang="en-US" sz="3200" dirty="0" smtClean="0">
                <a:solidFill>
                  <a:srgbClr val="000099"/>
                </a:solidFill>
              </a:rPr>
              <a:t>以</a:t>
            </a:r>
            <a:r>
              <a:rPr lang="en-US" altLang="zh-CN" sz="3200" dirty="0" smtClean="0">
                <a:solidFill>
                  <a:srgbClr val="000099"/>
                </a:solidFill>
              </a:rPr>
              <a:t>ECR</a:t>
            </a:r>
            <a:r>
              <a:rPr lang="zh-CN" altLang="en-US" sz="3200" dirty="0" smtClean="0">
                <a:solidFill>
                  <a:srgbClr val="000099"/>
                </a:solidFill>
              </a:rPr>
              <a:t>为例</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eaLnBrk="0" hangingPunct="0">
              <a:lnSpc>
                <a:spcPct val="90000"/>
              </a:lnSpc>
              <a:spcBef>
                <a:spcPct val="0"/>
              </a:spcBef>
            </a:pPr>
            <a:r>
              <a:rPr lang="zh-CN" altLang="en-US" sz="2800" dirty="0" smtClean="0">
                <a:ea typeface="宋体" charset="-122"/>
              </a:rPr>
              <a:t>查询所有的</a:t>
            </a:r>
            <a:r>
              <a:rPr lang="en-US" altLang="zh-CN" sz="2800" dirty="0" smtClean="0">
                <a:ea typeface="宋体" charset="-122"/>
              </a:rPr>
              <a:t>ECR</a:t>
            </a:r>
            <a:r>
              <a:rPr lang="zh-CN" altLang="en-US" sz="2800" dirty="0" smtClean="0">
                <a:ea typeface="宋体" charset="-122"/>
              </a:rPr>
              <a:t>：</a:t>
            </a:r>
          </a:p>
          <a:p>
            <a:pPr eaLnBrk="0" hangingPunct="0">
              <a:lnSpc>
                <a:spcPct val="90000"/>
              </a:lnSpc>
              <a:spcBef>
                <a:spcPct val="0"/>
              </a:spcBef>
            </a:pPr>
            <a:endParaRPr lang="zh-CN" altLang="en-US" sz="2800" dirty="0" smtClean="0">
              <a:ea typeface="宋体" charset="-122"/>
            </a:endParaRPr>
          </a:p>
          <a:p>
            <a:pPr eaLnBrk="0" hangingPunct="0">
              <a:lnSpc>
                <a:spcPct val="90000"/>
              </a:lnSpc>
              <a:spcBef>
                <a:spcPct val="0"/>
              </a:spcBef>
            </a:pPr>
            <a:r>
              <a:rPr lang="en-US" altLang="zh-CN" sz="2800" dirty="0" smtClean="0">
                <a:ea typeface="宋体" charset="-122"/>
              </a:rPr>
              <a:t>Class class1 = </a:t>
            </a:r>
            <a:r>
              <a:rPr lang="en-US" altLang="zh-CN" sz="2800" dirty="0" err="1" smtClean="0">
                <a:ea typeface="宋体" charset="-122"/>
              </a:rPr>
              <a:t>Class.forName</a:t>
            </a:r>
            <a:r>
              <a:rPr lang="en-US" altLang="zh-CN" sz="2800" dirty="0" smtClean="0">
                <a:ea typeface="宋体" charset="-122"/>
              </a:rPr>
              <a:t>(“</a:t>
            </a:r>
            <a:r>
              <a:rPr lang="en-US" altLang="zh-CN" sz="2800" dirty="0" smtClean="0">
                <a:solidFill>
                  <a:srgbClr val="FF0000"/>
                </a:solidFill>
                <a:ea typeface="宋体" charset="-122"/>
              </a:rPr>
              <a:t>wt.change2.WTChangeRequest2</a:t>
            </a:r>
            <a:r>
              <a:rPr lang="en-US" altLang="zh-CN" sz="2800" dirty="0" smtClean="0">
                <a:ea typeface="宋体" charset="-122"/>
              </a:rPr>
              <a:t>”);//ECR</a:t>
            </a:r>
            <a:r>
              <a:rPr lang="zh-CN" altLang="en-US" sz="2800" dirty="0" smtClean="0">
                <a:ea typeface="宋体" charset="-122"/>
              </a:rPr>
              <a:t>类型</a:t>
            </a:r>
          </a:p>
          <a:p>
            <a:pPr eaLnBrk="0" hangingPunct="0">
              <a:lnSpc>
                <a:spcPct val="90000"/>
              </a:lnSpc>
              <a:spcBef>
                <a:spcPct val="0"/>
              </a:spcBef>
            </a:pPr>
            <a:endParaRPr lang="zh-CN" altLang="en-US" sz="2800" dirty="0" smtClean="0">
              <a:ea typeface="宋体" charset="-122"/>
            </a:endParaRPr>
          </a:p>
          <a:p>
            <a:pPr eaLnBrk="0" hangingPunct="0">
              <a:lnSpc>
                <a:spcPct val="90000"/>
              </a:lnSpc>
              <a:spcBef>
                <a:spcPct val="0"/>
              </a:spcBef>
            </a:pPr>
            <a:r>
              <a:rPr lang="en-US" altLang="zh-CN" sz="2800" dirty="0" err="1" smtClean="0">
                <a:ea typeface="宋体" charset="-122"/>
              </a:rPr>
              <a:t>QuerySpec</a:t>
            </a:r>
            <a:r>
              <a:rPr lang="en-US" altLang="zh-CN" sz="2800" dirty="0" smtClean="0">
                <a:ea typeface="宋体" charset="-122"/>
              </a:rPr>
              <a:t> </a:t>
            </a:r>
            <a:r>
              <a:rPr lang="en-US" altLang="zh-CN" sz="2800" dirty="0" err="1" smtClean="0">
                <a:ea typeface="宋体" charset="-122"/>
              </a:rPr>
              <a:t>queryspec</a:t>
            </a:r>
            <a:r>
              <a:rPr lang="en-US" altLang="zh-CN" sz="2800" dirty="0" smtClean="0">
                <a:ea typeface="宋体" charset="-122"/>
              </a:rPr>
              <a:t> = new </a:t>
            </a:r>
            <a:r>
              <a:rPr lang="en-US" altLang="zh-CN" sz="2800" dirty="0" err="1" smtClean="0">
                <a:ea typeface="宋体" charset="-122"/>
              </a:rPr>
              <a:t>QuerySpec</a:t>
            </a:r>
            <a:r>
              <a:rPr lang="en-US" altLang="zh-CN" sz="2800" dirty="0" smtClean="0">
                <a:ea typeface="宋体" charset="-122"/>
              </a:rPr>
              <a:t>(class1);</a:t>
            </a:r>
          </a:p>
          <a:p>
            <a:pPr eaLnBrk="0" hangingPunct="0">
              <a:lnSpc>
                <a:spcPct val="90000"/>
              </a:lnSpc>
              <a:spcBef>
                <a:spcPct val="0"/>
              </a:spcBef>
            </a:pPr>
            <a:endParaRPr lang="zh-CN" altLang="en-US" sz="2800" dirty="0" smtClean="0">
              <a:ea typeface="宋体" charset="-122"/>
            </a:endParaRPr>
          </a:p>
          <a:p>
            <a:pPr eaLnBrk="0" hangingPunct="0">
              <a:lnSpc>
                <a:spcPct val="90000"/>
              </a:lnSpc>
              <a:spcBef>
                <a:spcPct val="0"/>
              </a:spcBef>
            </a:pPr>
            <a:r>
              <a:rPr lang="en-US" altLang="zh-CN" sz="2800" dirty="0" err="1" smtClean="0">
                <a:ea typeface="宋体" charset="-122"/>
              </a:rPr>
              <a:t>QueryResult</a:t>
            </a:r>
            <a:r>
              <a:rPr lang="en-US" altLang="zh-CN" sz="2800" dirty="0" smtClean="0">
                <a:ea typeface="宋体" charset="-122"/>
              </a:rPr>
              <a:t> </a:t>
            </a:r>
            <a:r>
              <a:rPr lang="en-US" altLang="zh-CN" sz="2800" dirty="0" err="1" smtClean="0">
                <a:ea typeface="宋体" charset="-122"/>
              </a:rPr>
              <a:t>queryresult</a:t>
            </a:r>
            <a:r>
              <a:rPr lang="en-US" altLang="zh-CN" sz="2800" dirty="0" smtClean="0">
                <a:ea typeface="宋体" charset="-122"/>
              </a:rPr>
              <a:t> =</a:t>
            </a:r>
            <a:r>
              <a:rPr lang="en-US" altLang="zh-CN" sz="1800" dirty="0" smtClean="0">
                <a:ea typeface="宋体" charset="-122"/>
              </a:rPr>
              <a:t> </a:t>
            </a:r>
          </a:p>
          <a:p>
            <a:pPr eaLnBrk="0" hangingPunct="0">
              <a:lnSpc>
                <a:spcPct val="90000"/>
              </a:lnSpc>
              <a:spcBef>
                <a:spcPct val="0"/>
              </a:spcBef>
            </a:pPr>
            <a:endParaRPr lang="en-US" altLang="zh-CN" sz="1800" dirty="0" smtClean="0">
              <a:ea typeface="宋体" charset="-122"/>
            </a:endParaRPr>
          </a:p>
          <a:p>
            <a:pPr eaLnBrk="0" hangingPunct="0">
              <a:lnSpc>
                <a:spcPct val="90000"/>
              </a:lnSpc>
              <a:spcBef>
                <a:spcPct val="0"/>
              </a:spcBef>
            </a:pPr>
            <a:r>
              <a:rPr lang="en-US" altLang="zh-CN" sz="2800" dirty="0" err="1" smtClean="0">
                <a:solidFill>
                  <a:srgbClr val="FF0000"/>
                </a:solidFill>
                <a:ea typeface="宋体" charset="-122"/>
              </a:rPr>
              <a:t>PersistenceHelper.manager.find</a:t>
            </a:r>
            <a:r>
              <a:rPr lang="en-US" altLang="zh-CN" sz="2800" dirty="0" smtClean="0">
                <a:solidFill>
                  <a:srgbClr val="FF0000"/>
                </a:solidFill>
                <a:ea typeface="宋体" charset="-122"/>
              </a:rPr>
              <a:t>(</a:t>
            </a:r>
            <a:r>
              <a:rPr lang="en-US" altLang="zh-CN" sz="2800" dirty="0" err="1" smtClean="0">
                <a:solidFill>
                  <a:srgbClr val="FF0000"/>
                </a:solidFill>
                <a:ea typeface="宋体" charset="-122"/>
              </a:rPr>
              <a:t>queryspec</a:t>
            </a:r>
            <a:r>
              <a:rPr lang="en-US" altLang="zh-CN" sz="2800" dirty="0" smtClean="0">
                <a:solidFill>
                  <a:srgbClr val="FF0000"/>
                </a:solidFill>
                <a:ea typeface="宋体" charset="-122"/>
              </a:rPr>
              <a:t>);</a:t>
            </a:r>
            <a:endParaRPr lang="zh-CN" altLang="en-US" sz="1800" dirty="0" smtClean="0">
              <a:ea typeface="宋体" charset="-122"/>
            </a:endParaRPr>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solidFill>
                  <a:srgbClr val="000099"/>
                </a:solidFill>
              </a:rPr>
              <a:t>ECR</a:t>
            </a:r>
            <a:r>
              <a:rPr lang="zh-CN" altLang="en-US" sz="3200" dirty="0" smtClean="0">
                <a:solidFill>
                  <a:srgbClr val="000099"/>
                </a:solidFill>
              </a:rPr>
              <a:t>的自然属性的查询</a:t>
            </a:r>
            <a:endParaRPr lang="en-US" altLang="zh-CN" sz="3200" dirty="0" smtClean="0">
              <a:ea typeface="宋体" pitchFamily="2" charset="-122"/>
            </a:endParaRPr>
          </a:p>
        </p:txBody>
      </p:sp>
      <p:sp>
        <p:nvSpPr>
          <p:cNvPr id="8" name="Rectangle 3"/>
          <p:cNvSpPr txBox="1">
            <a:spLocks noChangeArrowheads="1"/>
          </p:cNvSpPr>
          <p:nvPr/>
        </p:nvSpPr>
        <p:spPr bwMode="auto">
          <a:xfrm>
            <a:off x="341313" y="1341438"/>
            <a:ext cx="8445500" cy="5230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40000"/>
              </a:lnSpc>
              <a:spcBef>
                <a:spcPct val="20000"/>
              </a:spcBef>
              <a:spcAft>
                <a:spcPct val="0"/>
              </a:spcAft>
              <a:buClr>
                <a:srgbClr val="FF3300"/>
              </a:buClr>
              <a:buSzPct val="80000"/>
              <a:buFont typeface="Wingdings" pitchFamily="2" charset="2"/>
              <a:buChar char="l"/>
              <a:tabLst/>
              <a:defRPr/>
            </a:pPr>
            <a:endParaRPr kumimoji="0" lang="zh-CN" altLang="en-US" sz="9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40000"/>
              </a:lnSpc>
              <a:spcBef>
                <a:spcPct val="20000"/>
              </a:spcBef>
              <a:spcAft>
                <a:spcPct val="0"/>
              </a:spcAft>
              <a:buClr>
                <a:srgbClr val="FF3300"/>
              </a:buClr>
              <a:buSzPct val="80000"/>
              <a:tabLst/>
              <a:defRPr/>
            </a:pPr>
            <a:r>
              <a:rPr kumimoji="0" lang="zh-CN" altLang="en-US" sz="1600" b="0" i="0" u="none" strike="noStrike" kern="0" cap="none" spc="0" normalizeH="0" baseline="0" noProof="0" dirty="0" smtClean="0">
                <a:ln>
                  <a:noFill/>
                </a:ln>
                <a:solidFill>
                  <a:schemeClr val="tx1"/>
                </a:solidFill>
                <a:effectLst/>
                <a:uLnTx/>
                <a:uFillTx/>
                <a:latin typeface="+mn-lt"/>
                <a:ea typeface="+mn-ea"/>
                <a:cs typeface="+mn-cs"/>
              </a:rPr>
              <a:t>根据</a:t>
            </a:r>
            <a:r>
              <a:rPr kumimoji="0" lang="en-US" altLang="zh-CN" sz="1600" b="0" i="0" u="none" strike="noStrike" kern="0" cap="none" spc="0" normalizeH="0" baseline="0" noProof="0" dirty="0" smtClean="0">
                <a:ln>
                  <a:noFill/>
                </a:ln>
                <a:solidFill>
                  <a:schemeClr val="tx1"/>
                </a:solidFill>
                <a:effectLst/>
                <a:uLnTx/>
                <a:uFillTx/>
                <a:latin typeface="+mn-lt"/>
                <a:ea typeface="+mn-ea"/>
                <a:cs typeface="+mn-cs"/>
              </a:rPr>
              <a:t>ECR</a:t>
            </a:r>
            <a:r>
              <a:rPr kumimoji="0" lang="zh-CN" altLang="en-US" sz="1600" b="0" i="0" u="none" strike="noStrike" kern="0" cap="none" spc="0" normalizeH="0" baseline="0" noProof="0" dirty="0" smtClean="0">
                <a:ln>
                  <a:noFill/>
                </a:ln>
                <a:solidFill>
                  <a:schemeClr val="tx1"/>
                </a:solidFill>
                <a:effectLst/>
                <a:uLnTx/>
                <a:uFillTx/>
                <a:latin typeface="+mn-lt"/>
                <a:ea typeface="+mn-ea"/>
                <a:cs typeface="+mn-cs"/>
              </a:rPr>
              <a:t>的编号和名称查询零件</a:t>
            </a:r>
            <a:endParaRPr kumimoji="0" lang="en-US" altLang="zh-CN" sz="16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40000"/>
              </a:lnSpc>
              <a:spcBef>
                <a:spcPct val="20000"/>
              </a:spcBef>
              <a:spcAft>
                <a:spcPct val="0"/>
              </a:spcAft>
              <a:buClr>
                <a:srgbClr val="FF3300"/>
              </a:buClr>
              <a:buSzPct val="80000"/>
              <a:tabLst/>
              <a:defRPr/>
            </a:pPr>
            <a:endParaRPr kumimoji="0" lang="zh-CN" altLang="en-US" sz="16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40000"/>
              </a:lnSpc>
              <a:spcBef>
                <a:spcPct val="20000"/>
              </a:spcBef>
              <a:spcAft>
                <a:spcPct val="0"/>
              </a:spcAft>
              <a:buClr>
                <a:srgbClr val="FF3300"/>
              </a:buClr>
              <a:buSzPct val="80000"/>
              <a:tabLst/>
              <a:defRPr/>
            </a:pPr>
            <a:r>
              <a:rPr kumimoji="0" lang="en-US" altLang="zh-CN" sz="1600" b="0" i="0" u="none" strike="noStrike" kern="0" cap="none" spc="0" normalizeH="0" baseline="0" noProof="0" dirty="0" smtClean="0">
                <a:ln>
                  <a:noFill/>
                </a:ln>
                <a:solidFill>
                  <a:schemeClr val="tx1"/>
                </a:solidFill>
                <a:effectLst/>
                <a:uLnTx/>
                <a:uFillTx/>
                <a:latin typeface="+mn-lt"/>
                <a:ea typeface="+mn-ea"/>
                <a:cs typeface="+mn-cs"/>
              </a:rPr>
              <a:t>Class class1 = </a:t>
            </a:r>
            <a:r>
              <a:rPr kumimoji="0" lang="en-US" altLang="zh-CN" sz="1600" b="0" i="0" u="none" strike="noStrike" kern="0" cap="none" spc="0" normalizeH="0" baseline="0" noProof="0" dirty="0" err="1" smtClean="0">
                <a:ln>
                  <a:noFill/>
                </a:ln>
                <a:solidFill>
                  <a:schemeClr val="tx1"/>
                </a:solidFill>
                <a:effectLst/>
                <a:uLnTx/>
                <a:uFillTx/>
                <a:latin typeface="+mn-lt"/>
                <a:ea typeface="+mn-ea"/>
                <a:cs typeface="+mn-cs"/>
              </a:rPr>
              <a:t>Class.forName</a:t>
            </a:r>
            <a:r>
              <a:rPr kumimoji="0" lang="en-US" altLang="zh-CN" sz="1600" b="0"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1700" b="0" i="0" u="none" strike="noStrike" kern="0" cap="none" spc="0" normalizeH="0" baseline="0" noProof="0" dirty="0" smtClean="0">
                <a:ln>
                  <a:noFill/>
                </a:ln>
                <a:solidFill>
                  <a:srgbClr val="FF0000"/>
                </a:solidFill>
                <a:effectLst/>
                <a:uLnTx/>
                <a:uFillTx/>
                <a:latin typeface="+mn-lt"/>
                <a:ea typeface="+mn-ea"/>
                <a:cs typeface="+mn-cs"/>
              </a:rPr>
              <a:t>wt.change2.WTChangeRequest2</a:t>
            </a:r>
            <a:r>
              <a:rPr kumimoji="0" lang="en-US" altLang="zh-CN" sz="1600" b="0" i="0" u="none" strike="noStrike" kern="0" cap="none" spc="0" normalizeH="0" baseline="0" noProof="0" dirty="0" smtClean="0">
                <a:ln>
                  <a:noFill/>
                </a:ln>
                <a:solidFill>
                  <a:schemeClr val="tx1"/>
                </a:solidFill>
                <a:effectLst/>
                <a:uLnTx/>
                <a:uFillTx/>
                <a:latin typeface="+mn-lt"/>
                <a:ea typeface="+mn-ea"/>
                <a:cs typeface="+mn-cs"/>
              </a:rPr>
              <a:t>”);//ECR</a:t>
            </a:r>
            <a:r>
              <a:rPr kumimoji="0" lang="zh-CN" altLang="en-US" sz="1600" b="0" i="0" u="none" strike="noStrike" kern="0" cap="none" spc="0" normalizeH="0" baseline="0" noProof="0" dirty="0" smtClean="0">
                <a:ln>
                  <a:noFill/>
                </a:ln>
                <a:solidFill>
                  <a:schemeClr val="tx1"/>
                </a:solidFill>
                <a:effectLst/>
                <a:uLnTx/>
                <a:uFillTx/>
                <a:latin typeface="+mn-lt"/>
                <a:ea typeface="+mn-ea"/>
                <a:cs typeface="+mn-cs"/>
              </a:rPr>
              <a:t>类名</a:t>
            </a:r>
            <a:endParaRPr kumimoji="0" lang="en-US" altLang="zh-CN" sz="16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40000"/>
              </a:lnSpc>
              <a:spcBef>
                <a:spcPct val="20000"/>
              </a:spcBef>
              <a:spcAft>
                <a:spcPct val="0"/>
              </a:spcAft>
              <a:buClr>
                <a:srgbClr val="FF3300"/>
              </a:buClr>
              <a:buSzPct val="80000"/>
              <a:tabLst/>
              <a:defRPr/>
            </a:pPr>
            <a:endParaRPr kumimoji="0" lang="zh-CN" altLang="en-US" sz="16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40000"/>
              </a:lnSpc>
              <a:spcBef>
                <a:spcPct val="20000"/>
              </a:spcBef>
              <a:spcAft>
                <a:spcPct val="0"/>
              </a:spcAft>
              <a:buClr>
                <a:srgbClr val="FF3300"/>
              </a:buClr>
              <a:buSzPct val="80000"/>
              <a:tabLst/>
              <a:defRPr/>
            </a:pPr>
            <a:r>
              <a:rPr kumimoji="0" lang="en-US" altLang="zh-CN" sz="1600" b="0" i="0" u="none" strike="noStrike" kern="0" cap="none" spc="0" normalizeH="0" baseline="0" noProof="0" dirty="0" err="1" smtClean="0">
                <a:ln>
                  <a:noFill/>
                </a:ln>
                <a:solidFill>
                  <a:schemeClr val="tx1"/>
                </a:solidFill>
                <a:effectLst/>
                <a:uLnTx/>
                <a:uFillTx/>
                <a:latin typeface="+mn-lt"/>
                <a:ea typeface="+mn-ea"/>
                <a:cs typeface="+mn-cs"/>
              </a:rPr>
              <a:t>QuerySpec</a:t>
            </a:r>
            <a:r>
              <a:rPr kumimoji="0" lang="en-US" altLang="zh-CN" sz="16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1600" b="0" i="0" u="none" strike="noStrike" kern="0" cap="none" spc="0" normalizeH="0" baseline="0" noProof="0" dirty="0" err="1" smtClean="0">
                <a:ln>
                  <a:noFill/>
                </a:ln>
                <a:solidFill>
                  <a:schemeClr val="tx1"/>
                </a:solidFill>
                <a:effectLst/>
                <a:uLnTx/>
                <a:uFillTx/>
                <a:latin typeface="+mn-lt"/>
                <a:ea typeface="+mn-ea"/>
                <a:cs typeface="+mn-cs"/>
              </a:rPr>
              <a:t>queryspec</a:t>
            </a:r>
            <a:r>
              <a:rPr kumimoji="0" lang="en-US" altLang="zh-CN" sz="1600" b="0" i="0" u="none" strike="noStrike" kern="0" cap="none" spc="0" normalizeH="0" baseline="0" noProof="0" dirty="0" smtClean="0">
                <a:ln>
                  <a:noFill/>
                </a:ln>
                <a:solidFill>
                  <a:schemeClr val="tx1"/>
                </a:solidFill>
                <a:effectLst/>
                <a:uLnTx/>
                <a:uFillTx/>
                <a:latin typeface="+mn-lt"/>
                <a:ea typeface="+mn-ea"/>
                <a:cs typeface="+mn-cs"/>
              </a:rPr>
              <a:t> = new </a:t>
            </a:r>
            <a:r>
              <a:rPr kumimoji="0" lang="en-US" altLang="zh-CN" sz="1600" b="0" i="0" u="none" strike="noStrike" kern="0" cap="none" spc="0" normalizeH="0" baseline="0" noProof="0" dirty="0" err="1" smtClean="0">
                <a:ln>
                  <a:noFill/>
                </a:ln>
                <a:solidFill>
                  <a:schemeClr val="tx1"/>
                </a:solidFill>
                <a:effectLst/>
                <a:uLnTx/>
                <a:uFillTx/>
                <a:latin typeface="+mn-lt"/>
                <a:ea typeface="+mn-ea"/>
                <a:cs typeface="+mn-cs"/>
              </a:rPr>
              <a:t>QuerySpec</a:t>
            </a:r>
            <a:r>
              <a:rPr kumimoji="0" lang="en-US" altLang="zh-CN" sz="1600" b="0" i="0" u="none" strike="noStrike" kern="0" cap="none" spc="0" normalizeH="0" baseline="0" noProof="0" dirty="0" smtClean="0">
                <a:ln>
                  <a:noFill/>
                </a:ln>
                <a:solidFill>
                  <a:schemeClr val="tx1"/>
                </a:solidFill>
                <a:effectLst/>
                <a:uLnTx/>
                <a:uFillTx/>
                <a:latin typeface="+mn-lt"/>
                <a:ea typeface="+mn-ea"/>
                <a:cs typeface="+mn-cs"/>
              </a:rPr>
              <a:t>(class1);</a:t>
            </a:r>
          </a:p>
          <a:p>
            <a:pPr marL="0" marR="0" lvl="0" indent="0" algn="l" defTabSz="914400" rtl="0" eaLnBrk="1" fontAlgn="base" latinLnBrk="0" hangingPunct="1">
              <a:lnSpc>
                <a:spcPct val="40000"/>
              </a:lnSpc>
              <a:spcBef>
                <a:spcPct val="20000"/>
              </a:spcBef>
              <a:spcAft>
                <a:spcPct val="0"/>
              </a:spcAft>
              <a:buClr>
                <a:srgbClr val="FF3300"/>
              </a:buClr>
              <a:buSzPct val="80000"/>
              <a:tabLst/>
              <a:defRPr/>
            </a:pPr>
            <a:endParaRPr kumimoji="0" lang="en-US" altLang="zh-CN" sz="16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40000"/>
              </a:lnSpc>
              <a:spcBef>
                <a:spcPct val="20000"/>
              </a:spcBef>
              <a:spcAft>
                <a:spcPct val="0"/>
              </a:spcAft>
              <a:buClr>
                <a:srgbClr val="FF3300"/>
              </a:buClr>
              <a:buSzPct val="80000"/>
              <a:tabLst/>
              <a:defRPr/>
            </a:pPr>
            <a:r>
              <a:rPr kumimoji="0" lang="en-US" altLang="zh-CN" sz="1600" b="0" i="0" u="none" strike="noStrike" kern="0" cap="none" spc="0" normalizeH="0" baseline="0" noProof="0" dirty="0" smtClean="0">
                <a:ln>
                  <a:noFill/>
                </a:ln>
                <a:solidFill>
                  <a:schemeClr val="tx1"/>
                </a:solidFill>
                <a:effectLst/>
                <a:uLnTx/>
                <a:uFillTx/>
                <a:latin typeface="+mn-lt"/>
                <a:ea typeface="+mn-ea"/>
                <a:cs typeface="+mn-cs"/>
              </a:rPr>
              <a:t>if (!“”.equals(number))//number</a:t>
            </a:r>
            <a:r>
              <a:rPr kumimoji="0" lang="zh-CN" altLang="en-US" sz="1600" b="0" i="0" u="none" strike="noStrike" kern="0" cap="none" spc="0" normalizeH="0" baseline="0" noProof="0" dirty="0" smtClean="0">
                <a:ln>
                  <a:noFill/>
                </a:ln>
                <a:solidFill>
                  <a:schemeClr val="tx1"/>
                </a:solidFill>
                <a:effectLst/>
                <a:uLnTx/>
                <a:uFillTx/>
                <a:latin typeface="+mn-lt"/>
                <a:ea typeface="+mn-ea"/>
                <a:cs typeface="+mn-cs"/>
              </a:rPr>
              <a:t>传入的</a:t>
            </a:r>
            <a:r>
              <a:rPr kumimoji="0" lang="en-US" altLang="zh-CN" sz="1600" b="0" i="0" u="none" strike="noStrike" kern="0" cap="none" spc="0" normalizeH="0" baseline="0" noProof="0" dirty="0" smtClean="0">
                <a:ln>
                  <a:noFill/>
                </a:ln>
                <a:solidFill>
                  <a:schemeClr val="tx1"/>
                </a:solidFill>
                <a:effectLst/>
                <a:uLnTx/>
                <a:uFillTx/>
                <a:latin typeface="+mn-lt"/>
                <a:ea typeface="+mn-ea"/>
                <a:cs typeface="+mn-cs"/>
              </a:rPr>
              <a:t>EC</a:t>
            </a:r>
            <a:r>
              <a:rPr kumimoji="0" lang="zh-CN" altLang="en-US" sz="1600" b="0" i="0" u="none" strike="noStrike" kern="0" cap="none" spc="0" normalizeH="0" baseline="0" noProof="0" dirty="0" smtClean="0">
                <a:ln>
                  <a:noFill/>
                </a:ln>
                <a:solidFill>
                  <a:schemeClr val="tx1"/>
                </a:solidFill>
                <a:effectLst/>
                <a:uLnTx/>
                <a:uFillTx/>
                <a:latin typeface="+mn-lt"/>
                <a:ea typeface="+mn-ea"/>
                <a:cs typeface="+mn-cs"/>
              </a:rPr>
              <a:t>编号</a:t>
            </a:r>
          </a:p>
          <a:p>
            <a:pPr marL="0" marR="0" lvl="0" indent="0" algn="l" defTabSz="914400" rtl="0" eaLnBrk="1" fontAlgn="base" latinLnBrk="0" hangingPunct="1">
              <a:lnSpc>
                <a:spcPct val="40000"/>
              </a:lnSpc>
              <a:spcBef>
                <a:spcPct val="20000"/>
              </a:spcBef>
              <a:spcAft>
                <a:spcPct val="0"/>
              </a:spcAft>
              <a:buClr>
                <a:srgbClr val="FF3300"/>
              </a:buClr>
              <a:buSzPct val="80000"/>
              <a:tabLst/>
              <a:defRPr/>
            </a:pPr>
            <a:r>
              <a:rPr kumimoji="0" lang="en-US" altLang="zh-CN" sz="1600" b="0" i="0" u="none" strike="noStrike" kern="0" cap="none" spc="0" normalizeH="0" baseline="0" noProof="0" dirty="0" smtClean="0">
                <a:ln>
                  <a:noFill/>
                </a:ln>
                <a:solidFill>
                  <a:schemeClr val="tx1"/>
                </a:solidFill>
                <a:effectLst/>
                <a:uLnTx/>
                <a:uFillTx/>
                <a:latin typeface="+mn-lt"/>
                <a:ea typeface="+mn-ea"/>
                <a:cs typeface="+mn-cs"/>
              </a:rPr>
              <a:t>{</a:t>
            </a:r>
          </a:p>
          <a:p>
            <a:pPr marL="0" marR="0" lvl="0" indent="0" algn="l" defTabSz="914400" rtl="0" eaLnBrk="1" fontAlgn="base" latinLnBrk="0" hangingPunct="1">
              <a:lnSpc>
                <a:spcPct val="40000"/>
              </a:lnSpc>
              <a:spcBef>
                <a:spcPct val="20000"/>
              </a:spcBef>
              <a:spcAft>
                <a:spcPct val="0"/>
              </a:spcAft>
              <a:buClr>
                <a:srgbClr val="FF3300"/>
              </a:buClr>
              <a:buSzPct val="80000"/>
              <a:tabLst/>
              <a:defRPr/>
            </a:pPr>
            <a:r>
              <a:rPr kumimoji="0" lang="en-US" altLang="zh-CN" sz="1600" b="0" i="0" u="none" strike="noStrike" kern="0" cap="none" spc="0" normalizeH="0" baseline="0" noProof="0" dirty="0" smtClean="0">
                <a:ln>
                  <a:noFill/>
                </a:ln>
                <a:solidFill>
                  <a:schemeClr val="tx1"/>
                </a:solidFill>
                <a:effectLst/>
                <a:uLnTx/>
                <a:uFillTx/>
                <a:latin typeface="+mn-lt"/>
                <a:ea typeface="+mn-ea"/>
                <a:cs typeface="+mn-cs"/>
              </a:rPr>
              <a:t>number = </a:t>
            </a:r>
            <a:r>
              <a:rPr kumimoji="0" lang="en-US" altLang="zh-CN" sz="1600" b="0" i="0" u="none" strike="noStrike" kern="0" cap="none" spc="0" normalizeH="0" baseline="0" noProof="0" dirty="0" err="1" smtClean="0">
                <a:ln>
                  <a:noFill/>
                </a:ln>
                <a:solidFill>
                  <a:schemeClr val="tx1"/>
                </a:solidFill>
                <a:effectLst/>
                <a:uLnTx/>
                <a:uFillTx/>
                <a:latin typeface="+mn-lt"/>
                <a:ea typeface="+mn-ea"/>
                <a:cs typeface="+mn-cs"/>
              </a:rPr>
              <a:t>number.trim</a:t>
            </a:r>
            <a:r>
              <a:rPr kumimoji="0" lang="en-US" altLang="zh-CN" sz="1600" b="0" i="0" u="none" strike="noStrike" kern="0" cap="none" spc="0" normalizeH="0" baseline="0" noProof="0" dirty="0" smtClean="0">
                <a:ln>
                  <a:noFill/>
                </a:ln>
                <a:solidFill>
                  <a:schemeClr val="tx1"/>
                </a:solidFill>
                <a:effectLst/>
                <a:uLnTx/>
                <a:uFillTx/>
                <a:latin typeface="+mn-lt"/>
                <a:ea typeface="+mn-ea"/>
                <a:cs typeface="+mn-cs"/>
              </a:rPr>
              <a:t>();</a:t>
            </a:r>
          </a:p>
          <a:p>
            <a:pPr marL="0" marR="0" lvl="0" indent="0" algn="l" defTabSz="914400" rtl="0" eaLnBrk="1" fontAlgn="base" latinLnBrk="0" hangingPunct="1">
              <a:lnSpc>
                <a:spcPct val="40000"/>
              </a:lnSpc>
              <a:spcBef>
                <a:spcPct val="20000"/>
              </a:spcBef>
              <a:spcAft>
                <a:spcPct val="0"/>
              </a:spcAft>
              <a:buClr>
                <a:srgbClr val="FF3300"/>
              </a:buClr>
              <a:buSzPct val="80000"/>
              <a:tabLst/>
              <a:defRPr/>
            </a:pPr>
            <a:r>
              <a:rPr kumimoji="0" lang="en-US" altLang="zh-CN" sz="1600" b="0" i="0" u="none" strike="noStrike" kern="0" cap="none" spc="0" normalizeH="0" baseline="0" noProof="0" dirty="0" smtClean="0">
                <a:ln>
                  <a:noFill/>
                </a:ln>
                <a:solidFill>
                  <a:srgbClr val="FF0000"/>
                </a:solidFill>
                <a:effectLst/>
                <a:uLnTx/>
                <a:uFillTx/>
                <a:latin typeface="+mn-lt"/>
                <a:ea typeface="+mn-ea"/>
                <a:cs typeface="+mn-cs"/>
              </a:rPr>
              <a:t>String s = </a:t>
            </a:r>
            <a:r>
              <a:rPr kumimoji="0" lang="en-US" altLang="zh-CN" sz="1600" b="0" i="0" u="none" strike="noStrike" kern="0" cap="none" spc="0" normalizeH="0" baseline="0" noProof="0" dirty="0" err="1" smtClean="0">
                <a:ln>
                  <a:noFill/>
                </a:ln>
                <a:solidFill>
                  <a:srgbClr val="FF0000"/>
                </a:solidFill>
                <a:effectLst/>
                <a:uLnTx/>
                <a:uFillTx/>
                <a:latin typeface="+mn-lt"/>
                <a:ea typeface="+mn-ea"/>
                <a:cs typeface="+mn-cs"/>
              </a:rPr>
              <a:t>getQueryName</a:t>
            </a:r>
            <a:r>
              <a:rPr kumimoji="0" lang="en-US" altLang="zh-CN" sz="1600" b="0" i="0" u="none" strike="noStrike" kern="0" cap="none" spc="0" normalizeH="0" baseline="0" noProof="0" dirty="0" smtClean="0">
                <a:ln>
                  <a:noFill/>
                </a:ln>
                <a:solidFill>
                  <a:srgbClr val="FF0000"/>
                </a:solidFill>
                <a:effectLst/>
                <a:uLnTx/>
                <a:uFillTx/>
                <a:latin typeface="+mn-lt"/>
                <a:ea typeface="+mn-ea"/>
                <a:cs typeface="+mn-cs"/>
              </a:rPr>
              <a:t>(class1, "number");</a:t>
            </a:r>
          </a:p>
          <a:p>
            <a:pPr marL="0" marR="0" lvl="0" indent="0" algn="l" defTabSz="914400" rtl="0" eaLnBrk="1" fontAlgn="base" latinLnBrk="0" hangingPunct="1">
              <a:lnSpc>
                <a:spcPct val="40000"/>
              </a:lnSpc>
              <a:spcBef>
                <a:spcPct val="20000"/>
              </a:spcBef>
              <a:spcAft>
                <a:spcPct val="0"/>
              </a:spcAft>
              <a:buClr>
                <a:srgbClr val="FF3300"/>
              </a:buClr>
              <a:buSzPct val="80000"/>
              <a:tabLst/>
              <a:defRPr/>
            </a:pPr>
            <a:endParaRPr kumimoji="0" lang="en-US" altLang="zh-CN" sz="1600" b="0" i="0" u="none" strike="noStrike" kern="0" cap="none" spc="0" normalizeH="0" baseline="0" noProof="0" dirty="0" smtClean="0">
              <a:ln>
                <a:noFill/>
              </a:ln>
              <a:solidFill>
                <a:srgbClr val="FF0000"/>
              </a:solidFill>
              <a:effectLst/>
              <a:uLnTx/>
              <a:uFillTx/>
              <a:latin typeface="+mn-lt"/>
              <a:ea typeface="+mn-ea"/>
              <a:cs typeface="+mn-cs"/>
            </a:endParaRPr>
          </a:p>
          <a:p>
            <a:pPr marL="0" marR="0" lvl="0" indent="0" algn="l" defTabSz="914400" rtl="0" eaLnBrk="1" fontAlgn="base" latinLnBrk="0" hangingPunct="1">
              <a:lnSpc>
                <a:spcPct val="40000"/>
              </a:lnSpc>
              <a:spcBef>
                <a:spcPct val="20000"/>
              </a:spcBef>
              <a:spcAft>
                <a:spcPct val="0"/>
              </a:spcAft>
              <a:buClr>
                <a:srgbClr val="FF3300"/>
              </a:buClr>
              <a:buSzPct val="80000"/>
              <a:tabLst/>
              <a:defRPr/>
            </a:pPr>
            <a:r>
              <a:rPr kumimoji="0" lang="en-US" altLang="zh-CN" sz="1600" b="0" i="0" u="none" strike="noStrike" kern="0" cap="none" spc="0" normalizeH="0" baseline="0" noProof="0" dirty="0" err="1" smtClean="0">
                <a:ln>
                  <a:noFill/>
                </a:ln>
                <a:solidFill>
                  <a:srgbClr val="0000E2"/>
                </a:solidFill>
                <a:effectLst/>
                <a:uLnTx/>
                <a:uFillTx/>
                <a:latin typeface="+mn-lt"/>
                <a:ea typeface="+mn-ea"/>
                <a:cs typeface="+mn-cs"/>
              </a:rPr>
              <a:t>appendWhere</a:t>
            </a:r>
            <a:r>
              <a:rPr kumimoji="0" lang="en-US" altLang="zh-CN" sz="1600" b="0" i="0" u="none" strike="noStrike" kern="0" cap="none" spc="0" normalizeH="0" baseline="0" noProof="0" dirty="0" smtClean="0">
                <a:ln>
                  <a:noFill/>
                </a:ln>
                <a:solidFill>
                  <a:srgbClr val="0000E2"/>
                </a:solidFill>
                <a:effectLst/>
                <a:uLnTx/>
                <a:uFillTx/>
                <a:latin typeface="+mn-lt"/>
                <a:ea typeface="+mn-ea"/>
                <a:cs typeface="+mn-cs"/>
              </a:rPr>
              <a:t>(</a:t>
            </a:r>
            <a:r>
              <a:rPr kumimoji="0" lang="en-US" altLang="zh-CN" sz="1600" b="0" i="0" u="none" strike="noStrike" kern="0" cap="none" spc="0" normalizeH="0" baseline="0" noProof="0" dirty="0" err="1" smtClean="0">
                <a:ln>
                  <a:noFill/>
                </a:ln>
                <a:solidFill>
                  <a:srgbClr val="0000E2"/>
                </a:solidFill>
                <a:effectLst/>
                <a:uLnTx/>
                <a:uFillTx/>
                <a:latin typeface="+mn-lt"/>
                <a:ea typeface="+mn-ea"/>
                <a:cs typeface="+mn-cs"/>
              </a:rPr>
              <a:t>queryspec</a:t>
            </a:r>
            <a:r>
              <a:rPr kumimoji="0" lang="en-US" altLang="zh-CN" sz="1600" b="0" i="0" u="none" strike="noStrike" kern="0" cap="none" spc="0" normalizeH="0" baseline="0" noProof="0" dirty="0" smtClean="0">
                <a:ln>
                  <a:noFill/>
                </a:ln>
                <a:solidFill>
                  <a:srgbClr val="0000E2"/>
                </a:solidFill>
                <a:effectLst/>
                <a:uLnTx/>
                <a:uFillTx/>
                <a:latin typeface="+mn-lt"/>
                <a:ea typeface="+mn-ea"/>
                <a:cs typeface="+mn-cs"/>
              </a:rPr>
              <a:t>, class1, s, number);</a:t>
            </a:r>
          </a:p>
          <a:p>
            <a:pPr marL="0" marR="0" lvl="0" indent="0" algn="l" defTabSz="914400" rtl="0" eaLnBrk="1" fontAlgn="base" latinLnBrk="0" hangingPunct="1">
              <a:lnSpc>
                <a:spcPct val="40000"/>
              </a:lnSpc>
              <a:spcBef>
                <a:spcPct val="20000"/>
              </a:spcBef>
              <a:spcAft>
                <a:spcPct val="0"/>
              </a:spcAft>
              <a:buClr>
                <a:srgbClr val="FF3300"/>
              </a:buClr>
              <a:buSzPct val="80000"/>
              <a:tabLst/>
              <a:defRPr/>
            </a:pPr>
            <a:endParaRPr kumimoji="0" lang="en-US" altLang="zh-CN" sz="1600" b="0" i="0" u="none" strike="noStrike" kern="0" cap="none" spc="0" normalizeH="0" baseline="0" noProof="0" dirty="0" smtClean="0">
              <a:ln>
                <a:noFill/>
              </a:ln>
              <a:solidFill>
                <a:srgbClr val="0000E2"/>
              </a:solidFill>
              <a:effectLst/>
              <a:uLnTx/>
              <a:uFillTx/>
              <a:latin typeface="+mn-lt"/>
              <a:ea typeface="+mn-ea"/>
              <a:cs typeface="+mn-cs"/>
            </a:endParaRPr>
          </a:p>
          <a:p>
            <a:pPr marL="0" marR="0" lvl="0" indent="0" algn="l" defTabSz="914400" rtl="0" eaLnBrk="1" fontAlgn="base" latinLnBrk="0" hangingPunct="1">
              <a:lnSpc>
                <a:spcPct val="40000"/>
              </a:lnSpc>
              <a:spcBef>
                <a:spcPct val="20000"/>
              </a:spcBef>
              <a:spcAft>
                <a:spcPct val="0"/>
              </a:spcAft>
              <a:buClr>
                <a:srgbClr val="FF3300"/>
              </a:buClr>
              <a:buSzPct val="80000"/>
              <a:tabLst/>
              <a:defRPr/>
            </a:pPr>
            <a:r>
              <a:rPr kumimoji="0" lang="en-US" altLang="zh-CN" sz="1600" b="0" i="0" u="none" strike="noStrike" kern="0" cap="none" spc="0" normalizeH="0" baseline="0" noProof="0" dirty="0" smtClean="0">
                <a:ln>
                  <a:noFill/>
                </a:ln>
                <a:solidFill>
                  <a:srgbClr val="0000E2"/>
                </a:solidFill>
                <a:effectLst/>
                <a:uLnTx/>
                <a:uFillTx/>
                <a:latin typeface="+mn-lt"/>
                <a:ea typeface="+mn-ea"/>
                <a:cs typeface="+mn-cs"/>
              </a:rPr>
              <a:t>//</a:t>
            </a:r>
            <a:r>
              <a:rPr kumimoji="0" lang="zh-CN" altLang="en-US" sz="1600" b="0" i="0" u="none" strike="noStrike" kern="0" cap="none" spc="0" normalizeH="0" baseline="0" noProof="0" dirty="0" smtClean="0">
                <a:ln>
                  <a:noFill/>
                </a:ln>
                <a:solidFill>
                  <a:srgbClr val="0000E2"/>
                </a:solidFill>
                <a:effectLst/>
                <a:uLnTx/>
                <a:uFillTx/>
                <a:latin typeface="+mn-lt"/>
                <a:ea typeface="+mn-ea"/>
                <a:cs typeface="+mn-cs"/>
              </a:rPr>
              <a:t>添加条件</a:t>
            </a:r>
            <a:r>
              <a:rPr kumimoji="0" lang="en-US" altLang="zh-CN" sz="1600" b="0" i="0" u="none" strike="noStrike" kern="0" cap="none" spc="0" normalizeH="0" baseline="0" noProof="0" dirty="0" smtClean="0">
                <a:ln>
                  <a:noFill/>
                </a:ln>
                <a:solidFill>
                  <a:srgbClr val="0000E2"/>
                </a:solidFill>
                <a:effectLst/>
                <a:uLnTx/>
                <a:uFillTx/>
                <a:latin typeface="+mn-lt"/>
                <a:ea typeface="+mn-ea"/>
                <a:cs typeface="+mn-cs"/>
              </a:rPr>
              <a:t>s</a:t>
            </a:r>
            <a:r>
              <a:rPr kumimoji="0" lang="zh-CN" altLang="en-US" sz="1600" b="0" i="0" u="none" strike="noStrike" kern="0" cap="none" spc="0" normalizeH="0" baseline="0" noProof="0" dirty="0" smtClean="0">
                <a:ln>
                  <a:noFill/>
                </a:ln>
                <a:solidFill>
                  <a:srgbClr val="0000E2"/>
                </a:solidFill>
                <a:effectLst/>
                <a:uLnTx/>
                <a:uFillTx/>
                <a:latin typeface="+mn-lt"/>
                <a:ea typeface="+mn-ea"/>
                <a:cs typeface="+mn-cs"/>
              </a:rPr>
              <a:t>为数据库中的字段名，</a:t>
            </a:r>
            <a:r>
              <a:rPr kumimoji="0" lang="en-US" altLang="zh-CN" sz="1600" b="0" i="0" u="none" strike="noStrike" kern="0" cap="none" spc="0" normalizeH="0" baseline="0" noProof="0" dirty="0" smtClean="0">
                <a:ln>
                  <a:noFill/>
                </a:ln>
                <a:solidFill>
                  <a:srgbClr val="0000E2"/>
                </a:solidFill>
                <a:effectLst/>
                <a:uLnTx/>
                <a:uFillTx/>
                <a:latin typeface="+mn-lt"/>
                <a:ea typeface="+mn-ea"/>
                <a:cs typeface="+mn-cs"/>
              </a:rPr>
              <a:t>number</a:t>
            </a:r>
            <a:r>
              <a:rPr kumimoji="0" lang="zh-CN" altLang="en-US" sz="1600" b="0" i="0" u="none" strike="noStrike" kern="0" cap="none" spc="0" normalizeH="0" baseline="0" noProof="0" dirty="0" smtClean="0">
                <a:ln>
                  <a:noFill/>
                </a:ln>
                <a:solidFill>
                  <a:srgbClr val="0000E2"/>
                </a:solidFill>
                <a:effectLst/>
                <a:uLnTx/>
                <a:uFillTx/>
                <a:latin typeface="+mn-lt"/>
                <a:ea typeface="+mn-ea"/>
                <a:cs typeface="+mn-cs"/>
              </a:rPr>
              <a:t>为用户输入的值</a:t>
            </a:r>
            <a:endParaRPr kumimoji="0" lang="en-US" altLang="zh-CN" sz="1600" b="0" i="0" u="none" strike="noStrike" kern="0" cap="none" spc="0" normalizeH="0" baseline="0" noProof="0" dirty="0" smtClean="0">
              <a:ln>
                <a:noFill/>
              </a:ln>
              <a:solidFill>
                <a:srgbClr val="0000E2"/>
              </a:solidFill>
              <a:effectLst/>
              <a:uLnTx/>
              <a:uFillTx/>
              <a:latin typeface="+mn-lt"/>
              <a:ea typeface="+mn-ea"/>
              <a:cs typeface="+mn-cs"/>
            </a:endParaRPr>
          </a:p>
          <a:p>
            <a:pPr marL="0" marR="0" lvl="0" indent="0" algn="l" defTabSz="914400" rtl="0" eaLnBrk="1" fontAlgn="base" latinLnBrk="0" hangingPunct="1">
              <a:lnSpc>
                <a:spcPct val="40000"/>
              </a:lnSpc>
              <a:spcBef>
                <a:spcPct val="20000"/>
              </a:spcBef>
              <a:spcAft>
                <a:spcPct val="0"/>
              </a:spcAft>
              <a:buClr>
                <a:srgbClr val="FF3300"/>
              </a:buClr>
              <a:buSzPct val="80000"/>
              <a:tabLst/>
              <a:defRPr/>
            </a:pPr>
            <a:endParaRPr kumimoji="0" lang="zh-CN" altLang="en-US" sz="1600" b="0" i="0" u="none" strike="noStrike" kern="0" cap="none" spc="0" normalizeH="0" baseline="0" noProof="0" dirty="0" smtClean="0">
              <a:ln>
                <a:noFill/>
              </a:ln>
              <a:solidFill>
                <a:srgbClr val="0000E2"/>
              </a:solidFill>
              <a:effectLst/>
              <a:uLnTx/>
              <a:uFillTx/>
              <a:latin typeface="+mn-lt"/>
              <a:ea typeface="+mn-ea"/>
              <a:cs typeface="+mn-cs"/>
            </a:endParaRPr>
          </a:p>
          <a:p>
            <a:pPr marL="0" marR="0" lvl="0" indent="0" algn="l" defTabSz="914400" rtl="0" eaLnBrk="1" fontAlgn="base" latinLnBrk="0" hangingPunct="1">
              <a:lnSpc>
                <a:spcPct val="40000"/>
              </a:lnSpc>
              <a:spcBef>
                <a:spcPct val="20000"/>
              </a:spcBef>
              <a:spcAft>
                <a:spcPct val="0"/>
              </a:spcAft>
              <a:buClr>
                <a:srgbClr val="FF3300"/>
              </a:buClr>
              <a:buSzPct val="80000"/>
              <a:tabLst/>
              <a:defRPr/>
            </a:pPr>
            <a:r>
              <a:rPr kumimoji="0" lang="en-US" altLang="zh-CN" sz="1600" b="0" i="0" u="none" strike="noStrike" kern="0" cap="none" spc="0" normalizeH="0" baseline="0" noProof="0" dirty="0" smtClean="0">
                <a:ln>
                  <a:noFill/>
                </a:ln>
                <a:solidFill>
                  <a:schemeClr val="tx1"/>
                </a:solidFill>
                <a:effectLst/>
                <a:uLnTx/>
                <a:uFillTx/>
                <a:latin typeface="+mn-lt"/>
                <a:ea typeface="+mn-ea"/>
                <a:cs typeface="+mn-cs"/>
              </a:rPr>
              <a:t>}</a:t>
            </a:r>
          </a:p>
          <a:p>
            <a:pPr marL="0" marR="0" lvl="0" indent="0" algn="l" defTabSz="914400" rtl="0" eaLnBrk="1" fontAlgn="base" latinLnBrk="0" hangingPunct="1">
              <a:lnSpc>
                <a:spcPct val="40000"/>
              </a:lnSpc>
              <a:spcBef>
                <a:spcPct val="20000"/>
              </a:spcBef>
              <a:spcAft>
                <a:spcPct val="0"/>
              </a:spcAft>
              <a:buClr>
                <a:srgbClr val="FF3300"/>
              </a:buClr>
              <a:buSzPct val="80000"/>
              <a:tabLst/>
              <a:defRPr/>
            </a:pPr>
            <a:endParaRPr kumimoji="0" lang="en-US" altLang="zh-CN" sz="16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40000"/>
              </a:lnSpc>
              <a:spcBef>
                <a:spcPct val="20000"/>
              </a:spcBef>
              <a:spcAft>
                <a:spcPct val="0"/>
              </a:spcAft>
              <a:buClr>
                <a:srgbClr val="FF3300"/>
              </a:buClr>
              <a:buSzPct val="80000"/>
              <a:tabLst/>
              <a:defRPr/>
            </a:pPr>
            <a:r>
              <a:rPr kumimoji="0" lang="en-US" altLang="zh-TW" sz="1600" b="0" i="0" u="none" strike="noStrike" kern="0" cap="none" spc="0" normalizeH="0" baseline="0" noProof="0" dirty="0" smtClean="0">
                <a:ln>
                  <a:noFill/>
                </a:ln>
                <a:solidFill>
                  <a:schemeClr val="tx1"/>
                </a:solidFill>
                <a:effectLst/>
                <a:uLnTx/>
                <a:uFillTx/>
                <a:latin typeface="+mn-lt"/>
                <a:ea typeface="+mn-ea"/>
                <a:cs typeface="+mn-cs"/>
              </a:rPr>
              <a:t>if (!"".equals(name))</a:t>
            </a:r>
          </a:p>
          <a:p>
            <a:pPr marL="0" marR="0" lvl="0" indent="0" algn="l" defTabSz="914400" rtl="0" eaLnBrk="1" fontAlgn="base" latinLnBrk="0" hangingPunct="1">
              <a:lnSpc>
                <a:spcPct val="40000"/>
              </a:lnSpc>
              <a:spcBef>
                <a:spcPct val="20000"/>
              </a:spcBef>
              <a:spcAft>
                <a:spcPct val="0"/>
              </a:spcAft>
              <a:buClr>
                <a:srgbClr val="FF3300"/>
              </a:buClr>
              <a:buSzPct val="80000"/>
              <a:tabLst/>
              <a:defRPr/>
            </a:pPr>
            <a:r>
              <a:rPr kumimoji="0" lang="en-US" altLang="zh-TW" sz="1600" b="0" i="0" u="none" strike="noStrike" kern="0" cap="none" spc="0" normalizeH="0" baseline="0" noProof="0" dirty="0" smtClean="0">
                <a:ln>
                  <a:noFill/>
                </a:ln>
                <a:solidFill>
                  <a:schemeClr val="tx1"/>
                </a:solidFill>
                <a:effectLst/>
                <a:uLnTx/>
                <a:uFillTx/>
                <a:latin typeface="+mn-lt"/>
                <a:ea typeface="+mn-ea"/>
                <a:cs typeface="+mn-cs"/>
              </a:rPr>
              <a:t>{</a:t>
            </a:r>
          </a:p>
          <a:p>
            <a:pPr marL="0" marR="0" lvl="0" indent="0" algn="l" defTabSz="914400" rtl="0" eaLnBrk="1" fontAlgn="base" latinLnBrk="0" hangingPunct="1">
              <a:lnSpc>
                <a:spcPct val="40000"/>
              </a:lnSpc>
              <a:spcBef>
                <a:spcPct val="20000"/>
              </a:spcBef>
              <a:spcAft>
                <a:spcPct val="0"/>
              </a:spcAft>
              <a:buClr>
                <a:srgbClr val="FF3300"/>
              </a:buClr>
              <a:buSzPct val="80000"/>
              <a:tabLst/>
              <a:defRPr/>
            </a:pPr>
            <a:endParaRPr kumimoji="0" lang="en-US" altLang="zh-TW" sz="16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40000"/>
              </a:lnSpc>
              <a:spcBef>
                <a:spcPct val="20000"/>
              </a:spcBef>
              <a:spcAft>
                <a:spcPct val="0"/>
              </a:spcAft>
              <a:buClr>
                <a:srgbClr val="FF3300"/>
              </a:buClr>
              <a:buSzPct val="80000"/>
              <a:tabLst/>
              <a:defRPr/>
            </a:pPr>
            <a:r>
              <a:rPr kumimoji="0" lang="en-US" altLang="zh-TW" sz="1600" b="0" i="0" u="none" strike="noStrike" kern="0" cap="none" spc="0" normalizeH="0" baseline="0" noProof="0" dirty="0" smtClean="0">
                <a:ln>
                  <a:noFill/>
                </a:ln>
                <a:solidFill>
                  <a:srgbClr val="FF0000"/>
                </a:solidFill>
                <a:effectLst/>
                <a:uLnTx/>
                <a:uFillTx/>
                <a:latin typeface="+mn-lt"/>
                <a:ea typeface="+mn-ea"/>
                <a:cs typeface="+mn-cs"/>
              </a:rPr>
              <a:t>if (!"".equals(number))</a:t>
            </a:r>
          </a:p>
          <a:p>
            <a:pPr marL="0" marR="0" lvl="0" indent="0" algn="l" defTabSz="914400" rtl="0" eaLnBrk="1" fontAlgn="base" latinLnBrk="0" hangingPunct="1">
              <a:lnSpc>
                <a:spcPct val="40000"/>
              </a:lnSpc>
              <a:spcBef>
                <a:spcPct val="20000"/>
              </a:spcBef>
              <a:spcAft>
                <a:spcPct val="0"/>
              </a:spcAft>
              <a:buClr>
                <a:srgbClr val="FF3300"/>
              </a:buClr>
              <a:buSzPct val="80000"/>
              <a:tabLst/>
              <a:defRPr/>
            </a:pPr>
            <a:r>
              <a:rPr kumimoji="0" lang="en-US" altLang="zh-TW" sz="1600" b="0" i="0" u="none" strike="noStrike" kern="0" cap="none" spc="0" normalizeH="0" baseline="0" noProof="0" dirty="0" err="1" smtClean="0">
                <a:ln>
                  <a:noFill/>
                </a:ln>
                <a:solidFill>
                  <a:srgbClr val="FF0000"/>
                </a:solidFill>
                <a:effectLst/>
                <a:uLnTx/>
                <a:uFillTx/>
                <a:latin typeface="+mn-lt"/>
                <a:ea typeface="+mn-ea"/>
                <a:cs typeface="+mn-cs"/>
              </a:rPr>
              <a:t>queryspec.appendAnd</a:t>
            </a:r>
            <a:r>
              <a:rPr kumimoji="0" lang="en-US" altLang="zh-TW" sz="1600" b="0" i="0" u="none" strike="noStrike" kern="0" cap="none" spc="0" normalizeH="0" baseline="0" noProof="0" dirty="0" smtClean="0">
                <a:ln>
                  <a:noFill/>
                </a:ln>
                <a:solidFill>
                  <a:srgbClr val="FF0000"/>
                </a:solidFill>
                <a:effectLst/>
                <a:uLnTx/>
                <a:uFillTx/>
                <a:latin typeface="+mn-lt"/>
                <a:ea typeface="+mn-ea"/>
                <a:cs typeface="+mn-cs"/>
              </a:rPr>
              <a:t>();</a:t>
            </a:r>
            <a:r>
              <a:rPr kumimoji="0" lang="en-US" altLang="zh-CN" sz="1600" b="0" i="0" u="none" strike="noStrike" kern="0" cap="none" spc="0" normalizeH="0" baseline="0" noProof="0" dirty="0" smtClean="0">
                <a:ln>
                  <a:noFill/>
                </a:ln>
                <a:solidFill>
                  <a:srgbClr val="FF0000"/>
                </a:solidFill>
                <a:effectLst/>
                <a:uLnTx/>
                <a:uFillTx/>
                <a:latin typeface="+mn-lt"/>
                <a:ea typeface="+mn-ea"/>
                <a:cs typeface="+mn-cs"/>
              </a:rPr>
              <a:t>//</a:t>
            </a:r>
            <a:r>
              <a:rPr kumimoji="0" lang="zh-CN" altLang="en-US" sz="1600" b="0" i="0" u="none" strike="noStrike" kern="0" cap="none" spc="0" normalizeH="0" baseline="0" noProof="0" dirty="0" smtClean="0">
                <a:ln>
                  <a:noFill/>
                </a:ln>
                <a:solidFill>
                  <a:srgbClr val="FF0000"/>
                </a:solidFill>
                <a:effectLst/>
                <a:uLnTx/>
                <a:uFillTx/>
                <a:latin typeface="+mn-lt"/>
                <a:ea typeface="+mn-ea"/>
                <a:cs typeface="+mn-cs"/>
              </a:rPr>
              <a:t>用</a:t>
            </a:r>
            <a:r>
              <a:rPr kumimoji="0" lang="en-US" altLang="zh-CN" sz="1600" b="0" i="0" u="none" strike="noStrike" kern="0" cap="none" spc="0" normalizeH="0" baseline="0" noProof="0" dirty="0" smtClean="0">
                <a:ln>
                  <a:noFill/>
                </a:ln>
                <a:solidFill>
                  <a:srgbClr val="FF0000"/>
                </a:solidFill>
                <a:effectLst/>
                <a:uLnTx/>
                <a:uFillTx/>
                <a:latin typeface="+mn-lt"/>
                <a:ea typeface="+mn-ea"/>
                <a:cs typeface="+mn-cs"/>
              </a:rPr>
              <a:t>and</a:t>
            </a:r>
            <a:r>
              <a:rPr kumimoji="0" lang="zh-CN" altLang="en-US" sz="1600" b="0" i="0" u="none" strike="noStrike" kern="0" cap="none" spc="0" normalizeH="0" baseline="0" noProof="0" dirty="0" smtClean="0">
                <a:ln>
                  <a:noFill/>
                </a:ln>
                <a:solidFill>
                  <a:srgbClr val="FF0000"/>
                </a:solidFill>
                <a:effectLst/>
                <a:uLnTx/>
                <a:uFillTx/>
                <a:latin typeface="+mn-lt"/>
                <a:ea typeface="+mn-ea"/>
                <a:cs typeface="+mn-cs"/>
              </a:rPr>
              <a:t>连接条件</a:t>
            </a:r>
            <a:endParaRPr kumimoji="0" lang="en-US" altLang="zh-CN" sz="1600" b="0" i="0" u="none" strike="noStrike" kern="0" cap="none" spc="0" normalizeH="0" baseline="0" noProof="0" dirty="0" smtClean="0">
              <a:ln>
                <a:noFill/>
              </a:ln>
              <a:solidFill>
                <a:srgbClr val="FF0000"/>
              </a:solidFill>
              <a:effectLst/>
              <a:uLnTx/>
              <a:uFillTx/>
              <a:latin typeface="+mn-lt"/>
              <a:ea typeface="+mn-ea"/>
              <a:cs typeface="+mn-cs"/>
            </a:endParaRPr>
          </a:p>
          <a:p>
            <a:pPr marL="0" marR="0" lvl="0" indent="0" algn="l" defTabSz="914400" rtl="0" eaLnBrk="1" fontAlgn="base" latinLnBrk="0" hangingPunct="1">
              <a:lnSpc>
                <a:spcPct val="40000"/>
              </a:lnSpc>
              <a:spcBef>
                <a:spcPct val="20000"/>
              </a:spcBef>
              <a:spcAft>
                <a:spcPct val="0"/>
              </a:spcAft>
              <a:buClr>
                <a:srgbClr val="FF3300"/>
              </a:buClr>
              <a:buSzPct val="80000"/>
              <a:tabLst/>
              <a:defRPr/>
            </a:pPr>
            <a:endParaRPr kumimoji="0" lang="en-US" altLang="zh-TW" sz="1600" b="0" i="0" u="none" strike="noStrike" kern="0" cap="none" spc="0" normalizeH="0" baseline="0" noProof="0" dirty="0" smtClean="0">
              <a:ln>
                <a:noFill/>
              </a:ln>
              <a:solidFill>
                <a:srgbClr val="FF0000"/>
              </a:solidFill>
              <a:effectLst/>
              <a:uLnTx/>
              <a:uFillTx/>
              <a:latin typeface="+mn-lt"/>
              <a:ea typeface="+mn-ea"/>
              <a:cs typeface="+mn-cs"/>
            </a:endParaRPr>
          </a:p>
          <a:p>
            <a:pPr marL="0" marR="0" lvl="0" indent="0" algn="l" defTabSz="914400" rtl="0" eaLnBrk="1" fontAlgn="base" latinLnBrk="0" hangingPunct="1">
              <a:lnSpc>
                <a:spcPct val="40000"/>
              </a:lnSpc>
              <a:spcBef>
                <a:spcPct val="20000"/>
              </a:spcBef>
              <a:spcAft>
                <a:spcPct val="0"/>
              </a:spcAft>
              <a:buClr>
                <a:srgbClr val="FF3300"/>
              </a:buClr>
              <a:buSzPct val="80000"/>
              <a:tabLst/>
              <a:defRPr/>
            </a:pPr>
            <a:r>
              <a:rPr kumimoji="0" lang="en-US" altLang="zh-TW" sz="1600" b="0" i="0" u="none" strike="noStrike" kern="0" cap="none" spc="0" normalizeH="0" baseline="0" noProof="0" dirty="0" smtClean="0">
                <a:ln>
                  <a:noFill/>
                </a:ln>
                <a:solidFill>
                  <a:schemeClr val="tx1"/>
                </a:solidFill>
                <a:effectLst/>
                <a:uLnTx/>
                <a:uFillTx/>
                <a:latin typeface="+mn-lt"/>
                <a:ea typeface="+mn-ea"/>
                <a:cs typeface="+mn-cs"/>
              </a:rPr>
              <a:t>name = </a:t>
            </a:r>
            <a:r>
              <a:rPr kumimoji="0" lang="en-US" altLang="zh-TW" sz="1600" b="0" i="0" u="none" strike="noStrike" kern="0" cap="none" spc="0" normalizeH="0" baseline="0" noProof="0" dirty="0" err="1" smtClean="0">
                <a:ln>
                  <a:noFill/>
                </a:ln>
                <a:solidFill>
                  <a:schemeClr val="tx1"/>
                </a:solidFill>
                <a:effectLst/>
                <a:uLnTx/>
                <a:uFillTx/>
                <a:latin typeface="+mn-lt"/>
                <a:ea typeface="+mn-ea"/>
                <a:cs typeface="+mn-cs"/>
              </a:rPr>
              <a:t>name.trim</a:t>
            </a:r>
            <a:r>
              <a:rPr kumimoji="0" lang="en-US" altLang="zh-TW" sz="1600" b="0" i="0" u="none" strike="noStrike" kern="0" cap="none" spc="0" normalizeH="0" baseline="0" noProof="0" dirty="0" smtClean="0">
                <a:ln>
                  <a:noFill/>
                </a:ln>
                <a:solidFill>
                  <a:schemeClr val="tx1"/>
                </a:solidFill>
                <a:effectLst/>
                <a:uLnTx/>
                <a:uFillTx/>
                <a:latin typeface="+mn-lt"/>
                <a:ea typeface="+mn-ea"/>
                <a:cs typeface="+mn-cs"/>
              </a:rPr>
              <a:t>();</a:t>
            </a:r>
          </a:p>
          <a:p>
            <a:pPr marL="0" marR="0" lvl="0" indent="0" algn="l" defTabSz="914400" rtl="0" eaLnBrk="1" fontAlgn="base" latinLnBrk="0" hangingPunct="1">
              <a:lnSpc>
                <a:spcPct val="40000"/>
              </a:lnSpc>
              <a:spcBef>
                <a:spcPct val="20000"/>
              </a:spcBef>
              <a:spcAft>
                <a:spcPct val="0"/>
              </a:spcAft>
              <a:buClr>
                <a:srgbClr val="FF3300"/>
              </a:buClr>
              <a:buSzPct val="80000"/>
              <a:tabLst/>
              <a:defRPr/>
            </a:pPr>
            <a:endParaRPr kumimoji="0" lang="en-US" altLang="zh-TW" sz="16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40000"/>
              </a:lnSpc>
              <a:spcBef>
                <a:spcPct val="20000"/>
              </a:spcBef>
              <a:spcAft>
                <a:spcPct val="0"/>
              </a:spcAft>
              <a:buClr>
                <a:srgbClr val="FF3300"/>
              </a:buClr>
              <a:buSzPct val="80000"/>
              <a:tabLst/>
              <a:defRPr/>
            </a:pPr>
            <a:r>
              <a:rPr kumimoji="0" lang="en-US" altLang="zh-TW" sz="1600" b="0" i="0" u="none" strike="noStrike" kern="0" cap="none" spc="0" normalizeH="0" baseline="0" noProof="0" dirty="0" smtClean="0">
                <a:ln>
                  <a:noFill/>
                </a:ln>
                <a:solidFill>
                  <a:srgbClr val="FF0000"/>
                </a:solidFill>
                <a:effectLst/>
                <a:uLnTx/>
                <a:uFillTx/>
                <a:latin typeface="+mn-lt"/>
                <a:ea typeface="+mn-ea"/>
                <a:cs typeface="+mn-cs"/>
              </a:rPr>
              <a:t>String s = </a:t>
            </a:r>
            <a:r>
              <a:rPr kumimoji="0" lang="en-US" altLang="zh-TW" sz="1600" b="0" i="0" u="none" strike="noStrike" kern="0" cap="none" spc="0" normalizeH="0" baseline="0" noProof="0" dirty="0" err="1" smtClean="0">
                <a:ln>
                  <a:noFill/>
                </a:ln>
                <a:solidFill>
                  <a:srgbClr val="FF0000"/>
                </a:solidFill>
                <a:effectLst/>
                <a:uLnTx/>
                <a:uFillTx/>
                <a:latin typeface="+mn-lt"/>
                <a:ea typeface="+mn-ea"/>
                <a:cs typeface="+mn-cs"/>
              </a:rPr>
              <a:t>getQueryName</a:t>
            </a:r>
            <a:r>
              <a:rPr kumimoji="0" lang="en-US" altLang="zh-TW" sz="1600" b="0" i="0" u="none" strike="noStrike" kern="0" cap="none" spc="0" normalizeH="0" baseline="0" noProof="0" dirty="0" smtClean="0">
                <a:ln>
                  <a:noFill/>
                </a:ln>
                <a:solidFill>
                  <a:srgbClr val="FF0000"/>
                </a:solidFill>
                <a:effectLst/>
                <a:uLnTx/>
                <a:uFillTx/>
                <a:latin typeface="+mn-lt"/>
                <a:ea typeface="+mn-ea"/>
                <a:cs typeface="+mn-cs"/>
              </a:rPr>
              <a:t>(class1, "name");</a:t>
            </a:r>
          </a:p>
          <a:p>
            <a:pPr marL="0" marR="0" lvl="0" indent="0" algn="l" defTabSz="914400" rtl="0" eaLnBrk="1" fontAlgn="base" latinLnBrk="0" hangingPunct="1">
              <a:lnSpc>
                <a:spcPct val="40000"/>
              </a:lnSpc>
              <a:spcBef>
                <a:spcPct val="20000"/>
              </a:spcBef>
              <a:spcAft>
                <a:spcPct val="0"/>
              </a:spcAft>
              <a:buClr>
                <a:srgbClr val="FF3300"/>
              </a:buClr>
              <a:buSzPct val="80000"/>
              <a:tabLst/>
              <a:defRPr/>
            </a:pPr>
            <a:endParaRPr kumimoji="0" lang="en-US" altLang="zh-TW" sz="1600" b="0" i="0" u="none" strike="noStrike" kern="0" cap="none" spc="0" normalizeH="0" baseline="0" noProof="0" dirty="0" smtClean="0">
              <a:ln>
                <a:noFill/>
              </a:ln>
              <a:solidFill>
                <a:srgbClr val="FF0000"/>
              </a:solidFill>
              <a:effectLst/>
              <a:uLnTx/>
              <a:uFillTx/>
              <a:latin typeface="+mn-lt"/>
              <a:ea typeface="+mn-ea"/>
              <a:cs typeface="+mn-cs"/>
            </a:endParaRPr>
          </a:p>
          <a:p>
            <a:pPr marL="0" marR="0" lvl="0" indent="0" algn="l" defTabSz="914400" rtl="0" eaLnBrk="1" fontAlgn="base" latinLnBrk="0" hangingPunct="1">
              <a:lnSpc>
                <a:spcPct val="40000"/>
              </a:lnSpc>
              <a:spcBef>
                <a:spcPct val="20000"/>
              </a:spcBef>
              <a:spcAft>
                <a:spcPct val="0"/>
              </a:spcAft>
              <a:buClr>
                <a:srgbClr val="FF3300"/>
              </a:buClr>
              <a:buSzPct val="80000"/>
              <a:tabLst/>
              <a:defRPr/>
            </a:pPr>
            <a:r>
              <a:rPr kumimoji="0" lang="en-US" altLang="zh-TW" sz="1600" b="0" i="0" u="none" strike="noStrike" kern="0" cap="none" spc="0" normalizeH="0" baseline="0" noProof="0" dirty="0" err="1" smtClean="0">
                <a:ln>
                  <a:noFill/>
                </a:ln>
                <a:solidFill>
                  <a:srgbClr val="0000E2"/>
                </a:solidFill>
                <a:effectLst/>
                <a:uLnTx/>
                <a:uFillTx/>
                <a:latin typeface="+mn-lt"/>
                <a:ea typeface="+mn-ea"/>
                <a:cs typeface="+mn-cs"/>
              </a:rPr>
              <a:t>appendWhere</a:t>
            </a:r>
            <a:r>
              <a:rPr kumimoji="0" lang="en-US" altLang="zh-TW" sz="1600" b="0" i="0" u="none" strike="noStrike" kern="0" cap="none" spc="0" normalizeH="0" baseline="0" noProof="0" dirty="0" smtClean="0">
                <a:ln>
                  <a:noFill/>
                </a:ln>
                <a:solidFill>
                  <a:srgbClr val="0000E2"/>
                </a:solidFill>
                <a:effectLst/>
                <a:uLnTx/>
                <a:uFillTx/>
                <a:latin typeface="+mn-lt"/>
                <a:ea typeface="+mn-ea"/>
                <a:cs typeface="+mn-cs"/>
              </a:rPr>
              <a:t>(</a:t>
            </a:r>
            <a:r>
              <a:rPr kumimoji="0" lang="en-US" altLang="zh-TW" sz="1600" b="0" i="0" u="none" strike="noStrike" kern="0" cap="none" spc="0" normalizeH="0" baseline="0" noProof="0" dirty="0" err="1" smtClean="0">
                <a:ln>
                  <a:noFill/>
                </a:ln>
                <a:solidFill>
                  <a:srgbClr val="0000E2"/>
                </a:solidFill>
                <a:effectLst/>
                <a:uLnTx/>
                <a:uFillTx/>
                <a:latin typeface="+mn-lt"/>
                <a:ea typeface="+mn-ea"/>
                <a:cs typeface="+mn-cs"/>
              </a:rPr>
              <a:t>queryspec</a:t>
            </a:r>
            <a:r>
              <a:rPr kumimoji="0" lang="en-US" altLang="zh-TW" sz="1600" b="0" i="0" u="none" strike="noStrike" kern="0" cap="none" spc="0" normalizeH="0" baseline="0" noProof="0" dirty="0" smtClean="0">
                <a:ln>
                  <a:noFill/>
                </a:ln>
                <a:solidFill>
                  <a:srgbClr val="0000E2"/>
                </a:solidFill>
                <a:effectLst/>
                <a:uLnTx/>
                <a:uFillTx/>
                <a:latin typeface="+mn-lt"/>
                <a:ea typeface="+mn-ea"/>
                <a:cs typeface="+mn-cs"/>
              </a:rPr>
              <a:t>, class1, s, name);</a:t>
            </a:r>
          </a:p>
          <a:p>
            <a:pPr marL="0" marR="0" lvl="0" indent="0" algn="l" defTabSz="914400" rtl="0" eaLnBrk="1" fontAlgn="base" latinLnBrk="0" hangingPunct="1">
              <a:lnSpc>
                <a:spcPct val="40000"/>
              </a:lnSpc>
              <a:spcBef>
                <a:spcPct val="20000"/>
              </a:spcBef>
              <a:spcAft>
                <a:spcPct val="0"/>
              </a:spcAft>
              <a:buClr>
                <a:srgbClr val="FF3300"/>
              </a:buClr>
              <a:buSzPct val="80000"/>
              <a:tabLst/>
              <a:defRPr/>
            </a:pPr>
            <a:r>
              <a:rPr kumimoji="0" lang="en-US" altLang="zh-TW" sz="1600" b="0" i="0" u="none" strike="noStrike" kern="0" cap="none" spc="0" normalizeH="0" baseline="0" noProof="0" dirty="0" smtClean="0">
                <a:ln>
                  <a:noFill/>
                </a:ln>
                <a:solidFill>
                  <a:schemeClr val="tx1"/>
                </a:solidFill>
                <a:effectLst/>
                <a:uLnTx/>
                <a:uFillTx/>
                <a:latin typeface="+mn-lt"/>
                <a:ea typeface="+mn-ea"/>
                <a:cs typeface="+mn-cs"/>
              </a:rPr>
              <a:t>}</a:t>
            </a:r>
            <a:endParaRPr kumimoji="0" lang="en-US" altLang="zh-CN" sz="16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40000"/>
              </a:lnSpc>
              <a:spcBef>
                <a:spcPct val="20000"/>
              </a:spcBef>
              <a:spcAft>
                <a:spcPct val="0"/>
              </a:spcAft>
              <a:buClr>
                <a:srgbClr val="FF3300"/>
              </a:buClr>
              <a:buSzPct val="80000"/>
              <a:tabLst/>
              <a:defRPr/>
            </a:pPr>
            <a:r>
              <a:rPr kumimoji="0" lang="en-US" altLang="zh-CN" sz="1600" b="0" i="0" u="none" strike="noStrike" kern="0" cap="none" spc="0" normalizeH="0" baseline="0" noProof="0" dirty="0" err="1" smtClean="0">
                <a:ln>
                  <a:noFill/>
                </a:ln>
                <a:solidFill>
                  <a:schemeClr val="tx1"/>
                </a:solidFill>
                <a:effectLst/>
                <a:uLnTx/>
                <a:uFillTx/>
                <a:latin typeface="+mn-lt"/>
                <a:ea typeface="+mn-ea"/>
                <a:cs typeface="+mn-cs"/>
              </a:rPr>
              <a:t>QueryResult</a:t>
            </a:r>
            <a:r>
              <a:rPr kumimoji="0" lang="en-US" altLang="zh-CN" sz="16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1600" b="0" i="0" u="none" strike="noStrike" kern="0" cap="none" spc="0" normalizeH="0" baseline="0" noProof="0" dirty="0" err="1" smtClean="0">
                <a:ln>
                  <a:noFill/>
                </a:ln>
                <a:solidFill>
                  <a:schemeClr val="tx1"/>
                </a:solidFill>
                <a:effectLst/>
                <a:uLnTx/>
                <a:uFillTx/>
                <a:latin typeface="+mn-lt"/>
                <a:ea typeface="+mn-ea"/>
                <a:cs typeface="+mn-cs"/>
              </a:rPr>
              <a:t>queryresult</a:t>
            </a:r>
            <a:r>
              <a:rPr kumimoji="0" lang="en-US" altLang="zh-CN" sz="16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1600" b="0" i="0" u="none" strike="noStrike" kern="0" cap="none" spc="0" normalizeH="0" baseline="0" noProof="0" dirty="0" smtClean="0">
                <a:ln>
                  <a:noFill/>
                </a:ln>
                <a:solidFill>
                  <a:schemeClr val="folHlink"/>
                </a:solidFill>
                <a:effectLst/>
                <a:uLnTx/>
                <a:uFillTx/>
                <a:latin typeface="+mn-lt"/>
                <a:ea typeface="+mn-ea"/>
                <a:cs typeface="+mn-cs"/>
              </a:rPr>
              <a:t> </a:t>
            </a:r>
          </a:p>
          <a:p>
            <a:pPr marL="0" marR="0" lvl="0" indent="0" algn="l" defTabSz="914400" rtl="0" eaLnBrk="1" fontAlgn="base" latinLnBrk="0" hangingPunct="1">
              <a:lnSpc>
                <a:spcPct val="40000"/>
              </a:lnSpc>
              <a:spcBef>
                <a:spcPct val="20000"/>
              </a:spcBef>
              <a:spcAft>
                <a:spcPct val="0"/>
              </a:spcAft>
              <a:buClr>
                <a:srgbClr val="FF3300"/>
              </a:buClr>
              <a:buSzPct val="80000"/>
              <a:tabLst/>
              <a:defRPr/>
            </a:pPr>
            <a:endParaRPr kumimoji="0" lang="en-US" altLang="zh-CN" sz="1600" b="0" i="0" u="none" strike="noStrike" kern="0" cap="none" spc="0" normalizeH="0" baseline="0" noProof="0" dirty="0" smtClean="0">
              <a:ln>
                <a:noFill/>
              </a:ln>
              <a:solidFill>
                <a:schemeClr val="folHlink"/>
              </a:solidFill>
              <a:effectLst/>
              <a:uLnTx/>
              <a:uFillTx/>
              <a:latin typeface="+mn-lt"/>
              <a:ea typeface="+mn-ea"/>
              <a:cs typeface="+mn-cs"/>
            </a:endParaRPr>
          </a:p>
          <a:p>
            <a:pPr marL="0" marR="0" lvl="0" indent="0" algn="l" defTabSz="914400" rtl="0" eaLnBrk="1" fontAlgn="base" latinLnBrk="0" hangingPunct="1">
              <a:lnSpc>
                <a:spcPct val="40000"/>
              </a:lnSpc>
              <a:spcBef>
                <a:spcPct val="20000"/>
              </a:spcBef>
              <a:spcAft>
                <a:spcPct val="0"/>
              </a:spcAft>
              <a:buClr>
                <a:srgbClr val="FF3300"/>
              </a:buClr>
              <a:buSzPct val="80000"/>
              <a:tabLst/>
              <a:defRPr/>
            </a:pPr>
            <a:r>
              <a:rPr kumimoji="0" lang="en-US" altLang="zh-CN" sz="1600" b="0" i="0" u="none" strike="noStrike" kern="0" cap="none" spc="0" normalizeH="0" baseline="0" noProof="0" dirty="0" err="1" smtClean="0">
                <a:ln>
                  <a:noFill/>
                </a:ln>
                <a:solidFill>
                  <a:srgbClr val="FF0000"/>
                </a:solidFill>
                <a:effectLst/>
                <a:uLnTx/>
                <a:uFillTx/>
                <a:latin typeface="+mn-lt"/>
                <a:ea typeface="+mn-ea"/>
                <a:cs typeface="+mn-cs"/>
              </a:rPr>
              <a:t>PersistenceHelper.manager.find</a:t>
            </a:r>
            <a:r>
              <a:rPr kumimoji="0" lang="en-US" altLang="zh-CN" sz="1600" b="0" i="0" u="none" strike="noStrike" kern="0" cap="none" spc="0" normalizeH="0" baseline="0" noProof="0" dirty="0" smtClean="0">
                <a:ln>
                  <a:noFill/>
                </a:ln>
                <a:solidFill>
                  <a:srgbClr val="FF0000"/>
                </a:solidFill>
                <a:effectLst/>
                <a:uLnTx/>
                <a:uFillTx/>
                <a:latin typeface="+mn-lt"/>
                <a:ea typeface="+mn-ea"/>
                <a:cs typeface="+mn-cs"/>
              </a:rPr>
              <a:t>(</a:t>
            </a:r>
            <a:r>
              <a:rPr kumimoji="0" lang="en-US" altLang="zh-CN" sz="1600" b="0" i="0" u="none" strike="noStrike" kern="0" cap="none" spc="0" normalizeH="0" baseline="0" noProof="0" dirty="0" err="1" smtClean="0">
                <a:ln>
                  <a:noFill/>
                </a:ln>
                <a:solidFill>
                  <a:srgbClr val="FF0000"/>
                </a:solidFill>
                <a:effectLst/>
                <a:uLnTx/>
                <a:uFillTx/>
                <a:latin typeface="+mn-lt"/>
                <a:ea typeface="+mn-ea"/>
                <a:cs typeface="+mn-cs"/>
              </a:rPr>
              <a:t>queryspec</a:t>
            </a:r>
            <a:r>
              <a:rPr kumimoji="0" lang="en-US" altLang="zh-CN" sz="1600" b="0" i="0" u="none" strike="noStrike" kern="0" cap="none" spc="0" normalizeH="0" baseline="0" noProof="0" dirty="0" smtClean="0">
                <a:ln>
                  <a:noFill/>
                </a:ln>
                <a:solidFill>
                  <a:srgbClr val="FF0000"/>
                </a:solidFill>
                <a:effectLst/>
                <a:uLnTx/>
                <a:uFillTx/>
                <a:latin typeface="+mn-lt"/>
                <a:ea typeface="+mn-ea"/>
                <a:cs typeface="+mn-cs"/>
              </a:rPr>
              <a:t>);</a:t>
            </a:r>
            <a:endParaRPr kumimoji="0" lang="zh-TW" altLang="en-US" sz="1600" b="0" i="0" u="none" strike="noStrike" kern="0" cap="none" spc="0" normalizeH="0" baseline="0" noProof="0" dirty="0" smtClean="0">
              <a:ln>
                <a:noFill/>
              </a:ln>
              <a:solidFill>
                <a:srgbClr val="FF0000"/>
              </a:solidFill>
              <a:effectLst/>
              <a:uLnTx/>
              <a:uFillTx/>
              <a:latin typeface="+mn-lt"/>
              <a:ea typeface="+mn-ea"/>
              <a:cs typeface="+mn-cs"/>
            </a:endParaRPr>
          </a:p>
        </p:txBody>
      </p:sp>
    </p:spTree>
  </p:cSld>
  <p:clrMapOvr>
    <a:masterClrMapping/>
  </p:clrMapOvr>
  <p:transition spd="med">
    <p:fade thruBlk="1"/>
  </p:transition>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查询条件的添加</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r>
              <a:rPr lang="zh-CN" altLang="en-US" dirty="0" smtClean="0"/>
              <a:t>自然属性条件查询实例</a:t>
            </a:r>
          </a:p>
          <a:p>
            <a:pPr marL="0" indent="0">
              <a:buNone/>
            </a:pPr>
            <a:r>
              <a:rPr lang="en-US" altLang="zh-CN" dirty="0" err="1" smtClean="0"/>
              <a:t>appendWhere</a:t>
            </a:r>
            <a:r>
              <a:rPr lang="en-US" altLang="zh-CN" dirty="0" smtClean="0"/>
              <a:t>(</a:t>
            </a:r>
            <a:r>
              <a:rPr lang="en-US" altLang="zh-CN" dirty="0" err="1" smtClean="0"/>
              <a:t>QuerySpec</a:t>
            </a:r>
            <a:r>
              <a:rPr lang="en-US" altLang="zh-CN" dirty="0" smtClean="0"/>
              <a:t> </a:t>
            </a:r>
            <a:r>
              <a:rPr lang="en-US" altLang="zh-CN" dirty="0" err="1" smtClean="0"/>
              <a:t>queryspec</a:t>
            </a:r>
            <a:r>
              <a:rPr lang="en-US" altLang="zh-CN" dirty="0" smtClean="0"/>
              <a:t>, Class class1, String s, String s1){</a:t>
            </a:r>
          </a:p>
          <a:p>
            <a:pPr marL="0" indent="0">
              <a:buNone/>
            </a:pPr>
            <a:r>
              <a:rPr lang="en-US" altLang="zh-TW" dirty="0" err="1" smtClean="0"/>
              <a:t>int</a:t>
            </a:r>
            <a:r>
              <a:rPr lang="en-US" altLang="zh-TW" dirty="0" smtClean="0"/>
              <a:t> </a:t>
            </a:r>
            <a:r>
              <a:rPr lang="en-US" altLang="zh-TW" dirty="0" err="1" smtClean="0"/>
              <a:t>i</a:t>
            </a:r>
            <a:r>
              <a:rPr lang="en-US" altLang="zh-TW" dirty="0" smtClean="0"/>
              <a:t> =</a:t>
            </a:r>
            <a:r>
              <a:rPr lang="en-US" altLang="zh-TW" dirty="0" err="1" smtClean="0">
                <a:solidFill>
                  <a:srgbClr val="FF0000"/>
                </a:solidFill>
              </a:rPr>
              <a:t>queryspec.getFromClause</a:t>
            </a:r>
            <a:r>
              <a:rPr lang="en-US" altLang="zh-TW" dirty="0" smtClean="0">
                <a:solidFill>
                  <a:srgbClr val="FF0000"/>
                </a:solidFill>
              </a:rPr>
              <a:t>().</a:t>
            </a:r>
            <a:r>
              <a:rPr lang="en-US" altLang="zh-TW" dirty="0" err="1" smtClean="0">
                <a:solidFill>
                  <a:srgbClr val="FF0000"/>
                </a:solidFill>
              </a:rPr>
              <a:t>getPosition</a:t>
            </a:r>
            <a:r>
              <a:rPr lang="en-US" altLang="zh-TW" dirty="0" smtClean="0">
                <a:solidFill>
                  <a:srgbClr val="FF0000"/>
                </a:solidFill>
              </a:rPr>
              <a:t>(class1);</a:t>
            </a:r>
            <a:endParaRPr lang="en-US" altLang="zh-CN" dirty="0" smtClean="0">
              <a:solidFill>
                <a:srgbClr val="FF0000"/>
              </a:solidFill>
            </a:endParaRPr>
          </a:p>
          <a:p>
            <a:pPr marL="0" indent="0">
              <a:buNone/>
            </a:pPr>
            <a:r>
              <a:rPr lang="en-US" altLang="zh-CN" dirty="0" err="1" smtClean="0"/>
              <a:t>obj</a:t>
            </a:r>
            <a:r>
              <a:rPr lang="en-US" altLang="zh-CN" dirty="0" smtClean="0"/>
              <a:t> =</a:t>
            </a:r>
            <a:r>
              <a:rPr lang="en-US" altLang="zh-CN" dirty="0" smtClean="0">
                <a:solidFill>
                  <a:srgbClr val="FF0000"/>
                </a:solidFill>
              </a:rPr>
              <a:t>new </a:t>
            </a:r>
            <a:r>
              <a:rPr lang="en-US" altLang="zh-CN" dirty="0" err="1" smtClean="0">
                <a:solidFill>
                  <a:srgbClr val="FF0000"/>
                </a:solidFill>
              </a:rPr>
              <a:t>ConstantExpression</a:t>
            </a:r>
            <a:r>
              <a:rPr lang="en-US" altLang="zh-CN" dirty="0" smtClean="0">
                <a:solidFill>
                  <a:srgbClr val="FF0000"/>
                </a:solidFill>
              </a:rPr>
              <a:t>(</a:t>
            </a:r>
            <a:r>
              <a:rPr lang="en-US" altLang="zh-CN" dirty="0" err="1" smtClean="0">
                <a:solidFill>
                  <a:srgbClr val="FF0000"/>
                </a:solidFill>
              </a:rPr>
              <a:t>convertWildCards</a:t>
            </a:r>
            <a:r>
              <a:rPr lang="en-US" altLang="zh-CN" dirty="0" smtClean="0">
                <a:solidFill>
                  <a:srgbClr val="FF0000"/>
                </a:solidFill>
              </a:rPr>
              <a:t>(s1));</a:t>
            </a:r>
          </a:p>
          <a:p>
            <a:pPr marL="0" indent="0">
              <a:buNone/>
            </a:pPr>
            <a:r>
              <a:rPr lang="en-US" altLang="zh-CN" dirty="0" smtClean="0"/>
              <a:t>s2 =</a:t>
            </a:r>
            <a:r>
              <a:rPr lang="en-US" altLang="en-US" dirty="0" smtClean="0"/>
              <a:t>s</a:t>
            </a:r>
            <a:r>
              <a:rPr lang="en-US" altLang="zh-CN" dirty="0" smtClean="0"/>
              <a:t>1</a:t>
            </a:r>
            <a:r>
              <a:rPr lang="en-US" altLang="en-US" dirty="0" smtClean="0"/>
              <a:t>.indexOf(‘*’) != -1</a:t>
            </a:r>
            <a:r>
              <a:rPr lang="en-US" altLang="zh-CN" dirty="0" smtClean="0"/>
              <a:t>? “ LIKE ” : “=”;//</a:t>
            </a:r>
            <a:r>
              <a:rPr lang="zh-CN" altLang="en-US" dirty="0" smtClean="0"/>
              <a:t>模糊查询还是精确查询</a:t>
            </a:r>
          </a:p>
          <a:p>
            <a:pPr marL="0" indent="0">
              <a:buNone/>
            </a:pPr>
            <a:r>
              <a:rPr lang="en-US" altLang="zh-TW" dirty="0" err="1" smtClean="0"/>
              <a:t>SearchCondition</a:t>
            </a:r>
            <a:r>
              <a:rPr lang="en-US" altLang="zh-CN" dirty="0" smtClean="0"/>
              <a:t> </a:t>
            </a:r>
            <a:r>
              <a:rPr lang="en-US" altLang="zh-CN" dirty="0" err="1" smtClean="0"/>
              <a:t>contion</a:t>
            </a:r>
            <a:r>
              <a:rPr lang="en-US" altLang="zh-CN" dirty="0" smtClean="0"/>
              <a:t> =</a:t>
            </a:r>
            <a:r>
              <a:rPr lang="en-US" altLang="zh-TW" dirty="0" err="1" smtClean="0">
                <a:solidFill>
                  <a:srgbClr val="FF0000"/>
                </a:solidFill>
              </a:rPr>
              <a:t>SearchCondition</a:t>
            </a:r>
            <a:r>
              <a:rPr lang="en-US" altLang="zh-TW" dirty="0" smtClean="0">
                <a:solidFill>
                  <a:srgbClr val="FF0000"/>
                </a:solidFill>
              </a:rPr>
              <a:t>(new </a:t>
            </a:r>
            <a:r>
              <a:rPr lang="en-US" altLang="zh-TW" dirty="0" err="1" smtClean="0">
                <a:solidFill>
                  <a:srgbClr val="FF0000"/>
                </a:solidFill>
              </a:rPr>
              <a:t>ClassAttribute</a:t>
            </a:r>
            <a:r>
              <a:rPr lang="en-US" altLang="zh-TW" dirty="0" smtClean="0">
                <a:solidFill>
                  <a:srgbClr val="FF0000"/>
                </a:solidFill>
              </a:rPr>
              <a:t>(class1, s), s2, ((</a:t>
            </a:r>
            <a:r>
              <a:rPr lang="en-US" altLang="zh-TW" dirty="0" err="1" smtClean="0">
                <a:solidFill>
                  <a:srgbClr val="FF0000"/>
                </a:solidFill>
              </a:rPr>
              <a:t>wt.query.RelationalExpression</a:t>
            </a:r>
            <a:r>
              <a:rPr lang="en-US" altLang="zh-TW" dirty="0" smtClean="0">
                <a:solidFill>
                  <a:srgbClr val="FF0000"/>
                </a:solidFill>
              </a:rPr>
              <a:t>) (</a:t>
            </a:r>
            <a:r>
              <a:rPr lang="en-US" altLang="zh-TW" dirty="0" err="1" smtClean="0">
                <a:solidFill>
                  <a:srgbClr val="FF0000"/>
                </a:solidFill>
              </a:rPr>
              <a:t>obj</a:t>
            </a:r>
            <a:r>
              <a:rPr lang="en-US" altLang="zh-TW" dirty="0" smtClean="0">
                <a:solidFill>
                  <a:srgbClr val="FF0000"/>
                </a:solidFill>
              </a:rPr>
              <a:t>)))</a:t>
            </a:r>
            <a:r>
              <a:rPr lang="zh-CN" altLang="en-US" dirty="0" smtClean="0">
                <a:solidFill>
                  <a:srgbClr val="FF0000"/>
                </a:solidFill>
              </a:rPr>
              <a:t>；</a:t>
            </a:r>
          </a:p>
          <a:p>
            <a:pPr marL="0" indent="0">
              <a:buNone/>
            </a:pPr>
            <a:r>
              <a:rPr lang="en-US" altLang="zh-TW" dirty="0" err="1" smtClean="0">
                <a:solidFill>
                  <a:srgbClr val="0000E2"/>
                </a:solidFill>
              </a:rPr>
              <a:t>queryspec.appendWhere</a:t>
            </a:r>
            <a:r>
              <a:rPr lang="en-US" altLang="zh-TW" dirty="0" smtClean="0">
                <a:solidFill>
                  <a:srgbClr val="0000E2"/>
                </a:solidFill>
              </a:rPr>
              <a:t>(</a:t>
            </a:r>
            <a:r>
              <a:rPr lang="en-US" altLang="zh-CN" dirty="0" err="1" smtClean="0">
                <a:solidFill>
                  <a:srgbClr val="0000E2"/>
                </a:solidFill>
              </a:rPr>
              <a:t>contion</a:t>
            </a:r>
            <a:r>
              <a:rPr lang="en-US" altLang="zh-TW" dirty="0" smtClean="0">
                <a:solidFill>
                  <a:srgbClr val="0000E2"/>
                </a:solidFill>
              </a:rPr>
              <a:t>, </a:t>
            </a:r>
            <a:r>
              <a:rPr lang="en-US" altLang="zh-TW" dirty="0" err="1" smtClean="0">
                <a:solidFill>
                  <a:srgbClr val="0000E2"/>
                </a:solidFill>
              </a:rPr>
              <a:t>i</a:t>
            </a:r>
            <a:r>
              <a:rPr lang="en-US" altLang="zh-TW" dirty="0" smtClean="0">
                <a:solidFill>
                  <a:srgbClr val="0000E2"/>
                </a:solidFill>
              </a:rPr>
              <a:t>);</a:t>
            </a:r>
            <a:endParaRPr lang="en-US" altLang="zh-CN" dirty="0" smtClean="0">
              <a:solidFill>
                <a:srgbClr val="0000E2"/>
              </a:solidFill>
            </a:endParaRPr>
          </a:p>
          <a:p>
            <a:pPr marL="0" indent="0">
              <a:buNone/>
            </a:pPr>
            <a:r>
              <a:rPr lang="en-US" altLang="zh-CN" dirty="0" smtClean="0"/>
              <a:t>}</a:t>
            </a:r>
            <a:endParaRPr lang="en-US" altLang="zh-TW" dirty="0" smtClean="0"/>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solidFill>
                  <a:srgbClr val="000099"/>
                </a:solidFill>
              </a:rPr>
              <a:t>ECR</a:t>
            </a:r>
            <a:r>
              <a:rPr lang="zh-CN" altLang="en-US" sz="3200" dirty="0" smtClean="0">
                <a:solidFill>
                  <a:srgbClr val="000099"/>
                </a:solidFill>
              </a:rPr>
              <a:t>软属性的查询</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lnSpc>
                <a:spcPct val="40000"/>
              </a:lnSpc>
            </a:pPr>
            <a:endParaRPr lang="en-US" altLang="zh-CN" sz="2800" dirty="0" smtClean="0"/>
          </a:p>
          <a:p>
            <a:pPr marL="0" indent="0">
              <a:lnSpc>
                <a:spcPct val="40000"/>
              </a:lnSpc>
              <a:buNone/>
            </a:pPr>
            <a:r>
              <a:rPr lang="zh-CN" altLang="en-US" sz="2800" dirty="0" smtClean="0"/>
              <a:t>根据客户软属性查询零件</a:t>
            </a:r>
          </a:p>
          <a:p>
            <a:pPr marL="0" indent="0">
              <a:lnSpc>
                <a:spcPct val="40000"/>
              </a:lnSpc>
              <a:buNone/>
            </a:pPr>
            <a:endParaRPr lang="en-US" altLang="zh-CN" sz="2800" dirty="0" smtClean="0"/>
          </a:p>
          <a:p>
            <a:pPr marL="0" indent="0">
              <a:lnSpc>
                <a:spcPct val="40000"/>
              </a:lnSpc>
              <a:buNone/>
            </a:pPr>
            <a:r>
              <a:rPr lang="en-US" altLang="zh-CN" dirty="0" smtClean="0"/>
              <a:t>Class class1 =</a:t>
            </a:r>
          </a:p>
          <a:p>
            <a:pPr marL="0" indent="0">
              <a:lnSpc>
                <a:spcPct val="40000"/>
              </a:lnSpc>
              <a:buNone/>
            </a:pPr>
            <a:endParaRPr lang="en-US" altLang="zh-CN" dirty="0" smtClean="0"/>
          </a:p>
          <a:p>
            <a:pPr marL="0" indent="0">
              <a:lnSpc>
                <a:spcPct val="40000"/>
              </a:lnSpc>
              <a:buNone/>
            </a:pPr>
            <a:r>
              <a:rPr lang="en-US" altLang="zh-CN" dirty="0" err="1" smtClean="0"/>
              <a:t>Class.forName</a:t>
            </a:r>
            <a:r>
              <a:rPr lang="en-US" altLang="zh-CN" dirty="0" smtClean="0"/>
              <a:t>(“</a:t>
            </a:r>
            <a:r>
              <a:rPr lang="en-US" altLang="zh-CN" dirty="0" smtClean="0">
                <a:solidFill>
                  <a:srgbClr val="FF0000"/>
                </a:solidFill>
              </a:rPr>
              <a:t>wt.change2.WTChangeRequest</a:t>
            </a:r>
          </a:p>
          <a:p>
            <a:pPr marL="0" indent="0">
              <a:lnSpc>
                <a:spcPct val="40000"/>
              </a:lnSpc>
              <a:buNone/>
            </a:pPr>
            <a:endParaRPr lang="en-US" altLang="zh-CN" dirty="0" smtClean="0">
              <a:solidFill>
                <a:srgbClr val="FF0000"/>
              </a:solidFill>
            </a:endParaRPr>
          </a:p>
          <a:p>
            <a:pPr marL="0" indent="0">
              <a:lnSpc>
                <a:spcPct val="40000"/>
              </a:lnSpc>
              <a:buNone/>
            </a:pPr>
            <a:r>
              <a:rPr lang="en-US" altLang="zh-CN" dirty="0" smtClean="0">
                <a:solidFill>
                  <a:srgbClr val="FF0000"/>
                </a:solidFill>
              </a:rPr>
              <a:t>2</a:t>
            </a:r>
            <a:r>
              <a:rPr lang="en-US" altLang="zh-CN" dirty="0" smtClean="0"/>
              <a:t>”);</a:t>
            </a:r>
          </a:p>
          <a:p>
            <a:pPr marL="0" indent="0">
              <a:lnSpc>
                <a:spcPct val="40000"/>
              </a:lnSpc>
              <a:buNone/>
            </a:pPr>
            <a:r>
              <a:rPr lang="en-US" altLang="zh-CN" dirty="0" err="1" smtClean="0"/>
              <a:t>QuerySpec</a:t>
            </a:r>
            <a:r>
              <a:rPr lang="en-US" altLang="zh-CN" dirty="0" smtClean="0"/>
              <a:t> </a:t>
            </a:r>
            <a:r>
              <a:rPr lang="en-US" altLang="zh-CN" dirty="0" err="1" smtClean="0"/>
              <a:t>queryspec</a:t>
            </a:r>
            <a:r>
              <a:rPr lang="en-US" altLang="zh-CN" dirty="0" smtClean="0"/>
              <a:t> = new </a:t>
            </a:r>
            <a:r>
              <a:rPr lang="en-US" altLang="zh-CN" dirty="0" err="1" smtClean="0"/>
              <a:t>QuerySpec</a:t>
            </a:r>
            <a:r>
              <a:rPr lang="en-US" altLang="zh-CN" dirty="0" smtClean="0"/>
              <a:t>(class1);</a:t>
            </a:r>
          </a:p>
          <a:p>
            <a:pPr marL="0" indent="0">
              <a:lnSpc>
                <a:spcPct val="40000"/>
              </a:lnSpc>
              <a:buNone/>
            </a:pPr>
            <a:endParaRPr lang="en-US" altLang="zh-CN" dirty="0" smtClean="0"/>
          </a:p>
          <a:p>
            <a:pPr marL="0" indent="0">
              <a:lnSpc>
                <a:spcPct val="40000"/>
              </a:lnSpc>
              <a:buNone/>
            </a:pPr>
            <a:r>
              <a:rPr lang="en-US" altLang="zh-CN" dirty="0" smtClean="0"/>
              <a:t>if (!</a:t>
            </a:r>
            <a:r>
              <a:rPr lang="en-US" altLang="zh-CN" dirty="0" err="1" smtClean="0"/>
              <a:t>customerpnve.equals</a:t>
            </a:r>
            <a:r>
              <a:rPr lang="en-US" altLang="zh-CN" dirty="0" smtClean="0"/>
              <a:t>(""))</a:t>
            </a:r>
          </a:p>
          <a:p>
            <a:pPr marL="0" indent="0">
              <a:lnSpc>
                <a:spcPct val="40000"/>
              </a:lnSpc>
              <a:buNone/>
            </a:pPr>
            <a:r>
              <a:rPr lang="en-US" altLang="zh-CN" dirty="0" smtClean="0"/>
              <a:t>{</a:t>
            </a:r>
          </a:p>
          <a:p>
            <a:pPr marL="0" indent="0">
              <a:lnSpc>
                <a:spcPct val="40000"/>
              </a:lnSpc>
              <a:buNone/>
            </a:pPr>
            <a:endParaRPr lang="en-US" altLang="zh-CN" dirty="0" smtClean="0"/>
          </a:p>
          <a:p>
            <a:pPr marL="0" indent="0">
              <a:lnSpc>
                <a:spcPct val="40000"/>
              </a:lnSpc>
              <a:buNone/>
            </a:pPr>
            <a:r>
              <a:rPr lang="en-US" altLang="zh-CN" dirty="0" err="1" smtClean="0"/>
              <a:t>queryspec</a:t>
            </a:r>
            <a:r>
              <a:rPr lang="en-US" altLang="zh-CN" dirty="0" smtClean="0"/>
              <a:t> =</a:t>
            </a:r>
            <a:r>
              <a:rPr lang="en-US" altLang="zh-CN" dirty="0" err="1" smtClean="0">
                <a:solidFill>
                  <a:srgbClr val="0000E2"/>
                </a:solidFill>
              </a:rPr>
              <a:t>appendUserAttribute</a:t>
            </a:r>
            <a:r>
              <a:rPr lang="en-US" altLang="zh-CN" dirty="0" smtClean="0">
                <a:solidFill>
                  <a:srgbClr val="0000E2"/>
                </a:solidFill>
              </a:rPr>
              <a:t>(</a:t>
            </a:r>
            <a:r>
              <a:rPr lang="en-US" altLang="zh-CN" dirty="0" err="1" smtClean="0">
                <a:solidFill>
                  <a:srgbClr val="0000E2"/>
                </a:solidFill>
              </a:rPr>
              <a:t>queryspec</a:t>
            </a:r>
            <a:r>
              <a:rPr lang="en-US" altLang="zh-CN" dirty="0" smtClean="0">
                <a:solidFill>
                  <a:srgbClr val="0000E2"/>
                </a:solidFill>
              </a:rPr>
              <a:t>, “</a:t>
            </a:r>
          </a:p>
          <a:p>
            <a:pPr marL="0" indent="0">
              <a:lnSpc>
                <a:spcPct val="40000"/>
              </a:lnSpc>
              <a:buNone/>
            </a:pPr>
            <a:endParaRPr lang="en-US" altLang="zh-CN" dirty="0" smtClean="0">
              <a:solidFill>
                <a:srgbClr val="0000E2"/>
              </a:solidFill>
            </a:endParaRPr>
          </a:p>
          <a:p>
            <a:pPr marL="0" indent="0">
              <a:lnSpc>
                <a:spcPct val="40000"/>
              </a:lnSpc>
              <a:buNone/>
            </a:pPr>
            <a:r>
              <a:rPr lang="en-US" altLang="zh-CN" dirty="0" err="1" smtClean="0">
                <a:solidFill>
                  <a:srgbClr val="0000E2"/>
                </a:solidFill>
              </a:rPr>
              <a:t>CustomerPNVersion</a:t>
            </a:r>
            <a:r>
              <a:rPr lang="en-US" altLang="zh-CN" dirty="0" smtClean="0">
                <a:solidFill>
                  <a:srgbClr val="0000E2"/>
                </a:solidFill>
              </a:rPr>
              <a:t>", </a:t>
            </a:r>
            <a:r>
              <a:rPr lang="en-US" altLang="zh-CN" dirty="0" err="1" smtClean="0">
                <a:solidFill>
                  <a:srgbClr val="0000E2"/>
                </a:solidFill>
              </a:rPr>
              <a:t>customerpnve</a:t>
            </a:r>
            <a:r>
              <a:rPr lang="en-US" altLang="zh-CN" dirty="0" smtClean="0">
                <a:solidFill>
                  <a:srgbClr val="0000E2"/>
                </a:solidFill>
              </a:rPr>
              <a:t>);</a:t>
            </a:r>
          </a:p>
          <a:p>
            <a:pPr marL="0" indent="0">
              <a:lnSpc>
                <a:spcPct val="70000"/>
              </a:lnSpc>
              <a:buNone/>
            </a:pPr>
            <a:r>
              <a:rPr lang="en-US" altLang="zh-CN" dirty="0" smtClean="0"/>
              <a:t>}//</a:t>
            </a:r>
            <a:r>
              <a:rPr lang="zh-CN" altLang="en-US" dirty="0" smtClean="0"/>
              <a:t>参数</a:t>
            </a:r>
            <a:r>
              <a:rPr lang="en-US" altLang="zh-CN" dirty="0" err="1" smtClean="0">
                <a:solidFill>
                  <a:srgbClr val="0000E2"/>
                </a:solidFill>
              </a:rPr>
              <a:t>CustomerPNVersion</a:t>
            </a:r>
            <a:r>
              <a:rPr lang="zh-CN" altLang="en-US" dirty="0" smtClean="0"/>
              <a:t>为软属性（这里对应的为</a:t>
            </a:r>
            <a:r>
              <a:rPr lang="en-US" altLang="zh-CN" dirty="0" smtClean="0"/>
              <a:t>ECR</a:t>
            </a:r>
            <a:r>
              <a:rPr lang="zh-CN" altLang="en-US" dirty="0" smtClean="0"/>
              <a:t>软属性），</a:t>
            </a:r>
            <a:r>
              <a:rPr lang="en-US" altLang="zh-CN" dirty="0" err="1" smtClean="0">
                <a:solidFill>
                  <a:srgbClr val="0000E2"/>
                </a:solidFill>
              </a:rPr>
              <a:t>customerpnve</a:t>
            </a:r>
            <a:r>
              <a:rPr lang="zh-CN" altLang="en-US" dirty="0" smtClean="0"/>
              <a:t>查询的值</a:t>
            </a:r>
          </a:p>
          <a:p>
            <a:pPr marL="0" indent="0">
              <a:lnSpc>
                <a:spcPct val="40000"/>
              </a:lnSpc>
              <a:buNone/>
            </a:pPr>
            <a:r>
              <a:rPr lang="en-US" altLang="zh-CN" dirty="0" err="1" smtClean="0">
                <a:solidFill>
                  <a:srgbClr val="FF0000"/>
                </a:solidFill>
              </a:rPr>
              <a:t>PersistenceHelper.manager.find</a:t>
            </a:r>
            <a:r>
              <a:rPr lang="en-US" altLang="zh-CN" dirty="0" smtClean="0">
                <a:solidFill>
                  <a:srgbClr val="FF0000"/>
                </a:solidFill>
              </a:rPr>
              <a:t>(</a:t>
            </a:r>
            <a:r>
              <a:rPr lang="en-US" altLang="zh-CN" dirty="0" err="1" smtClean="0">
                <a:solidFill>
                  <a:srgbClr val="FF0000"/>
                </a:solidFill>
              </a:rPr>
              <a:t>queryspec</a:t>
            </a:r>
            <a:r>
              <a:rPr lang="en-US" altLang="zh-CN" dirty="0" smtClean="0">
                <a:solidFill>
                  <a:srgbClr val="FF0000"/>
                </a:solidFill>
              </a:rPr>
              <a:t>);</a:t>
            </a:r>
            <a:endParaRPr lang="zh-TW" altLang="en-US" dirty="0" smtClean="0"/>
          </a:p>
        </p:txBody>
      </p:sp>
    </p:spTree>
  </p:cSld>
  <p:clrMapOvr>
    <a:masterClrMapping/>
  </p:clrMapOvr>
  <p:transition spd="med">
    <p:fade thruBlk="1"/>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solidFill>
                  <a:srgbClr val="000099"/>
                </a:solidFill>
              </a:rPr>
              <a:t>ECR</a:t>
            </a:r>
            <a:r>
              <a:rPr lang="zh-CN" altLang="en-US" sz="3200" dirty="0" smtClean="0">
                <a:solidFill>
                  <a:srgbClr val="000099"/>
                </a:solidFill>
              </a:rPr>
              <a:t>软属性的查询</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buNone/>
            </a:pPr>
            <a:r>
              <a:rPr lang="zh-CN" altLang="en-US" dirty="0" smtClean="0"/>
              <a:t>软属性条件查询</a:t>
            </a:r>
          </a:p>
          <a:p>
            <a:pPr marL="0" indent="0">
              <a:buNone/>
            </a:pPr>
            <a:r>
              <a:rPr lang="en-US" altLang="zh-CN" dirty="0" err="1" smtClean="0"/>
              <a:t>appendWhere</a:t>
            </a:r>
            <a:r>
              <a:rPr lang="en-US" altLang="zh-CN" dirty="0" smtClean="0"/>
              <a:t>(</a:t>
            </a:r>
            <a:r>
              <a:rPr lang="en-US" altLang="zh-CN" dirty="0" err="1" smtClean="0"/>
              <a:t>QuerySpec</a:t>
            </a:r>
            <a:r>
              <a:rPr lang="en-US" altLang="zh-CN" dirty="0" smtClean="0"/>
              <a:t> </a:t>
            </a:r>
            <a:r>
              <a:rPr lang="en-US" altLang="zh-CN" dirty="0" err="1" smtClean="0"/>
              <a:t>queryspec</a:t>
            </a:r>
            <a:r>
              <a:rPr lang="en-US" altLang="zh-CN" dirty="0" smtClean="0"/>
              <a:t>, Class class1, String s, String s1){</a:t>
            </a:r>
          </a:p>
          <a:p>
            <a:pPr marL="0" indent="0">
              <a:buNone/>
            </a:pPr>
            <a:r>
              <a:rPr lang="en-US" altLang="zh-TW" dirty="0" err="1" smtClean="0"/>
              <a:t>int</a:t>
            </a:r>
            <a:r>
              <a:rPr lang="en-US" altLang="zh-TW" dirty="0" smtClean="0"/>
              <a:t> </a:t>
            </a:r>
            <a:r>
              <a:rPr lang="en-US" altLang="zh-TW" dirty="0" err="1" smtClean="0"/>
              <a:t>i</a:t>
            </a:r>
            <a:r>
              <a:rPr lang="en-US" altLang="zh-TW" dirty="0" smtClean="0"/>
              <a:t> =</a:t>
            </a:r>
            <a:r>
              <a:rPr lang="en-US" altLang="zh-TW" dirty="0" err="1" smtClean="0">
                <a:solidFill>
                  <a:srgbClr val="FF0000"/>
                </a:solidFill>
              </a:rPr>
              <a:t>queryspec.getFromClause</a:t>
            </a:r>
            <a:r>
              <a:rPr lang="en-US" altLang="zh-TW" dirty="0" smtClean="0">
                <a:solidFill>
                  <a:srgbClr val="FF0000"/>
                </a:solidFill>
              </a:rPr>
              <a:t>().</a:t>
            </a:r>
            <a:r>
              <a:rPr lang="en-US" altLang="zh-TW" dirty="0" err="1" smtClean="0">
                <a:solidFill>
                  <a:srgbClr val="FF0000"/>
                </a:solidFill>
              </a:rPr>
              <a:t>getPosition</a:t>
            </a:r>
            <a:r>
              <a:rPr lang="en-US" altLang="zh-TW" dirty="0" smtClean="0">
                <a:solidFill>
                  <a:srgbClr val="FF0000"/>
                </a:solidFill>
              </a:rPr>
              <a:t>(class1);</a:t>
            </a:r>
            <a:endParaRPr lang="en-US" altLang="zh-CN" dirty="0" smtClean="0">
              <a:solidFill>
                <a:srgbClr val="FF0000"/>
              </a:solidFill>
            </a:endParaRPr>
          </a:p>
          <a:p>
            <a:pPr marL="0" indent="0">
              <a:buNone/>
            </a:pPr>
            <a:r>
              <a:rPr lang="en-US" altLang="zh-CN" dirty="0" err="1" smtClean="0"/>
              <a:t>obj</a:t>
            </a:r>
            <a:r>
              <a:rPr lang="en-US" altLang="zh-CN" dirty="0" smtClean="0"/>
              <a:t> =</a:t>
            </a:r>
            <a:r>
              <a:rPr lang="en-US" altLang="zh-CN" dirty="0" smtClean="0">
                <a:solidFill>
                  <a:srgbClr val="FF0000"/>
                </a:solidFill>
              </a:rPr>
              <a:t>new </a:t>
            </a:r>
            <a:r>
              <a:rPr lang="en-US" altLang="zh-CN" dirty="0" err="1" smtClean="0">
                <a:solidFill>
                  <a:srgbClr val="FF0000"/>
                </a:solidFill>
              </a:rPr>
              <a:t>ConstantExpression</a:t>
            </a:r>
            <a:r>
              <a:rPr lang="en-US" altLang="zh-CN" dirty="0" smtClean="0">
                <a:solidFill>
                  <a:srgbClr val="FF0000"/>
                </a:solidFill>
              </a:rPr>
              <a:t>(</a:t>
            </a:r>
            <a:r>
              <a:rPr lang="en-US" altLang="zh-CN" dirty="0" err="1" smtClean="0">
                <a:solidFill>
                  <a:srgbClr val="FF0000"/>
                </a:solidFill>
              </a:rPr>
              <a:t>convertWildCards</a:t>
            </a:r>
            <a:r>
              <a:rPr lang="en-US" altLang="zh-CN" dirty="0" smtClean="0">
                <a:solidFill>
                  <a:srgbClr val="FF0000"/>
                </a:solidFill>
              </a:rPr>
              <a:t>(s1));</a:t>
            </a:r>
          </a:p>
          <a:p>
            <a:pPr marL="0" indent="0">
              <a:buNone/>
            </a:pPr>
            <a:r>
              <a:rPr lang="en-US" altLang="zh-CN" dirty="0" smtClean="0"/>
              <a:t>s2 =</a:t>
            </a:r>
            <a:r>
              <a:rPr lang="en-US" altLang="en-US" dirty="0" smtClean="0"/>
              <a:t>s</a:t>
            </a:r>
            <a:r>
              <a:rPr lang="en-US" altLang="zh-CN" dirty="0" smtClean="0"/>
              <a:t>1</a:t>
            </a:r>
            <a:r>
              <a:rPr lang="en-US" altLang="en-US" dirty="0" smtClean="0"/>
              <a:t>.indexOf(‘*’) != -1</a:t>
            </a:r>
            <a:r>
              <a:rPr lang="en-US" altLang="zh-CN" dirty="0" smtClean="0"/>
              <a:t>? “ LIKE ” : “=”;//</a:t>
            </a:r>
            <a:r>
              <a:rPr lang="zh-CN" altLang="en-US" dirty="0" smtClean="0"/>
              <a:t>模糊查询还是精确查询</a:t>
            </a:r>
          </a:p>
          <a:p>
            <a:pPr marL="0" indent="0">
              <a:buNone/>
            </a:pPr>
            <a:r>
              <a:rPr lang="en-US" altLang="zh-TW" dirty="0" err="1" smtClean="0"/>
              <a:t>SearchCondition</a:t>
            </a:r>
            <a:r>
              <a:rPr lang="en-US" altLang="zh-CN" dirty="0" smtClean="0"/>
              <a:t> </a:t>
            </a:r>
            <a:r>
              <a:rPr lang="en-US" altLang="zh-CN" dirty="0" err="1" smtClean="0"/>
              <a:t>contion</a:t>
            </a:r>
            <a:r>
              <a:rPr lang="en-US" altLang="zh-CN" dirty="0" smtClean="0"/>
              <a:t> =</a:t>
            </a:r>
            <a:r>
              <a:rPr lang="en-US" altLang="zh-TW" dirty="0" err="1" smtClean="0">
                <a:solidFill>
                  <a:srgbClr val="FF0000"/>
                </a:solidFill>
              </a:rPr>
              <a:t>SearchCondition</a:t>
            </a:r>
            <a:r>
              <a:rPr lang="en-US" altLang="zh-TW" dirty="0" smtClean="0">
                <a:solidFill>
                  <a:srgbClr val="FF0000"/>
                </a:solidFill>
              </a:rPr>
              <a:t>(new </a:t>
            </a:r>
            <a:r>
              <a:rPr lang="en-US" altLang="zh-TW" dirty="0" err="1" smtClean="0">
                <a:solidFill>
                  <a:srgbClr val="FF0000"/>
                </a:solidFill>
              </a:rPr>
              <a:t>ClassAttribute</a:t>
            </a:r>
            <a:r>
              <a:rPr lang="en-US" altLang="zh-TW" dirty="0" smtClean="0">
                <a:solidFill>
                  <a:srgbClr val="FF0000"/>
                </a:solidFill>
              </a:rPr>
              <a:t>(class1, s), s2, ((</a:t>
            </a:r>
            <a:r>
              <a:rPr lang="en-US" altLang="zh-TW" dirty="0" err="1" smtClean="0">
                <a:solidFill>
                  <a:srgbClr val="FF0000"/>
                </a:solidFill>
              </a:rPr>
              <a:t>wt.query.RelationalExpression</a:t>
            </a:r>
            <a:r>
              <a:rPr lang="en-US" altLang="zh-TW" dirty="0" smtClean="0">
                <a:solidFill>
                  <a:srgbClr val="FF0000"/>
                </a:solidFill>
              </a:rPr>
              <a:t>) (</a:t>
            </a:r>
            <a:r>
              <a:rPr lang="en-US" altLang="zh-TW" dirty="0" err="1" smtClean="0">
                <a:solidFill>
                  <a:srgbClr val="FF0000"/>
                </a:solidFill>
              </a:rPr>
              <a:t>obj</a:t>
            </a:r>
            <a:r>
              <a:rPr lang="en-US" altLang="zh-TW" dirty="0" smtClean="0">
                <a:solidFill>
                  <a:srgbClr val="FF0000"/>
                </a:solidFill>
              </a:rPr>
              <a:t>)))</a:t>
            </a:r>
            <a:r>
              <a:rPr lang="zh-CN" altLang="en-US" dirty="0" smtClean="0">
                <a:solidFill>
                  <a:srgbClr val="FF0000"/>
                </a:solidFill>
              </a:rPr>
              <a:t>；</a:t>
            </a:r>
          </a:p>
          <a:p>
            <a:pPr marL="0" indent="0">
              <a:buNone/>
            </a:pPr>
            <a:r>
              <a:rPr lang="en-US" altLang="zh-TW" dirty="0" err="1" smtClean="0">
                <a:solidFill>
                  <a:srgbClr val="0000E2"/>
                </a:solidFill>
              </a:rPr>
              <a:t>queryspec.appendWhere</a:t>
            </a:r>
            <a:r>
              <a:rPr lang="en-US" altLang="zh-TW" dirty="0" smtClean="0">
                <a:solidFill>
                  <a:srgbClr val="0000E2"/>
                </a:solidFill>
              </a:rPr>
              <a:t>(</a:t>
            </a:r>
            <a:r>
              <a:rPr lang="en-US" altLang="zh-CN" dirty="0" err="1" smtClean="0">
                <a:solidFill>
                  <a:srgbClr val="0000E2"/>
                </a:solidFill>
              </a:rPr>
              <a:t>contion</a:t>
            </a:r>
            <a:r>
              <a:rPr lang="en-US" altLang="zh-TW" dirty="0" smtClean="0">
                <a:solidFill>
                  <a:srgbClr val="0000E2"/>
                </a:solidFill>
              </a:rPr>
              <a:t>, </a:t>
            </a:r>
            <a:r>
              <a:rPr lang="en-US" altLang="zh-TW" dirty="0" err="1" smtClean="0">
                <a:solidFill>
                  <a:srgbClr val="0000E2"/>
                </a:solidFill>
              </a:rPr>
              <a:t>i</a:t>
            </a:r>
            <a:r>
              <a:rPr lang="en-US" altLang="zh-TW" dirty="0" smtClean="0">
                <a:solidFill>
                  <a:srgbClr val="0000E2"/>
                </a:solidFill>
              </a:rPr>
              <a:t>);</a:t>
            </a:r>
            <a:endParaRPr lang="en-US" altLang="zh-CN" dirty="0" smtClean="0">
              <a:solidFill>
                <a:srgbClr val="0000E2"/>
              </a:solidFill>
            </a:endParaRPr>
          </a:p>
          <a:p>
            <a:pPr marL="0" indent="0">
              <a:buNone/>
            </a:pPr>
            <a:r>
              <a:rPr lang="en-US" altLang="zh-CN" dirty="0" smtClean="0"/>
              <a:t>}</a:t>
            </a:r>
            <a:endParaRPr lang="en-US" altLang="zh-TW" dirty="0" smtClean="0"/>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ea typeface="宋体" pitchFamily="2" charset="-122"/>
              </a:rPr>
              <a:t>模型扩展</a:t>
            </a:r>
            <a:r>
              <a:rPr lang="en-US" altLang="zh-CN" dirty="0" smtClean="0">
                <a:ea typeface="宋体" pitchFamily="2" charset="-122"/>
              </a:rPr>
              <a:t>(</a:t>
            </a:r>
            <a:r>
              <a:rPr lang="zh-CN" altLang="en-US" dirty="0" smtClean="0">
                <a:ea typeface="宋体" pitchFamily="2" charset="-122"/>
              </a:rPr>
              <a:t>续</a:t>
            </a:r>
            <a:r>
              <a:rPr lang="en-US" altLang="zh-CN" dirty="0" smtClean="0">
                <a:ea typeface="宋体" pitchFamily="2" charset="-122"/>
              </a:rPr>
              <a:t>)</a:t>
            </a:r>
            <a:endParaRPr lang="zh-CN" altLang="en-US" dirty="0" smtClean="0">
              <a:ea typeface="宋体" pitchFamily="2" charset="-122"/>
            </a:endParaRPr>
          </a:p>
        </p:txBody>
      </p:sp>
      <p:sp>
        <p:nvSpPr>
          <p:cNvPr id="4" name="内容占位符 3"/>
          <p:cNvSpPr>
            <a:spLocks noGrp="1"/>
          </p:cNvSpPr>
          <p:nvPr>
            <p:ph idx="1"/>
          </p:nvPr>
        </p:nvSpPr>
        <p:spPr/>
        <p:txBody>
          <a:bodyPr/>
          <a:lstStyle/>
          <a:p>
            <a:pPr marL="342900" lvl="1" indent="-342900">
              <a:buClr>
                <a:srgbClr val="FF3300"/>
              </a:buClr>
              <a:buSzPct val="80000"/>
              <a:buFont typeface="Wingdings" pitchFamily="2" charset="2"/>
              <a:buChar char="l"/>
            </a:pPr>
            <a:r>
              <a:rPr lang="zh-CN" altLang="zh-CN" dirty="0" smtClean="0"/>
              <a:t>你打开的时候是什么都没有的，这里面</a:t>
            </a:r>
            <a:r>
              <a:rPr lang="en-US" altLang="zh-CN" dirty="0" err="1" smtClean="0"/>
              <a:t>person,personLink</a:t>
            </a:r>
            <a:r>
              <a:rPr lang="zh-CN" altLang="zh-CN" dirty="0" smtClean="0"/>
              <a:t>这</a:t>
            </a:r>
            <a:r>
              <a:rPr lang="en-US" altLang="zh-CN" dirty="0" smtClean="0"/>
              <a:t>2</a:t>
            </a:r>
            <a:r>
              <a:rPr lang="zh-CN" altLang="zh-CN" dirty="0" smtClean="0"/>
              <a:t>个类是自己建立的，可以从中间的那个条中选择到的，然后对这</a:t>
            </a:r>
            <a:r>
              <a:rPr lang="en-US" altLang="zh-CN" dirty="0" smtClean="0"/>
              <a:t>2</a:t>
            </a:r>
            <a:r>
              <a:rPr lang="zh-CN" altLang="zh-CN" dirty="0" smtClean="0"/>
              <a:t>个类进行编辑，选中</a:t>
            </a:r>
            <a:r>
              <a:rPr lang="en-US" altLang="zh-CN" dirty="0" smtClean="0"/>
              <a:t>person</a:t>
            </a:r>
            <a:r>
              <a:rPr lang="zh-CN" altLang="zh-CN" dirty="0" smtClean="0"/>
              <a:t>这个类，点右键，会出现</a:t>
            </a:r>
            <a:endParaRPr lang="en-US" altLang="zh-CN" dirty="0" smtClean="0"/>
          </a:p>
          <a:p>
            <a:pPr marL="342900" lvl="1" indent="-342900">
              <a:buClr>
                <a:srgbClr val="FF3300"/>
              </a:buClr>
              <a:buSzPct val="80000"/>
              <a:buFont typeface="Wingdings" pitchFamily="2" charset="2"/>
              <a:buChar char="l"/>
            </a:pPr>
            <a:endParaRPr lang="en-US" altLang="zh-CN" dirty="0" smtClean="0"/>
          </a:p>
          <a:p>
            <a:pPr marL="342900" lvl="1" indent="-342900">
              <a:buClr>
                <a:srgbClr val="FF3300"/>
              </a:buClr>
              <a:buSzPct val="80000"/>
              <a:buFont typeface="Wingdings" pitchFamily="2" charset="2"/>
              <a:buChar char="l"/>
            </a:pPr>
            <a:endParaRPr lang="en-US" altLang="zh-CN" dirty="0" smtClean="0"/>
          </a:p>
          <a:p>
            <a:pPr marL="342900" lvl="1" indent="-342900">
              <a:buClr>
                <a:srgbClr val="FF3300"/>
              </a:buClr>
              <a:buSzPct val="80000"/>
              <a:buFont typeface="Wingdings" pitchFamily="2" charset="2"/>
              <a:buChar char="l"/>
            </a:pPr>
            <a:endParaRPr lang="en-US" altLang="zh-CN" dirty="0" smtClean="0"/>
          </a:p>
          <a:p>
            <a:pPr marL="342900" lvl="1" indent="-342900">
              <a:buClr>
                <a:srgbClr val="FF3300"/>
              </a:buClr>
              <a:buSzPct val="80000"/>
              <a:buFont typeface="Wingdings" pitchFamily="2" charset="2"/>
              <a:buChar char="l"/>
            </a:pPr>
            <a:endParaRPr lang="en-US" altLang="zh-CN" dirty="0" smtClean="0"/>
          </a:p>
          <a:p>
            <a:pPr marL="342900" lvl="1" indent="-342900">
              <a:buClr>
                <a:srgbClr val="FF3300"/>
              </a:buClr>
              <a:buSzPct val="80000"/>
              <a:buFont typeface="Wingdings" pitchFamily="2" charset="2"/>
              <a:buChar char="l"/>
            </a:pPr>
            <a:endParaRPr lang="en-US" altLang="zh-CN" dirty="0" smtClean="0"/>
          </a:p>
          <a:p>
            <a:pPr marL="342900" lvl="1" indent="-342900">
              <a:buClr>
                <a:srgbClr val="FF3300"/>
              </a:buClr>
              <a:buSzPct val="80000"/>
              <a:buFont typeface="Wingdings" pitchFamily="2" charset="2"/>
              <a:buChar char="l"/>
            </a:pPr>
            <a:endParaRPr lang="en-US" altLang="zh-CN" dirty="0" smtClean="0"/>
          </a:p>
          <a:p>
            <a:pPr marL="342900" lvl="1" indent="-342900">
              <a:buClr>
                <a:srgbClr val="FF3300"/>
              </a:buClr>
              <a:buSzPct val="80000"/>
              <a:buFont typeface="Wingdings" pitchFamily="2" charset="2"/>
              <a:buChar char="l"/>
            </a:pPr>
            <a:endParaRPr lang="en-US" altLang="zh-CN" dirty="0" smtClean="0"/>
          </a:p>
          <a:p>
            <a:pPr marL="342900" lvl="1" indent="-342900">
              <a:buClr>
                <a:srgbClr val="FF3300"/>
              </a:buClr>
              <a:buSzPct val="80000"/>
              <a:buFont typeface="Wingdings" pitchFamily="2" charset="2"/>
              <a:buChar char="l"/>
            </a:pPr>
            <a:endParaRPr lang="en-US" altLang="zh-CN" dirty="0" smtClean="0"/>
          </a:p>
          <a:p>
            <a:pPr marL="342900" lvl="1" indent="-342900">
              <a:buClr>
                <a:srgbClr val="FF3300"/>
              </a:buClr>
              <a:buSzPct val="80000"/>
              <a:buFont typeface="Wingdings" pitchFamily="2" charset="2"/>
              <a:buChar char="l"/>
            </a:pPr>
            <a:r>
              <a:rPr lang="zh-CN" altLang="zh-CN" dirty="0" smtClean="0"/>
              <a:t>点击第一个，然后就会出现</a:t>
            </a:r>
          </a:p>
          <a:p>
            <a:pPr marL="342900" lvl="1" indent="-342900">
              <a:buClr>
                <a:srgbClr val="FF3300"/>
              </a:buClr>
              <a:buSzPct val="80000"/>
              <a:buFont typeface="Wingdings" pitchFamily="2" charset="2"/>
              <a:buChar char="l"/>
            </a:pPr>
            <a:endParaRPr lang="zh-CN" altLang="zh-CN" dirty="0" smtClean="0"/>
          </a:p>
          <a:p>
            <a:endParaRPr lang="zh-CN" altLang="en-US" dirty="0"/>
          </a:p>
        </p:txBody>
      </p:sp>
      <p:pic>
        <p:nvPicPr>
          <p:cNvPr id="46082" name="Picture 2"/>
          <p:cNvPicPr>
            <a:picLocks noChangeAspect="1" noChangeArrowheads="1"/>
          </p:cNvPicPr>
          <p:nvPr/>
        </p:nvPicPr>
        <p:blipFill>
          <a:blip r:embed="rId2" cstate="print"/>
          <a:srcRect/>
          <a:stretch>
            <a:fillRect/>
          </a:stretch>
        </p:blipFill>
        <p:spPr bwMode="auto">
          <a:xfrm>
            <a:off x="1043608" y="2276872"/>
            <a:ext cx="5259387" cy="2670175"/>
          </a:xfrm>
          <a:prstGeom prst="rect">
            <a:avLst/>
          </a:prstGeom>
          <a:noFill/>
          <a:ln w="9525">
            <a:noFill/>
            <a:miter lim="800000"/>
            <a:headEnd/>
            <a:tailEnd/>
          </a:ln>
        </p:spPr>
      </p:pic>
    </p:spTree>
  </p:cSld>
  <p:clrMapOvr>
    <a:masterClrMapping/>
  </p:clrMapOvr>
  <p:transition spd="med">
    <p:fade thruBlk="1"/>
  </p:transition>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根据</a:t>
            </a:r>
            <a:r>
              <a:rPr lang="en-US" altLang="zh-CN" sz="3200" dirty="0" smtClean="0">
                <a:solidFill>
                  <a:srgbClr val="000099"/>
                </a:solidFill>
              </a:rPr>
              <a:t>ECA</a:t>
            </a:r>
            <a:r>
              <a:rPr lang="zh-CN" altLang="en-US" sz="3200" dirty="0" smtClean="0">
                <a:solidFill>
                  <a:srgbClr val="000099"/>
                </a:solidFill>
              </a:rPr>
              <a:t>获取</a:t>
            </a:r>
            <a:r>
              <a:rPr lang="en-US" altLang="zh-CN" sz="3200" dirty="0" smtClean="0">
                <a:solidFill>
                  <a:srgbClr val="000099"/>
                </a:solidFill>
              </a:rPr>
              <a:t>ECO</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r>
              <a:rPr lang="zh-CN" altLang="en-US" sz="2800" dirty="0" smtClean="0"/>
              <a:t>理论上一个</a:t>
            </a:r>
            <a:r>
              <a:rPr lang="en-US" altLang="zh-CN" sz="2800" dirty="0" smtClean="0"/>
              <a:t>ECA</a:t>
            </a:r>
            <a:r>
              <a:rPr lang="zh-CN" altLang="en-US" sz="2800" dirty="0" smtClean="0"/>
              <a:t>只能对应一个</a:t>
            </a:r>
            <a:r>
              <a:rPr lang="en-US" altLang="zh-CN" sz="2800" dirty="0" smtClean="0"/>
              <a:t>ECO</a:t>
            </a:r>
            <a:r>
              <a:rPr lang="zh-CN" altLang="en-US" sz="2800" dirty="0" smtClean="0"/>
              <a:t>，而一个</a:t>
            </a:r>
            <a:r>
              <a:rPr lang="en-US" altLang="zh-CN" sz="2800" dirty="0" smtClean="0"/>
              <a:t>ECO</a:t>
            </a:r>
            <a:r>
              <a:rPr lang="zh-CN" altLang="en-US" sz="2800" dirty="0" smtClean="0"/>
              <a:t>则可以对应多个</a:t>
            </a:r>
            <a:r>
              <a:rPr lang="en-US" altLang="zh-CN" sz="2800" dirty="0" smtClean="0"/>
              <a:t>ECA</a:t>
            </a:r>
          </a:p>
          <a:p>
            <a:pPr marL="0" indent="0">
              <a:buNone/>
            </a:pPr>
            <a:r>
              <a:rPr lang="en-US" altLang="zh-CN" sz="2800" dirty="0" err="1" smtClean="0"/>
              <a:t>QueryResult</a:t>
            </a:r>
            <a:r>
              <a:rPr lang="en-US" altLang="zh-CN" sz="2800" dirty="0" smtClean="0"/>
              <a:t> </a:t>
            </a:r>
            <a:r>
              <a:rPr lang="en-US" altLang="zh-CN" sz="2800" dirty="0" err="1" smtClean="0"/>
              <a:t>queryresult</a:t>
            </a:r>
            <a:r>
              <a:rPr lang="en-US" altLang="zh-CN" sz="2800" dirty="0" smtClean="0"/>
              <a:t>;</a:t>
            </a:r>
          </a:p>
          <a:p>
            <a:pPr marL="0" indent="0">
              <a:buNone/>
            </a:pPr>
            <a:r>
              <a:rPr lang="en-US" altLang="zh-CN" sz="2800" dirty="0" err="1" smtClean="0"/>
              <a:t>queryresult</a:t>
            </a:r>
            <a:r>
              <a:rPr lang="en-US" altLang="zh-CN" sz="2800" dirty="0" smtClean="0"/>
              <a:t> = ChangeHelper2.</a:t>
            </a:r>
            <a:r>
              <a:rPr lang="en-US" altLang="zh-CN" sz="2800" i="1" dirty="0" smtClean="0"/>
              <a:t>service</a:t>
            </a:r>
            <a:r>
              <a:rPr lang="en-US" altLang="zh-CN" sz="2800" dirty="0" smtClean="0"/>
              <a:t>.getChangeOrder(changeactivity2);</a:t>
            </a:r>
          </a:p>
          <a:p>
            <a:pPr marL="0" indent="0"/>
            <a:endParaRPr lang="zh-CN" altLang="en-US" sz="2800" dirty="0" smtClean="0"/>
          </a:p>
          <a:p>
            <a:pPr marL="0" indent="0"/>
            <a:r>
              <a:rPr lang="zh-CN" altLang="en-US" sz="2800" dirty="0" smtClean="0"/>
              <a:t>利用</a:t>
            </a:r>
            <a:r>
              <a:rPr lang="en-US" altLang="zh-CN" sz="2800" dirty="0" smtClean="0"/>
              <a:t>ECA</a:t>
            </a:r>
            <a:r>
              <a:rPr lang="zh-CN" altLang="en-US" sz="2800" dirty="0" smtClean="0"/>
              <a:t>实例获取的</a:t>
            </a:r>
            <a:r>
              <a:rPr lang="en-US" altLang="zh-CN" sz="2800" dirty="0" smtClean="0"/>
              <a:t>ECO</a:t>
            </a:r>
            <a:r>
              <a:rPr lang="zh-CN" altLang="en-US" sz="2800" dirty="0" smtClean="0"/>
              <a:t>结果集，理论上该结果集只有一笔数据</a:t>
            </a:r>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根据</a:t>
            </a:r>
            <a:r>
              <a:rPr lang="en-US" altLang="zh-CN" sz="3200" dirty="0" smtClean="0">
                <a:solidFill>
                  <a:srgbClr val="000099"/>
                </a:solidFill>
              </a:rPr>
              <a:t>ECA</a:t>
            </a:r>
            <a:r>
              <a:rPr lang="zh-CN" altLang="en-US" sz="3200" dirty="0" smtClean="0">
                <a:solidFill>
                  <a:srgbClr val="000099"/>
                </a:solidFill>
              </a:rPr>
              <a:t>获取</a:t>
            </a:r>
            <a:r>
              <a:rPr lang="en-US" altLang="zh-CN" sz="3200" dirty="0" smtClean="0">
                <a:solidFill>
                  <a:srgbClr val="000099"/>
                </a:solidFill>
              </a:rPr>
              <a:t>ECO</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r>
              <a:rPr lang="zh-CN" altLang="en-US" sz="2800" dirty="0" smtClean="0"/>
              <a:t>理论上一个</a:t>
            </a:r>
            <a:r>
              <a:rPr lang="en-US" altLang="zh-CN" sz="2800" dirty="0" smtClean="0"/>
              <a:t>ECA</a:t>
            </a:r>
            <a:r>
              <a:rPr lang="zh-CN" altLang="en-US" sz="2800" dirty="0" smtClean="0"/>
              <a:t>只能对应一个</a:t>
            </a:r>
            <a:r>
              <a:rPr lang="en-US" altLang="zh-CN" sz="2800" dirty="0" smtClean="0"/>
              <a:t>ECO</a:t>
            </a:r>
            <a:r>
              <a:rPr lang="zh-CN" altLang="en-US" sz="2800" dirty="0" smtClean="0"/>
              <a:t>，而一个</a:t>
            </a:r>
            <a:r>
              <a:rPr lang="en-US" altLang="zh-CN" sz="2800" dirty="0" smtClean="0"/>
              <a:t>ECO</a:t>
            </a:r>
            <a:r>
              <a:rPr lang="zh-CN" altLang="en-US" sz="2800" dirty="0" smtClean="0"/>
              <a:t>则可以对应多个</a:t>
            </a:r>
            <a:r>
              <a:rPr lang="en-US" altLang="zh-CN" sz="2800" dirty="0" smtClean="0"/>
              <a:t>ECA</a:t>
            </a:r>
          </a:p>
          <a:p>
            <a:pPr marL="0" indent="0">
              <a:buNone/>
            </a:pPr>
            <a:r>
              <a:rPr lang="en-US" altLang="zh-CN" sz="2800" dirty="0" err="1" smtClean="0"/>
              <a:t>QueryResult</a:t>
            </a:r>
            <a:r>
              <a:rPr lang="en-US" altLang="zh-CN" sz="2800" dirty="0" smtClean="0"/>
              <a:t> </a:t>
            </a:r>
            <a:r>
              <a:rPr lang="en-US" altLang="zh-CN" sz="2800" dirty="0" err="1" smtClean="0"/>
              <a:t>queryresult</a:t>
            </a:r>
            <a:r>
              <a:rPr lang="en-US" altLang="zh-CN" sz="2800" dirty="0" smtClean="0"/>
              <a:t>;</a:t>
            </a:r>
          </a:p>
          <a:p>
            <a:pPr marL="0" indent="0">
              <a:buNone/>
            </a:pPr>
            <a:r>
              <a:rPr lang="en-US" altLang="zh-CN" sz="2800" dirty="0" err="1" smtClean="0"/>
              <a:t>queryresult</a:t>
            </a:r>
            <a:r>
              <a:rPr lang="en-US" altLang="zh-CN" sz="2800" dirty="0" smtClean="0"/>
              <a:t> = ChangeHelper2.</a:t>
            </a:r>
            <a:r>
              <a:rPr lang="en-US" altLang="zh-CN" sz="2800" i="1" dirty="0" smtClean="0"/>
              <a:t>service</a:t>
            </a:r>
            <a:r>
              <a:rPr lang="en-US" altLang="zh-CN" sz="2800" dirty="0" smtClean="0"/>
              <a:t>.getChangeOrder(changeactivity2);</a:t>
            </a:r>
          </a:p>
          <a:p>
            <a:pPr marL="0" indent="0"/>
            <a:endParaRPr lang="zh-CN" altLang="en-US" sz="2800" dirty="0" smtClean="0"/>
          </a:p>
          <a:p>
            <a:pPr marL="0" indent="0"/>
            <a:r>
              <a:rPr lang="zh-CN" altLang="en-US" sz="2800" dirty="0" smtClean="0"/>
              <a:t>利用</a:t>
            </a:r>
            <a:r>
              <a:rPr lang="en-US" altLang="zh-CN" sz="2800" dirty="0" smtClean="0"/>
              <a:t>ECA</a:t>
            </a:r>
            <a:r>
              <a:rPr lang="zh-CN" altLang="en-US" sz="2800" dirty="0" smtClean="0"/>
              <a:t>实例获取的</a:t>
            </a:r>
            <a:r>
              <a:rPr lang="en-US" altLang="zh-CN" sz="2800" dirty="0" smtClean="0"/>
              <a:t>ECO</a:t>
            </a:r>
            <a:r>
              <a:rPr lang="zh-CN" altLang="en-US" sz="2800" dirty="0" smtClean="0"/>
              <a:t>结果集，理论上该结果集只有一笔数据</a:t>
            </a:r>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根据</a:t>
            </a:r>
            <a:r>
              <a:rPr lang="en-US" altLang="zh-CN" sz="3200" dirty="0" smtClean="0">
                <a:solidFill>
                  <a:srgbClr val="000099"/>
                </a:solidFill>
              </a:rPr>
              <a:t>ECO</a:t>
            </a:r>
            <a:r>
              <a:rPr lang="zh-CN" altLang="en-US" sz="3200" dirty="0" smtClean="0">
                <a:solidFill>
                  <a:srgbClr val="000099"/>
                </a:solidFill>
              </a:rPr>
              <a:t>获取</a:t>
            </a:r>
            <a:r>
              <a:rPr lang="en-US" altLang="zh-CN" sz="3200" dirty="0" smtClean="0">
                <a:solidFill>
                  <a:srgbClr val="000099"/>
                </a:solidFill>
              </a:rPr>
              <a:t>ECR</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lnSpc>
                <a:spcPct val="70000"/>
              </a:lnSpc>
            </a:pPr>
            <a:r>
              <a:rPr lang="en-US" altLang="zh-CN" dirty="0" smtClean="0"/>
              <a:t>ECO</a:t>
            </a:r>
            <a:r>
              <a:rPr lang="zh-CN" altLang="en-US" dirty="0" smtClean="0"/>
              <a:t>来自</a:t>
            </a:r>
            <a:r>
              <a:rPr lang="en-US" altLang="zh-CN" dirty="0" smtClean="0"/>
              <a:t>ECR</a:t>
            </a:r>
            <a:r>
              <a:rPr lang="zh-CN" altLang="en-US" dirty="0" smtClean="0"/>
              <a:t>，通过</a:t>
            </a:r>
            <a:r>
              <a:rPr lang="en-US" altLang="zh-CN" dirty="0" smtClean="0"/>
              <a:t>ECO</a:t>
            </a:r>
            <a:r>
              <a:rPr lang="zh-CN" altLang="en-US" dirty="0" smtClean="0"/>
              <a:t>可以获取</a:t>
            </a:r>
            <a:r>
              <a:rPr lang="en-US" altLang="zh-CN" dirty="0" smtClean="0"/>
              <a:t>ECR</a:t>
            </a:r>
          </a:p>
          <a:p>
            <a:pPr marL="0" indent="0">
              <a:lnSpc>
                <a:spcPct val="70000"/>
              </a:lnSpc>
              <a:buNone/>
            </a:pPr>
            <a:r>
              <a:rPr lang="zh-CN" altLang="en-US" dirty="0" smtClean="0"/>
              <a:t>跟</a:t>
            </a:r>
            <a:r>
              <a:rPr lang="en-US" altLang="zh-CN" dirty="0" smtClean="0"/>
              <a:t>ECO</a:t>
            </a:r>
            <a:r>
              <a:rPr lang="zh-CN" altLang="en-US" dirty="0" smtClean="0"/>
              <a:t>与</a:t>
            </a:r>
            <a:r>
              <a:rPr lang="en-US" altLang="zh-CN" dirty="0" smtClean="0"/>
              <a:t>ECA</a:t>
            </a:r>
            <a:r>
              <a:rPr lang="zh-CN" altLang="en-US" dirty="0" smtClean="0"/>
              <a:t>的关系类似，</a:t>
            </a:r>
            <a:r>
              <a:rPr lang="en-US" altLang="zh-CN" dirty="0" smtClean="0"/>
              <a:t>ECR</a:t>
            </a:r>
            <a:r>
              <a:rPr lang="zh-CN" altLang="en-US" dirty="0" smtClean="0"/>
              <a:t>跟</a:t>
            </a:r>
            <a:r>
              <a:rPr lang="en-US" altLang="zh-CN" dirty="0" smtClean="0"/>
              <a:t>ECO</a:t>
            </a:r>
            <a:r>
              <a:rPr lang="zh-CN" altLang="en-US" dirty="0" smtClean="0"/>
              <a:t>也是</a:t>
            </a:r>
            <a:r>
              <a:rPr lang="en-US" altLang="zh-CN" dirty="0" smtClean="0"/>
              <a:t>1</a:t>
            </a:r>
            <a:r>
              <a:rPr lang="zh-CN" altLang="en-US" dirty="0" smtClean="0"/>
              <a:t>对多的关系</a:t>
            </a:r>
          </a:p>
          <a:p>
            <a:pPr marL="0" indent="0">
              <a:lnSpc>
                <a:spcPct val="70000"/>
              </a:lnSpc>
              <a:buNone/>
            </a:pPr>
            <a:r>
              <a:rPr lang="zh-CN" altLang="en-US" dirty="0" smtClean="0"/>
              <a:t>就是说，</a:t>
            </a:r>
            <a:r>
              <a:rPr lang="en-US" altLang="zh-CN" dirty="0" smtClean="0"/>
              <a:t>1</a:t>
            </a:r>
            <a:r>
              <a:rPr lang="zh-CN" altLang="en-US" dirty="0" smtClean="0"/>
              <a:t>个</a:t>
            </a:r>
            <a:r>
              <a:rPr lang="en-US" altLang="zh-CN" dirty="0" smtClean="0"/>
              <a:t>ECR</a:t>
            </a:r>
            <a:r>
              <a:rPr lang="zh-CN" altLang="en-US" dirty="0" smtClean="0"/>
              <a:t>可以创建多个</a:t>
            </a:r>
            <a:r>
              <a:rPr lang="en-US" altLang="zh-CN" dirty="0" smtClean="0"/>
              <a:t>ECO</a:t>
            </a:r>
            <a:r>
              <a:rPr lang="zh-CN" altLang="en-US" dirty="0" smtClean="0"/>
              <a:t>，一个</a:t>
            </a:r>
            <a:r>
              <a:rPr lang="en-US" altLang="zh-CN" dirty="0" smtClean="0"/>
              <a:t>ECO</a:t>
            </a:r>
            <a:r>
              <a:rPr lang="zh-CN" altLang="en-US" dirty="0" smtClean="0"/>
              <a:t>有且只有一个</a:t>
            </a:r>
            <a:r>
              <a:rPr lang="en-US" altLang="zh-CN" dirty="0" smtClean="0"/>
              <a:t>ECR</a:t>
            </a:r>
            <a:r>
              <a:rPr lang="zh-CN" altLang="en-US" dirty="0" smtClean="0"/>
              <a:t>与之对应</a:t>
            </a:r>
          </a:p>
          <a:p>
            <a:pPr marL="0" indent="0">
              <a:lnSpc>
                <a:spcPct val="70000"/>
              </a:lnSpc>
              <a:buNone/>
            </a:pPr>
            <a:r>
              <a:rPr lang="zh-CN" altLang="en-US" dirty="0" smtClean="0"/>
              <a:t>然而目前实际业务中</a:t>
            </a:r>
            <a:r>
              <a:rPr lang="en-US" altLang="zh-CN" dirty="0" smtClean="0"/>
              <a:t>ECR</a:t>
            </a:r>
            <a:r>
              <a:rPr lang="zh-CN" altLang="en-US" dirty="0" smtClean="0"/>
              <a:t>与</a:t>
            </a:r>
            <a:r>
              <a:rPr lang="en-US" altLang="zh-CN" dirty="0" smtClean="0"/>
              <a:t>ECO</a:t>
            </a:r>
            <a:r>
              <a:rPr lang="zh-CN" altLang="en-US" dirty="0" smtClean="0"/>
              <a:t>是一一对应的关系</a:t>
            </a:r>
          </a:p>
          <a:p>
            <a:pPr marL="0" indent="0">
              <a:lnSpc>
                <a:spcPct val="70000"/>
              </a:lnSpc>
              <a:buNone/>
            </a:pPr>
            <a:r>
              <a:rPr lang="en-US" altLang="en-US" dirty="0" err="1" smtClean="0"/>
              <a:t>QueryResult</a:t>
            </a:r>
            <a:r>
              <a:rPr lang="en-US" altLang="en-US" dirty="0" smtClean="0"/>
              <a:t> </a:t>
            </a:r>
            <a:r>
              <a:rPr lang="en-US" altLang="en-US" dirty="0" err="1" smtClean="0"/>
              <a:t>queryresult</a:t>
            </a:r>
            <a:r>
              <a:rPr lang="en-US" altLang="zh-CN" dirty="0" smtClean="0"/>
              <a:t>=</a:t>
            </a:r>
            <a:r>
              <a:rPr lang="en-US" altLang="zh-CN" u="sng" dirty="0" smtClean="0"/>
              <a:t>ChangeHelper2</a:t>
            </a:r>
            <a:r>
              <a:rPr lang="en-US" altLang="zh-CN" dirty="0" smtClean="0"/>
              <a:t>.</a:t>
            </a:r>
            <a:r>
              <a:rPr lang="en-US" altLang="zh-CN" i="1" dirty="0" smtClean="0"/>
              <a:t>service</a:t>
            </a:r>
            <a:r>
              <a:rPr lang="en-US" altLang="zh-CN" dirty="0" smtClean="0"/>
              <a:t>.getChangeRequest(ECO</a:t>
            </a:r>
            <a:r>
              <a:rPr lang="zh-CN" altLang="en-US" dirty="0" smtClean="0"/>
              <a:t>实例</a:t>
            </a:r>
            <a:r>
              <a:rPr lang="en-US" altLang="zh-CN" dirty="0" smtClean="0"/>
              <a:t>);</a:t>
            </a:r>
          </a:p>
          <a:p>
            <a:pPr marL="0" indent="0">
              <a:lnSpc>
                <a:spcPct val="70000"/>
              </a:lnSpc>
            </a:pPr>
            <a:r>
              <a:rPr lang="zh-CN" altLang="en-US" dirty="0" smtClean="0"/>
              <a:t>根据</a:t>
            </a:r>
            <a:r>
              <a:rPr lang="en-US" altLang="zh-CN" dirty="0" smtClean="0"/>
              <a:t>ECO</a:t>
            </a:r>
            <a:r>
              <a:rPr lang="zh-CN" altLang="en-US" dirty="0" smtClean="0"/>
              <a:t>实例获取</a:t>
            </a:r>
            <a:r>
              <a:rPr lang="en-US" altLang="zh-CN" dirty="0" smtClean="0"/>
              <a:t>ECR</a:t>
            </a:r>
            <a:r>
              <a:rPr lang="zh-CN" altLang="en-US" dirty="0" smtClean="0"/>
              <a:t>结果集，理论该结果集为</a:t>
            </a:r>
            <a:r>
              <a:rPr lang="en-US" altLang="zh-CN" dirty="0" smtClean="0"/>
              <a:t>1</a:t>
            </a:r>
            <a:r>
              <a:rPr lang="zh-CN" altLang="en-US" dirty="0" smtClean="0"/>
              <a:t>笔数据</a:t>
            </a:r>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通过</a:t>
            </a:r>
            <a:r>
              <a:rPr lang="en-US" altLang="zh-CN" sz="3200" dirty="0" smtClean="0">
                <a:solidFill>
                  <a:srgbClr val="000099"/>
                </a:solidFill>
              </a:rPr>
              <a:t>ECR</a:t>
            </a:r>
            <a:r>
              <a:rPr lang="zh-CN" altLang="en-US" sz="3200" dirty="0" smtClean="0">
                <a:solidFill>
                  <a:srgbClr val="000099"/>
                </a:solidFill>
              </a:rPr>
              <a:t>获取</a:t>
            </a:r>
            <a:r>
              <a:rPr lang="en-US" altLang="zh-CN" sz="3200" dirty="0" smtClean="0">
                <a:solidFill>
                  <a:srgbClr val="000099"/>
                </a:solidFill>
              </a:rPr>
              <a:t>ECO</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r>
              <a:rPr lang="zh-CN" altLang="en-US" dirty="0" smtClean="0">
                <a:solidFill>
                  <a:srgbClr val="0000E2"/>
                </a:solidFill>
              </a:rPr>
              <a:t>通过</a:t>
            </a:r>
            <a:r>
              <a:rPr lang="en-US" altLang="zh-CN" dirty="0" smtClean="0">
                <a:solidFill>
                  <a:srgbClr val="0000E2"/>
                </a:solidFill>
              </a:rPr>
              <a:t>ECO</a:t>
            </a:r>
            <a:r>
              <a:rPr lang="zh-CN" altLang="en-US" dirty="0" smtClean="0">
                <a:solidFill>
                  <a:srgbClr val="0000E2"/>
                </a:solidFill>
              </a:rPr>
              <a:t>可以过去到</a:t>
            </a:r>
            <a:r>
              <a:rPr lang="en-US" altLang="zh-CN" dirty="0" smtClean="0">
                <a:solidFill>
                  <a:srgbClr val="0000E2"/>
                </a:solidFill>
              </a:rPr>
              <a:t>ECR</a:t>
            </a:r>
          </a:p>
          <a:p>
            <a:pPr marL="0" indent="0"/>
            <a:r>
              <a:rPr lang="zh-CN" altLang="en-US" dirty="0" smtClean="0">
                <a:solidFill>
                  <a:srgbClr val="0000E2"/>
                </a:solidFill>
              </a:rPr>
              <a:t>反过来通过</a:t>
            </a:r>
            <a:r>
              <a:rPr lang="en-US" altLang="zh-CN" dirty="0" smtClean="0">
                <a:solidFill>
                  <a:srgbClr val="0000E2"/>
                </a:solidFill>
              </a:rPr>
              <a:t>ECR</a:t>
            </a:r>
            <a:r>
              <a:rPr lang="zh-CN" altLang="en-US" dirty="0" smtClean="0">
                <a:solidFill>
                  <a:srgbClr val="0000E2"/>
                </a:solidFill>
              </a:rPr>
              <a:t>获取</a:t>
            </a:r>
            <a:r>
              <a:rPr lang="en-US" altLang="zh-CN" dirty="0" smtClean="0">
                <a:solidFill>
                  <a:srgbClr val="0000E2"/>
                </a:solidFill>
              </a:rPr>
              <a:t>ECO</a:t>
            </a:r>
            <a:r>
              <a:rPr lang="zh-CN" altLang="en-US" dirty="0" smtClean="0">
                <a:solidFill>
                  <a:srgbClr val="0000E2"/>
                </a:solidFill>
              </a:rPr>
              <a:t>也可以</a:t>
            </a:r>
          </a:p>
          <a:p>
            <a:pPr marL="0" indent="0"/>
            <a:r>
              <a:rPr lang="en-US" altLang="en-US" dirty="0" err="1" smtClean="0"/>
              <a:t>QueryResult</a:t>
            </a:r>
            <a:r>
              <a:rPr lang="en-US" altLang="zh-CN" dirty="0" smtClean="0"/>
              <a:t> q =ChangeHelper2.</a:t>
            </a:r>
            <a:r>
              <a:rPr lang="en-US" altLang="zh-CN" i="1" dirty="0" smtClean="0"/>
              <a:t>service</a:t>
            </a:r>
            <a:r>
              <a:rPr lang="en-US" altLang="zh-CN" dirty="0" smtClean="0"/>
              <a:t>.getChangeOrders(ECR);</a:t>
            </a:r>
          </a:p>
          <a:p>
            <a:pPr marL="0" indent="0"/>
            <a:r>
              <a:rPr lang="zh-CN" altLang="en-US" dirty="0" smtClean="0"/>
              <a:t>通过</a:t>
            </a:r>
            <a:r>
              <a:rPr lang="en-US" altLang="zh-CN" dirty="0" smtClean="0"/>
              <a:t>ECR</a:t>
            </a:r>
            <a:r>
              <a:rPr lang="zh-CN" altLang="en-US" dirty="0" smtClean="0"/>
              <a:t>实例获取</a:t>
            </a:r>
            <a:r>
              <a:rPr lang="en-US" altLang="zh-CN" dirty="0" smtClean="0"/>
              <a:t>ECO</a:t>
            </a:r>
            <a:r>
              <a:rPr lang="zh-CN" altLang="en-US" dirty="0" smtClean="0"/>
              <a:t>，该结果集可能会有多笔</a:t>
            </a:r>
          </a:p>
          <a:p>
            <a:pPr marL="0" indent="0"/>
            <a:r>
              <a:rPr lang="zh-CN" altLang="en-US" sz="3200" dirty="0" smtClean="0">
                <a:solidFill>
                  <a:srgbClr val="000099"/>
                </a:solidFill>
              </a:rPr>
              <a:t>通过</a:t>
            </a:r>
            <a:r>
              <a:rPr lang="en-US" altLang="zh-CN" sz="3200" dirty="0" smtClean="0">
                <a:solidFill>
                  <a:srgbClr val="000099"/>
                </a:solidFill>
              </a:rPr>
              <a:t>ECO</a:t>
            </a:r>
            <a:r>
              <a:rPr lang="zh-CN" altLang="en-US" sz="3200" dirty="0" smtClean="0">
                <a:solidFill>
                  <a:srgbClr val="000099"/>
                </a:solidFill>
              </a:rPr>
              <a:t>获取</a:t>
            </a:r>
            <a:r>
              <a:rPr lang="en-US" altLang="zh-CN" sz="3200" dirty="0" smtClean="0">
                <a:solidFill>
                  <a:srgbClr val="000099"/>
                </a:solidFill>
              </a:rPr>
              <a:t>ECA</a:t>
            </a:r>
            <a:r>
              <a:rPr lang="zh-CN" altLang="en-US" sz="3200" dirty="0" smtClean="0">
                <a:solidFill>
                  <a:srgbClr val="000099"/>
                </a:solidFill>
              </a:rPr>
              <a:t>也一样</a:t>
            </a:r>
          </a:p>
          <a:p>
            <a:pPr marL="0" indent="0"/>
            <a:r>
              <a:rPr lang="en-US" altLang="zh-TW" sz="2800" dirty="0" smtClean="0"/>
              <a:t>ChangeHelper2.</a:t>
            </a:r>
            <a:r>
              <a:rPr lang="en-US" altLang="zh-TW" sz="2800" i="1" dirty="0" smtClean="0"/>
              <a:t>service</a:t>
            </a:r>
            <a:r>
              <a:rPr lang="en-US" altLang="zh-TW" sz="2800" dirty="0" smtClean="0"/>
              <a:t>.getChangeActivities</a:t>
            </a:r>
            <a:r>
              <a:rPr lang="zh-CN" altLang="en-US" sz="2800" dirty="0" smtClean="0"/>
              <a:t>（</a:t>
            </a:r>
            <a:r>
              <a:rPr lang="en-US" altLang="zh-CN" sz="2800" dirty="0" smtClean="0"/>
              <a:t>ECO</a:t>
            </a:r>
            <a:r>
              <a:rPr lang="zh-CN" altLang="en-US" sz="2800" dirty="0" smtClean="0"/>
              <a:t>）</a:t>
            </a:r>
          </a:p>
          <a:p>
            <a:pPr marL="0" indent="0"/>
            <a:r>
              <a:rPr lang="zh-CN" altLang="en-US" sz="2800" dirty="0" smtClean="0"/>
              <a:t>返回的结果集可能为多笔</a:t>
            </a:r>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通过</a:t>
            </a:r>
            <a:r>
              <a:rPr lang="en-US" altLang="zh-CN" sz="3200" dirty="0" smtClean="0">
                <a:solidFill>
                  <a:srgbClr val="000099"/>
                </a:solidFill>
              </a:rPr>
              <a:t>ECO</a:t>
            </a:r>
            <a:r>
              <a:rPr lang="zh-CN" altLang="en-US" sz="3200" dirty="0" smtClean="0">
                <a:solidFill>
                  <a:srgbClr val="000099"/>
                </a:solidFill>
              </a:rPr>
              <a:t>获取</a:t>
            </a:r>
            <a:r>
              <a:rPr lang="en-US" altLang="zh-CN" sz="3200" dirty="0" smtClean="0">
                <a:solidFill>
                  <a:srgbClr val="000099"/>
                </a:solidFill>
              </a:rPr>
              <a:t>ECA</a:t>
            </a:r>
            <a:r>
              <a:rPr lang="zh-CN" altLang="en-US" sz="3200" dirty="0" smtClean="0">
                <a:solidFill>
                  <a:srgbClr val="000099"/>
                </a:solidFill>
              </a:rPr>
              <a:t>也一样</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r>
              <a:rPr lang="en-US" altLang="zh-TW" sz="2800" dirty="0" smtClean="0"/>
              <a:t>ChangeHelper2.</a:t>
            </a:r>
            <a:r>
              <a:rPr lang="en-US" altLang="zh-TW" sz="2800" i="1" dirty="0" smtClean="0"/>
              <a:t>service</a:t>
            </a:r>
            <a:r>
              <a:rPr lang="en-US" altLang="zh-TW" sz="2800" dirty="0" smtClean="0"/>
              <a:t>.getChangeActivities</a:t>
            </a:r>
            <a:r>
              <a:rPr lang="zh-CN" altLang="en-US" sz="2800" dirty="0" smtClean="0"/>
              <a:t>（</a:t>
            </a:r>
            <a:r>
              <a:rPr lang="en-US" altLang="zh-CN" sz="2800" dirty="0" smtClean="0"/>
              <a:t>ECO</a:t>
            </a:r>
            <a:r>
              <a:rPr lang="zh-CN" altLang="en-US" sz="2800" dirty="0" smtClean="0"/>
              <a:t>）</a:t>
            </a:r>
          </a:p>
          <a:p>
            <a:pPr marL="0" indent="0"/>
            <a:r>
              <a:rPr lang="zh-CN" altLang="en-US" sz="2800" dirty="0" smtClean="0"/>
              <a:t>返回的结果集可能有多笔数据</a:t>
            </a:r>
          </a:p>
          <a:p>
            <a:endParaRPr lang="en-US" altLang="zh-CN" sz="2600" b="1" i="1" dirty="0" smtClean="0">
              <a:solidFill>
                <a:srgbClr val="FF0000"/>
              </a:solidFill>
            </a:endParaRPr>
          </a:p>
        </p:txBody>
      </p:sp>
    </p:spTree>
  </p:cSld>
  <p:clrMapOvr>
    <a:masterClrMapping/>
  </p:clrMapOvr>
  <p:transition spd="med">
    <p:fade thruBlk="1"/>
  </p:transition>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EC</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下载</a:t>
            </a:r>
            <a:r>
              <a:rPr lang="en-US" altLang="zh-CN" sz="2600" b="1" i="1" dirty="0" smtClean="0">
                <a:solidFill>
                  <a:srgbClr val="FF0000"/>
                </a:solidFill>
              </a:rPr>
              <a:t>ECA</a:t>
            </a:r>
            <a:r>
              <a:rPr lang="zh-CN" altLang="en-US" sz="2600" b="1" i="1" dirty="0" smtClean="0">
                <a:solidFill>
                  <a:srgbClr val="FF0000"/>
                </a:solidFill>
              </a:rPr>
              <a:t>的附件 </a:t>
            </a:r>
            <a:endParaRPr lang="en-US" altLang="zh-CN" sz="2600" b="1" i="1" dirty="0" smtClean="0">
              <a:solidFill>
                <a:srgbClr val="FF0000"/>
              </a:solidFill>
            </a:endParaRPr>
          </a:p>
          <a:p>
            <a:endParaRPr lang="en-US" altLang="zh-CN" sz="2600" b="1" i="1" dirty="0" smtClean="0">
              <a:solidFill>
                <a:srgbClr val="FF0000"/>
              </a:solidFill>
            </a:endParaRPr>
          </a:p>
        </p:txBody>
      </p:sp>
      <p:pic>
        <p:nvPicPr>
          <p:cNvPr id="43011" name="Picture 3"/>
          <p:cNvPicPr>
            <a:picLocks noChangeAspect="1" noChangeArrowheads="1"/>
          </p:cNvPicPr>
          <p:nvPr/>
        </p:nvPicPr>
        <p:blipFill>
          <a:blip r:embed="rId2" cstate="print"/>
          <a:srcRect/>
          <a:stretch>
            <a:fillRect/>
          </a:stretch>
        </p:blipFill>
        <p:spPr bwMode="auto">
          <a:xfrm>
            <a:off x="251520" y="1772817"/>
            <a:ext cx="8902044" cy="4464496"/>
          </a:xfrm>
          <a:prstGeom prst="rect">
            <a:avLst/>
          </a:prstGeom>
          <a:noFill/>
          <a:ln w="9525">
            <a:noFill/>
            <a:miter lim="800000"/>
            <a:headEnd/>
            <a:tailEnd/>
          </a:ln>
        </p:spPr>
      </p:pic>
    </p:spTree>
  </p:cSld>
  <p:clrMapOvr>
    <a:masterClrMapping/>
  </p:clrMapOvr>
  <p:transition spd="med">
    <p:fade thruBlk="1"/>
  </p:transition>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EC</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下载</a:t>
            </a:r>
            <a:r>
              <a:rPr lang="en-US" altLang="zh-CN" sz="2600" b="1" i="1" dirty="0" smtClean="0">
                <a:solidFill>
                  <a:srgbClr val="FF0000"/>
                </a:solidFill>
              </a:rPr>
              <a:t>ECN</a:t>
            </a:r>
            <a:r>
              <a:rPr lang="zh-CN" altLang="en-US" sz="2600" b="1" i="1" dirty="0" smtClean="0">
                <a:solidFill>
                  <a:srgbClr val="FF0000"/>
                </a:solidFill>
              </a:rPr>
              <a:t>的附件</a:t>
            </a:r>
            <a:endParaRPr lang="en-US" altLang="zh-CN" sz="2600" b="1" i="1" dirty="0" smtClean="0">
              <a:solidFill>
                <a:srgbClr val="FF0000"/>
              </a:solidFill>
            </a:endParaRPr>
          </a:p>
          <a:p>
            <a:endParaRPr lang="en-US" altLang="zh-CN" sz="2600" b="1" i="1" dirty="0" smtClean="0">
              <a:solidFill>
                <a:srgbClr val="FF0000"/>
              </a:solidFill>
            </a:endParaRPr>
          </a:p>
        </p:txBody>
      </p:sp>
      <p:pic>
        <p:nvPicPr>
          <p:cNvPr id="44034" name="Picture 2"/>
          <p:cNvPicPr>
            <a:picLocks noChangeAspect="1" noChangeArrowheads="1"/>
          </p:cNvPicPr>
          <p:nvPr/>
        </p:nvPicPr>
        <p:blipFill>
          <a:blip r:embed="rId2" cstate="print"/>
          <a:srcRect/>
          <a:stretch>
            <a:fillRect/>
          </a:stretch>
        </p:blipFill>
        <p:spPr bwMode="auto">
          <a:xfrm>
            <a:off x="899592" y="1772816"/>
            <a:ext cx="8041872" cy="3960440"/>
          </a:xfrm>
          <a:prstGeom prst="rect">
            <a:avLst/>
          </a:prstGeom>
          <a:noFill/>
          <a:ln w="9525">
            <a:noFill/>
            <a:miter lim="800000"/>
            <a:headEnd/>
            <a:tailEnd/>
          </a:ln>
        </p:spPr>
      </p:pic>
    </p:spTree>
  </p:cSld>
  <p:clrMapOvr>
    <a:masterClrMapping/>
  </p:clrMapOvr>
  <p:transition spd="med">
    <p:fade thruBlk="1"/>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EC</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下载</a:t>
            </a:r>
            <a:r>
              <a:rPr lang="en-US" altLang="zh-CN" sz="2600" b="1" i="1" dirty="0" smtClean="0">
                <a:solidFill>
                  <a:srgbClr val="FF0000"/>
                </a:solidFill>
              </a:rPr>
              <a:t>ECR</a:t>
            </a:r>
            <a:r>
              <a:rPr lang="zh-CN" altLang="en-US" sz="2600" b="1" i="1" dirty="0" smtClean="0">
                <a:solidFill>
                  <a:srgbClr val="FF0000"/>
                </a:solidFill>
              </a:rPr>
              <a:t>的附件 </a:t>
            </a:r>
            <a:endParaRPr lang="en-US" altLang="zh-CN" sz="2600" b="1" i="1" dirty="0" smtClean="0">
              <a:solidFill>
                <a:srgbClr val="FF0000"/>
              </a:solidFill>
            </a:endParaRPr>
          </a:p>
          <a:p>
            <a:endParaRPr lang="en-US" altLang="zh-CN" sz="2600" b="1" i="1" dirty="0" smtClean="0">
              <a:solidFill>
                <a:srgbClr val="FF0000"/>
              </a:solidFill>
            </a:endParaRPr>
          </a:p>
        </p:txBody>
      </p:sp>
      <p:pic>
        <p:nvPicPr>
          <p:cNvPr id="45058" name="Picture 2"/>
          <p:cNvPicPr>
            <a:picLocks noChangeAspect="1" noChangeArrowheads="1"/>
          </p:cNvPicPr>
          <p:nvPr/>
        </p:nvPicPr>
        <p:blipFill>
          <a:blip r:embed="rId2" cstate="print"/>
          <a:srcRect/>
          <a:stretch>
            <a:fillRect/>
          </a:stretch>
        </p:blipFill>
        <p:spPr bwMode="auto">
          <a:xfrm>
            <a:off x="395536" y="1628801"/>
            <a:ext cx="8571694" cy="4320480"/>
          </a:xfrm>
          <a:prstGeom prst="rect">
            <a:avLst/>
          </a:prstGeom>
          <a:noFill/>
          <a:ln w="9525">
            <a:noFill/>
            <a:miter lim="800000"/>
            <a:headEnd/>
            <a:tailEnd/>
          </a:ln>
        </p:spPr>
      </p:pic>
    </p:spTree>
  </p:cSld>
  <p:clrMapOvr>
    <a:masterClrMapping/>
  </p:clrMapOvr>
  <p:transition spd="med">
    <p:fade thruBlk="1"/>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solidFill>
                  <a:srgbClr val="000099"/>
                </a:solidFill>
              </a:rPr>
              <a:t>EC</a:t>
            </a:r>
            <a:r>
              <a:rPr lang="zh-CN" altLang="en-US" sz="3200" dirty="0" smtClean="0">
                <a:solidFill>
                  <a:srgbClr val="000099"/>
                </a:solidFill>
              </a:rPr>
              <a:t>总结</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r>
              <a:rPr lang="zh-CN" altLang="en-US" sz="1800" b="1" i="1" dirty="0" smtClean="0">
                <a:solidFill>
                  <a:srgbClr val="FF0000"/>
                </a:solidFill>
              </a:rPr>
              <a:t>怎么获取变更前后的数据？</a:t>
            </a:r>
            <a:endParaRPr lang="en-US" altLang="zh-CN" sz="1800" b="1" i="1" dirty="0" smtClean="0">
              <a:solidFill>
                <a:srgbClr val="FF0000"/>
              </a:solidFill>
            </a:endParaRPr>
          </a:p>
          <a:p>
            <a:pPr marL="0" indent="0"/>
            <a:r>
              <a:rPr lang="en-US" altLang="zh-CN" sz="1800" b="1" i="1" dirty="0" smtClean="0">
                <a:solidFill>
                  <a:srgbClr val="FF0000"/>
                </a:solidFill>
              </a:rPr>
              <a:t>EC</a:t>
            </a:r>
            <a:r>
              <a:rPr lang="zh-CN" altLang="en-US" sz="1800" b="1" i="1" dirty="0" smtClean="0">
                <a:solidFill>
                  <a:srgbClr val="FF0000"/>
                </a:solidFill>
              </a:rPr>
              <a:t>对象相互之间是怎么获取的？</a:t>
            </a:r>
            <a:endParaRPr lang="en-US" altLang="zh-CN" sz="1800" b="1" i="1" dirty="0" smtClean="0">
              <a:solidFill>
                <a:srgbClr val="FF0000"/>
              </a:solidFill>
            </a:endParaRPr>
          </a:p>
          <a:p>
            <a:pPr marL="0" indent="0"/>
            <a:r>
              <a:rPr lang="zh-CN" altLang="en-US" sz="1800" b="1" i="1" dirty="0" smtClean="0">
                <a:solidFill>
                  <a:srgbClr val="FF0000"/>
                </a:solidFill>
              </a:rPr>
              <a:t>获取了变更前后的数据，针对部件一般比较什么？</a:t>
            </a:r>
            <a:endParaRPr lang="en-US" altLang="zh-CN" sz="1800" b="1" i="1" dirty="0" smtClean="0">
              <a:solidFill>
                <a:srgbClr val="FF0000"/>
              </a:solidFill>
            </a:endParaRPr>
          </a:p>
          <a:p>
            <a:pPr marL="400050" lvl="1" indent="0"/>
            <a:r>
              <a:rPr lang="en-US" altLang="zh-CN" sz="1400" b="1" i="1" dirty="0" smtClean="0">
                <a:solidFill>
                  <a:srgbClr val="FF0000"/>
                </a:solidFill>
              </a:rPr>
              <a:t>BOM</a:t>
            </a:r>
            <a:r>
              <a:rPr lang="zh-CN" altLang="en-US" sz="1400" b="1" i="1" dirty="0" smtClean="0">
                <a:solidFill>
                  <a:srgbClr val="FF0000"/>
                </a:solidFill>
              </a:rPr>
              <a:t>是否发生变化：父子项关系是否发生变化？和</a:t>
            </a:r>
            <a:r>
              <a:rPr lang="en-US" altLang="zh-CN" sz="1400" b="1" i="1" dirty="0" err="1" smtClean="0">
                <a:solidFill>
                  <a:srgbClr val="FF0000"/>
                </a:solidFill>
              </a:rPr>
              <a:t>WTPartUsageLink</a:t>
            </a:r>
            <a:r>
              <a:rPr lang="zh-CN" altLang="en-US" sz="1400" b="1" i="1" dirty="0" smtClean="0">
                <a:solidFill>
                  <a:srgbClr val="FF0000"/>
                </a:solidFill>
              </a:rPr>
              <a:t>是否发生了变化</a:t>
            </a:r>
            <a:r>
              <a:rPr lang="en-US" altLang="zh-CN" sz="1400" b="1" i="1" dirty="0" smtClean="0">
                <a:solidFill>
                  <a:srgbClr val="FF0000"/>
                </a:solidFill>
              </a:rPr>
              <a:t>(</a:t>
            </a:r>
            <a:r>
              <a:rPr lang="zh-CN" altLang="en-US" sz="1400" b="1" i="1" dirty="0" smtClean="0">
                <a:solidFill>
                  <a:srgbClr val="FF0000"/>
                </a:solidFill>
              </a:rPr>
              <a:t>单位、行号、位号</a:t>
            </a:r>
            <a:r>
              <a:rPr lang="en-US" altLang="zh-CN" sz="1400" b="1" i="1" dirty="0" smtClean="0">
                <a:solidFill>
                  <a:srgbClr val="FF0000"/>
                </a:solidFill>
              </a:rPr>
              <a:t>)</a:t>
            </a:r>
          </a:p>
          <a:p>
            <a:pPr marL="400050" lvl="1" indent="0"/>
            <a:r>
              <a:rPr lang="zh-CN" altLang="en-US" sz="1400" b="1" i="1" dirty="0" smtClean="0">
                <a:solidFill>
                  <a:srgbClr val="FF0000"/>
                </a:solidFill>
              </a:rPr>
              <a:t>属性（</a:t>
            </a:r>
            <a:r>
              <a:rPr lang="en-US" altLang="zh-CN" sz="1400" b="1" i="1" dirty="0" smtClean="0">
                <a:solidFill>
                  <a:srgbClr val="FF0000"/>
                </a:solidFill>
              </a:rPr>
              <a:t>MBA</a:t>
            </a:r>
            <a:r>
              <a:rPr lang="zh-CN" altLang="en-US" sz="1400" b="1" i="1" dirty="0" smtClean="0">
                <a:solidFill>
                  <a:srgbClr val="FF0000"/>
                </a:solidFill>
              </a:rPr>
              <a:t>、</a:t>
            </a:r>
            <a:r>
              <a:rPr lang="en-US" altLang="zh-CN" sz="1400" b="1" i="1" dirty="0" smtClean="0">
                <a:solidFill>
                  <a:srgbClr val="FF0000"/>
                </a:solidFill>
              </a:rPr>
              <a:t>IBA</a:t>
            </a:r>
            <a:r>
              <a:rPr lang="zh-CN" altLang="en-US" sz="1400" b="1" i="1" dirty="0" smtClean="0">
                <a:solidFill>
                  <a:srgbClr val="FF0000"/>
                </a:solidFill>
              </a:rPr>
              <a:t>）</a:t>
            </a:r>
            <a:endParaRPr lang="en-US" altLang="zh-CN" sz="1400" b="1" i="1" dirty="0" smtClean="0">
              <a:solidFill>
                <a:srgbClr val="FF0000"/>
              </a:solidFill>
            </a:endParaRPr>
          </a:p>
          <a:p>
            <a:pPr marL="400050" lvl="1" indent="0"/>
            <a:r>
              <a:rPr lang="zh-CN" altLang="en-US" sz="1400" b="1" i="1" dirty="0" smtClean="0">
                <a:solidFill>
                  <a:srgbClr val="FF0000"/>
                </a:solidFill>
              </a:rPr>
              <a:t>关联关系</a:t>
            </a:r>
            <a:r>
              <a:rPr lang="en-US" altLang="zh-CN" sz="1400" b="1" i="1" dirty="0" smtClean="0">
                <a:solidFill>
                  <a:srgbClr val="FF0000"/>
                </a:solidFill>
              </a:rPr>
              <a:t>(</a:t>
            </a:r>
            <a:r>
              <a:rPr lang="zh-CN" altLang="en-US" sz="1400" b="1" i="1" dirty="0" smtClean="0">
                <a:solidFill>
                  <a:srgbClr val="FF0000"/>
                </a:solidFill>
              </a:rPr>
              <a:t>描述、参考、全域替代、特定替代、</a:t>
            </a:r>
            <a:r>
              <a:rPr lang="en-US" altLang="zh-CN" sz="1400" b="1" i="1" dirty="0" smtClean="0">
                <a:solidFill>
                  <a:srgbClr val="FF0000"/>
                </a:solidFill>
              </a:rPr>
              <a:t>MPN</a:t>
            </a:r>
            <a:r>
              <a:rPr lang="zh-CN" altLang="en-US" sz="1400" b="1" i="1" dirty="0" smtClean="0">
                <a:solidFill>
                  <a:srgbClr val="FF0000"/>
                </a:solidFill>
              </a:rPr>
              <a:t>、</a:t>
            </a:r>
            <a:r>
              <a:rPr lang="en-US" altLang="zh-CN" sz="1400" b="1" i="1" dirty="0" smtClean="0">
                <a:solidFill>
                  <a:srgbClr val="FF0000"/>
                </a:solidFill>
              </a:rPr>
              <a:t>VPN)</a:t>
            </a:r>
          </a:p>
        </p:txBody>
      </p:sp>
    </p:spTree>
  </p:cSld>
  <p:clrMapOvr>
    <a:masterClrMapping/>
  </p:clrMapOvr>
  <p:transition spd="med">
    <p:fade thruBlk="1"/>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pic>
        <p:nvPicPr>
          <p:cNvPr id="5" name="Picture 8"/>
          <p:cNvPicPr>
            <a:picLocks noChangeAspect="1" noChangeArrowheads="1"/>
          </p:cNvPicPr>
          <p:nvPr/>
        </p:nvPicPr>
        <p:blipFill>
          <a:blip r:embed="rId2" cstate="print"/>
          <a:srcRect/>
          <a:stretch>
            <a:fillRect/>
          </a:stretch>
        </p:blipFill>
        <p:spPr bwMode="auto">
          <a:xfrm>
            <a:off x="395536" y="1268760"/>
            <a:ext cx="8229600" cy="5026025"/>
          </a:xfrm>
          <a:prstGeom prst="rect">
            <a:avLst/>
          </a:prstGeom>
          <a:noFill/>
          <a:ln w="9525">
            <a:noFill/>
            <a:miter lim="800000"/>
            <a:headEnd/>
            <a:tailEnd/>
          </a:ln>
        </p:spPr>
      </p:pic>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开发规范</a:t>
            </a:r>
            <a:endParaRPr lang="zh-CN" altLang="en-US" dirty="0" smtClean="0">
              <a:ea typeface="宋体" pitchFamily="2" charset="-122"/>
            </a:endParaRPr>
          </a:p>
        </p:txBody>
      </p:sp>
      <p:sp>
        <p:nvSpPr>
          <p:cNvPr id="67" name="内容占位符 66"/>
          <p:cNvSpPr>
            <a:spLocks noGrp="1"/>
          </p:cNvSpPr>
          <p:nvPr>
            <p:ph idx="1"/>
          </p:nvPr>
        </p:nvSpPr>
        <p:spPr/>
        <p:txBody>
          <a:bodyPr/>
          <a:lstStyle/>
          <a:p>
            <a:r>
              <a:rPr lang="en-US" altLang="zh-CN" dirty="0" smtClean="0"/>
              <a:t>JAVA</a:t>
            </a:r>
            <a:r>
              <a:rPr lang="zh-CN" altLang="en-US" dirty="0" smtClean="0"/>
              <a:t>开发规范，请遵守</a:t>
            </a:r>
            <a:r>
              <a:rPr lang="en-US" altLang="zh-CN" dirty="0" smtClean="0"/>
              <a:t>sun</a:t>
            </a:r>
            <a:r>
              <a:rPr lang="zh-CN" altLang="en-US" dirty="0" smtClean="0"/>
              <a:t>标准</a:t>
            </a:r>
            <a:endParaRPr lang="en-US" altLang="zh-CN" dirty="0" smtClean="0"/>
          </a:p>
          <a:p>
            <a:r>
              <a:rPr lang="en-US" altLang="zh-CN" dirty="0" err="1" smtClean="0"/>
              <a:t>Windchill</a:t>
            </a:r>
            <a:r>
              <a:rPr lang="zh-CN" altLang="en-US" dirty="0" smtClean="0"/>
              <a:t>开发规范</a:t>
            </a:r>
            <a:endParaRPr lang="en-US" altLang="zh-CN" dirty="0" smtClean="0"/>
          </a:p>
          <a:p>
            <a:pPr lvl="1">
              <a:lnSpc>
                <a:spcPct val="90000"/>
              </a:lnSpc>
            </a:pPr>
            <a:r>
              <a:rPr lang="zh-CN" altLang="en-US" sz="1400" dirty="0" smtClean="0"/>
              <a:t>由于将来系统生产环境是</a:t>
            </a:r>
            <a:r>
              <a:rPr lang="en-US" altLang="zh-CN" sz="1400" dirty="0" smtClean="0"/>
              <a:t>Cluster</a:t>
            </a:r>
            <a:r>
              <a:rPr lang="zh-CN" altLang="en-US" sz="1400" dirty="0" smtClean="0"/>
              <a:t>架构，所以在编写代码时，要尽量避免使用</a:t>
            </a:r>
            <a:r>
              <a:rPr lang="en-US" altLang="zh-CN" sz="1400" dirty="0" smtClean="0"/>
              <a:t>Static</a:t>
            </a:r>
            <a:r>
              <a:rPr lang="zh-CN" altLang="en-US" sz="1400" dirty="0" smtClean="0"/>
              <a:t>的</a:t>
            </a:r>
            <a:r>
              <a:rPr lang="en-US" altLang="zh-CN" sz="1400" dirty="0" smtClean="0"/>
              <a:t>Class</a:t>
            </a:r>
            <a:r>
              <a:rPr lang="zh-CN" altLang="en-US" sz="1400" dirty="0" smtClean="0"/>
              <a:t>变量，测试环境配置多个</a:t>
            </a:r>
            <a:r>
              <a:rPr lang="en-US" altLang="zh-CN" sz="1400" dirty="0" smtClean="0"/>
              <a:t>Method Server</a:t>
            </a:r>
            <a:r>
              <a:rPr lang="zh-CN" altLang="en-US" sz="1400" dirty="0" smtClean="0"/>
              <a:t>，以防止编写的代码在</a:t>
            </a:r>
            <a:r>
              <a:rPr lang="en-US" altLang="zh-CN" sz="1400" dirty="0" smtClean="0"/>
              <a:t>Cluster</a:t>
            </a:r>
            <a:r>
              <a:rPr lang="zh-CN" altLang="en-US" sz="1400" dirty="0" smtClean="0"/>
              <a:t>环境中运行出现问题。</a:t>
            </a:r>
          </a:p>
          <a:p>
            <a:pPr lvl="1">
              <a:lnSpc>
                <a:spcPct val="90000"/>
              </a:lnSpc>
            </a:pPr>
            <a:r>
              <a:rPr lang="zh-CN" altLang="en-US" sz="1400" dirty="0" smtClean="0"/>
              <a:t>系统运行的错误信息，要显示在</a:t>
            </a:r>
            <a:r>
              <a:rPr lang="en-US" altLang="zh-CN" sz="1400" dirty="0" smtClean="0"/>
              <a:t>UI</a:t>
            </a:r>
            <a:r>
              <a:rPr lang="zh-CN" altLang="en-US" sz="1400" dirty="0" smtClean="0"/>
              <a:t>界面上，以便用户和系统管理员了解，同时需要在系统</a:t>
            </a:r>
            <a:r>
              <a:rPr lang="en-US" altLang="zh-CN" sz="1400" dirty="0" smtClean="0"/>
              <a:t>log</a:t>
            </a:r>
            <a:r>
              <a:rPr lang="zh-CN" altLang="en-US" sz="1400" dirty="0" smtClean="0"/>
              <a:t>中记录。</a:t>
            </a:r>
          </a:p>
          <a:p>
            <a:pPr lvl="1">
              <a:lnSpc>
                <a:spcPct val="90000"/>
              </a:lnSpc>
            </a:pPr>
            <a:r>
              <a:rPr lang="en-US" altLang="zh-CN" sz="1400" dirty="0" smtClean="0"/>
              <a:t>Debug</a:t>
            </a:r>
            <a:r>
              <a:rPr lang="zh-CN" altLang="en-US" sz="1400" dirty="0" smtClean="0"/>
              <a:t>语句要有开关控制，避免直接使用</a:t>
            </a:r>
            <a:r>
              <a:rPr lang="en-US" altLang="zh-CN" sz="1400" dirty="0" err="1" smtClean="0"/>
              <a:t>System.out.println</a:t>
            </a:r>
            <a:r>
              <a:rPr lang="en-US" altLang="zh-CN" sz="1400" dirty="0" smtClean="0"/>
              <a:t>()</a:t>
            </a:r>
            <a:r>
              <a:rPr lang="zh-CN" altLang="en-US" sz="1400" dirty="0" smtClean="0"/>
              <a:t>打印，导致将来的生产环境产生大量日志。</a:t>
            </a:r>
          </a:p>
          <a:p>
            <a:pPr lvl="1">
              <a:lnSpc>
                <a:spcPct val="90000"/>
              </a:lnSpc>
            </a:pPr>
            <a:r>
              <a:rPr lang="zh-CN" altLang="en-US" sz="1400" dirty="0" smtClean="0"/>
              <a:t>每个客制点之间，设定一个</a:t>
            </a:r>
            <a:r>
              <a:rPr lang="en-US" altLang="zh-CN" sz="1400" dirty="0" smtClean="0"/>
              <a:t>Debug</a:t>
            </a:r>
            <a:r>
              <a:rPr lang="zh-CN" altLang="en-US" sz="1400" dirty="0" smtClean="0"/>
              <a:t>开关，方便自身模块的调试。</a:t>
            </a:r>
            <a:r>
              <a:rPr lang="en-US" altLang="zh-CN" sz="1400" dirty="0" smtClean="0"/>
              <a:t>Debug</a:t>
            </a:r>
            <a:r>
              <a:rPr lang="zh-CN" altLang="en-US" sz="1400" dirty="0" smtClean="0"/>
              <a:t>的开关，缺省值设置为</a:t>
            </a:r>
            <a:r>
              <a:rPr lang="en-US" altLang="zh-CN" sz="1400" dirty="0" smtClean="0"/>
              <a:t>false</a:t>
            </a:r>
            <a:r>
              <a:rPr lang="zh-CN" altLang="en-US" sz="1400" dirty="0" smtClean="0"/>
              <a:t>。客制点之间的输入和输出部分，需要输出</a:t>
            </a:r>
            <a:r>
              <a:rPr lang="en-US" altLang="zh-CN" sz="1400" dirty="0" smtClean="0"/>
              <a:t>Debug</a:t>
            </a:r>
            <a:r>
              <a:rPr lang="zh-CN" altLang="en-US" sz="1400" dirty="0" smtClean="0"/>
              <a:t>信息，方便客制点之间的调试。</a:t>
            </a:r>
          </a:p>
          <a:p>
            <a:pPr lvl="1">
              <a:lnSpc>
                <a:spcPct val="90000"/>
              </a:lnSpc>
            </a:pPr>
            <a:r>
              <a:rPr lang="zh-CN" altLang="en-US" sz="1400" dirty="0" smtClean="0"/>
              <a:t>工作流中的表达式，具体实现，都写在</a:t>
            </a:r>
            <a:r>
              <a:rPr lang="en-US" altLang="zh-CN" sz="1400" dirty="0" err="1" smtClean="0"/>
              <a:t>WfUtil</a:t>
            </a:r>
            <a:r>
              <a:rPr lang="zh-CN" altLang="en-US" sz="1400" dirty="0" smtClean="0"/>
              <a:t>中，只在工作流中调用</a:t>
            </a:r>
            <a:r>
              <a:rPr lang="en-US" altLang="zh-CN" sz="1400" dirty="0" err="1" smtClean="0"/>
              <a:t>WfUtil</a:t>
            </a:r>
            <a:r>
              <a:rPr lang="zh-CN" altLang="en-US" sz="1400" dirty="0" smtClean="0"/>
              <a:t>中的方法。</a:t>
            </a:r>
            <a:r>
              <a:rPr lang="en-US" altLang="zh-CN" sz="1400" dirty="0" err="1" smtClean="0"/>
              <a:t>WfUtil</a:t>
            </a:r>
            <a:r>
              <a:rPr lang="zh-CN" altLang="en-US" sz="1400" dirty="0" smtClean="0"/>
              <a:t>中的方法注释中，需要说明该段代码，将在那些</a:t>
            </a:r>
            <a:r>
              <a:rPr lang="en-US" altLang="zh-CN" sz="1400" dirty="0" smtClean="0"/>
              <a:t>workflow</a:t>
            </a:r>
            <a:r>
              <a:rPr lang="zh-CN" altLang="en-US" sz="1400" dirty="0" smtClean="0"/>
              <a:t>中被调用。</a:t>
            </a:r>
          </a:p>
          <a:p>
            <a:pPr lvl="1">
              <a:lnSpc>
                <a:spcPct val="90000"/>
              </a:lnSpc>
            </a:pPr>
            <a:r>
              <a:rPr lang="zh-CN" altLang="en-US" sz="1400" dirty="0" smtClean="0"/>
              <a:t>系统</a:t>
            </a:r>
            <a:r>
              <a:rPr lang="en-US" altLang="zh-CN" sz="1400" dirty="0" smtClean="0"/>
              <a:t>OOTB</a:t>
            </a:r>
            <a:r>
              <a:rPr lang="zh-CN" altLang="en-US" sz="1400" dirty="0" smtClean="0"/>
              <a:t>配置部分通过</a:t>
            </a:r>
            <a:r>
              <a:rPr lang="en-US" altLang="zh-CN" sz="1400" dirty="0" smtClean="0"/>
              <a:t>XML</a:t>
            </a:r>
            <a:r>
              <a:rPr lang="zh-CN" altLang="en-US" sz="1400" dirty="0" smtClean="0"/>
              <a:t>配置文件交付。方便新系统可以直接通过</a:t>
            </a:r>
            <a:r>
              <a:rPr lang="en-US" altLang="zh-CN" sz="1400" dirty="0" err="1" smtClean="0"/>
              <a:t>LoadFileSet</a:t>
            </a:r>
            <a:r>
              <a:rPr lang="zh-CN" altLang="en-US" sz="1400" dirty="0" smtClean="0"/>
              <a:t>导入配置。</a:t>
            </a:r>
          </a:p>
          <a:p>
            <a:pPr lvl="1">
              <a:lnSpc>
                <a:spcPct val="90000"/>
              </a:lnSpc>
            </a:pPr>
            <a:r>
              <a:rPr lang="zh-CN" altLang="en-US" sz="1400" dirty="0" smtClean="0"/>
              <a:t>系统内部值，例如</a:t>
            </a:r>
            <a:r>
              <a:rPr lang="en-US" altLang="zh-CN" sz="1400" dirty="0" smtClean="0"/>
              <a:t>IBA</a:t>
            </a:r>
            <a:r>
              <a:rPr lang="zh-CN" altLang="en-US" sz="1400" dirty="0" smtClean="0"/>
              <a:t>，全部由英文字母和数字组成，不能包含特殊字符。</a:t>
            </a:r>
          </a:p>
          <a:p>
            <a:pPr lvl="1">
              <a:lnSpc>
                <a:spcPct val="90000"/>
              </a:lnSpc>
            </a:pPr>
            <a:r>
              <a:rPr lang="zh-CN" altLang="en-US" sz="1400" dirty="0" smtClean="0"/>
              <a:t>禁止反编译系统</a:t>
            </a:r>
            <a:r>
              <a:rPr lang="en-US" altLang="zh-CN" sz="1400" dirty="0" smtClean="0"/>
              <a:t>OOTB</a:t>
            </a:r>
            <a:r>
              <a:rPr lang="zh-CN" altLang="en-US" sz="1400" dirty="0" smtClean="0"/>
              <a:t>的</a:t>
            </a:r>
            <a:r>
              <a:rPr lang="en-US" altLang="zh-CN" sz="1400" dirty="0" smtClean="0"/>
              <a:t>Class</a:t>
            </a:r>
            <a:r>
              <a:rPr lang="zh-CN" altLang="en-US" sz="1400" dirty="0" smtClean="0"/>
              <a:t>文件，然后在此基础上修改做客制，导致系统无法升级。</a:t>
            </a:r>
          </a:p>
          <a:p>
            <a:pPr lvl="1">
              <a:lnSpc>
                <a:spcPct val="90000"/>
              </a:lnSpc>
            </a:pPr>
            <a:r>
              <a:rPr lang="zh-CN" altLang="en-US" sz="1400" dirty="0" smtClean="0"/>
              <a:t>需要对出厂文件（</a:t>
            </a:r>
            <a:r>
              <a:rPr lang="en-US" altLang="zh-CN" sz="1400" dirty="0" smtClean="0"/>
              <a:t>HTML template</a:t>
            </a:r>
            <a:r>
              <a:rPr lang="zh-CN" altLang="en-US" sz="1400" dirty="0" smtClean="0"/>
              <a:t>等）修改时，需要保存原出厂文件的备份在</a:t>
            </a:r>
            <a:r>
              <a:rPr lang="en-US" altLang="zh-CN" sz="1400" dirty="0" err="1" smtClean="0"/>
              <a:t>wtSafeArea</a:t>
            </a:r>
            <a:r>
              <a:rPr lang="en-US" altLang="zh-CN" sz="1400" dirty="0" smtClean="0"/>
              <a:t>\</a:t>
            </a:r>
            <a:r>
              <a:rPr lang="en-US" altLang="zh-CN" sz="1400" dirty="0" err="1" smtClean="0"/>
              <a:t>ptcOrig</a:t>
            </a:r>
            <a:r>
              <a:rPr lang="zh-CN" altLang="en-US" sz="1400" dirty="0" smtClean="0"/>
              <a:t>目录下，修改后的文件另存到</a:t>
            </a:r>
            <a:r>
              <a:rPr lang="en-US" altLang="zh-CN" sz="1400" dirty="0" err="1" smtClean="0"/>
              <a:t>wtSafeArea</a:t>
            </a:r>
            <a:r>
              <a:rPr lang="en-US" altLang="zh-CN" sz="1400" dirty="0" smtClean="0"/>
              <a:t>\</a:t>
            </a:r>
            <a:r>
              <a:rPr lang="en-US" altLang="zh-CN" sz="1400" dirty="0" err="1" smtClean="0"/>
              <a:t>siteMod</a:t>
            </a:r>
            <a:r>
              <a:rPr lang="zh-CN" altLang="en-US" sz="1400" dirty="0" smtClean="0"/>
              <a:t>目录</a:t>
            </a:r>
          </a:p>
          <a:p>
            <a:pPr lvl="1">
              <a:lnSpc>
                <a:spcPct val="90000"/>
              </a:lnSpc>
            </a:pPr>
            <a:r>
              <a:rPr lang="zh-CN" altLang="en-US" sz="1400" dirty="0" smtClean="0"/>
              <a:t>需要增加的</a:t>
            </a:r>
            <a:r>
              <a:rPr lang="en-US" altLang="zh-CN" sz="1400" dirty="0" smtClean="0"/>
              <a:t>properties</a:t>
            </a:r>
            <a:r>
              <a:rPr lang="zh-CN" altLang="en-US" sz="1400" dirty="0" smtClean="0"/>
              <a:t>属性不要放置在</a:t>
            </a:r>
            <a:r>
              <a:rPr lang="en-US" altLang="zh-CN" sz="1400" dirty="0" err="1" smtClean="0"/>
              <a:t>wt.properties</a:t>
            </a:r>
            <a:r>
              <a:rPr lang="zh-CN" altLang="en-US" sz="1400" dirty="0" smtClean="0"/>
              <a:t>中（</a:t>
            </a:r>
            <a:r>
              <a:rPr lang="en-US" altLang="zh-CN" sz="1400" dirty="0" smtClean="0"/>
              <a:t>service</a:t>
            </a:r>
            <a:r>
              <a:rPr lang="zh-CN" altLang="en-US" sz="1400" dirty="0" smtClean="0"/>
              <a:t>的注册除外），其他都放置在</a:t>
            </a:r>
            <a:r>
              <a:rPr lang="en-US" altLang="zh-CN" sz="1400" dirty="0" smtClean="0"/>
              <a:t>codebase\com\</a:t>
            </a:r>
            <a:r>
              <a:rPr lang="en-US" altLang="zh-TW" sz="1400" dirty="0" err="1" smtClean="0"/>
              <a:t>itbg</a:t>
            </a:r>
            <a:r>
              <a:rPr lang="en-US" altLang="zh-CN" sz="1400" dirty="0" smtClean="0"/>
              <a:t>\</a:t>
            </a:r>
            <a:r>
              <a:rPr lang="en-US" altLang="zh-CN" sz="1400" dirty="0" err="1" smtClean="0"/>
              <a:t>ext.properties</a:t>
            </a:r>
            <a:r>
              <a:rPr lang="zh-CN" altLang="en-US" sz="1400" dirty="0" smtClean="0"/>
              <a:t>。</a:t>
            </a:r>
          </a:p>
          <a:p>
            <a:pPr lvl="1">
              <a:lnSpc>
                <a:spcPct val="90000"/>
              </a:lnSpc>
            </a:pPr>
            <a:r>
              <a:rPr lang="zh-CN" altLang="en-US" sz="1400" dirty="0" smtClean="0"/>
              <a:t>客制的新增</a:t>
            </a:r>
            <a:r>
              <a:rPr lang="en-US" altLang="zh-CN" sz="1400" dirty="0" smtClean="0"/>
              <a:t>Class</a:t>
            </a:r>
            <a:r>
              <a:rPr lang="zh-CN" altLang="en-US" sz="1400" dirty="0" smtClean="0"/>
              <a:t>文件放置在</a:t>
            </a:r>
            <a:r>
              <a:rPr lang="en-US" altLang="zh-CN" sz="1400" dirty="0" smtClean="0"/>
              <a:t>codebase\com\</a:t>
            </a:r>
            <a:r>
              <a:rPr lang="en-US" altLang="zh-TW" sz="1400" dirty="0" err="1" smtClean="0"/>
              <a:t>itbg</a:t>
            </a:r>
            <a:r>
              <a:rPr lang="zh-CN" altLang="en-US" sz="1400" dirty="0" smtClean="0"/>
              <a:t>对应的目录下。不要放在系统原有的包中。（除非使用了系统原有的</a:t>
            </a:r>
            <a:r>
              <a:rPr lang="en-US" altLang="zh-CN" sz="1400" dirty="0" smtClean="0"/>
              <a:t>Protected Method</a:t>
            </a:r>
            <a:r>
              <a:rPr lang="zh-CN" altLang="en-US" sz="1400" dirty="0" smtClean="0"/>
              <a:t>，这种用法要尽量避免</a:t>
            </a:r>
            <a:r>
              <a:rPr lang="en-US" altLang="zh-CN" sz="1400" dirty="0" smtClean="0"/>
              <a:t>).</a:t>
            </a:r>
            <a:endParaRPr lang="zh-CN" altLang="en-US" sz="1400" dirty="0" smtClean="0"/>
          </a:p>
          <a:p>
            <a:endParaRPr lang="zh-CN" altLang="en-US" dirty="0"/>
          </a:p>
        </p:txBody>
      </p:sp>
    </p:spTree>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ea typeface="宋体" pitchFamily="2" charset="-122"/>
              </a:rPr>
              <a:t>模型扩展</a:t>
            </a:r>
            <a:r>
              <a:rPr lang="en-US" altLang="zh-CN" dirty="0" smtClean="0">
                <a:ea typeface="宋体" pitchFamily="2" charset="-122"/>
              </a:rPr>
              <a:t>(</a:t>
            </a:r>
            <a:r>
              <a:rPr lang="zh-CN" altLang="en-US" dirty="0" smtClean="0">
                <a:ea typeface="宋体" pitchFamily="2" charset="-122"/>
              </a:rPr>
              <a:t>续</a:t>
            </a:r>
            <a:r>
              <a:rPr lang="en-US" altLang="zh-CN" dirty="0" smtClean="0">
                <a:ea typeface="宋体" pitchFamily="2" charset="-122"/>
              </a:rPr>
              <a:t>)</a:t>
            </a:r>
            <a:endParaRPr lang="zh-CN" altLang="en-US" dirty="0" smtClean="0">
              <a:ea typeface="宋体" pitchFamily="2" charset="-122"/>
            </a:endParaRPr>
          </a:p>
        </p:txBody>
      </p:sp>
      <p:pic>
        <p:nvPicPr>
          <p:cNvPr id="47106" name="Picture 2"/>
          <p:cNvPicPr>
            <a:picLocks noChangeAspect="1" noChangeArrowheads="1"/>
          </p:cNvPicPr>
          <p:nvPr/>
        </p:nvPicPr>
        <p:blipFill>
          <a:blip r:embed="rId2" cstate="print"/>
          <a:srcRect/>
          <a:stretch>
            <a:fillRect/>
          </a:stretch>
        </p:blipFill>
        <p:spPr bwMode="auto">
          <a:xfrm>
            <a:off x="899592" y="1628800"/>
            <a:ext cx="5265737" cy="2640013"/>
          </a:xfrm>
          <a:prstGeom prst="rect">
            <a:avLst/>
          </a:prstGeom>
          <a:noFill/>
          <a:ln w="9525">
            <a:noFill/>
            <a:miter lim="800000"/>
            <a:headEnd/>
            <a:tailEnd/>
          </a:ln>
        </p:spPr>
      </p:pic>
    </p:spTree>
  </p:cSld>
  <p:clrMapOvr>
    <a:masterClrMapping/>
  </p:clrMapOvr>
  <p:transition spd="med">
    <p:fade thruBlk="1"/>
  </p:transition>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pic>
        <p:nvPicPr>
          <p:cNvPr id="7" name="Picture 3"/>
          <p:cNvPicPr>
            <a:picLocks noChangeAspect="1" noChangeArrowheads="1"/>
          </p:cNvPicPr>
          <p:nvPr/>
        </p:nvPicPr>
        <p:blipFill>
          <a:blip r:embed="rId2" cstate="print"/>
          <a:srcRect/>
          <a:stretch>
            <a:fillRect/>
          </a:stretch>
        </p:blipFill>
        <p:spPr bwMode="auto">
          <a:xfrm>
            <a:off x="457200" y="1295401"/>
            <a:ext cx="8003232" cy="4887776"/>
          </a:xfrm>
          <a:prstGeom prst="rect">
            <a:avLst/>
          </a:prstGeom>
          <a:noFill/>
          <a:ln w="9525">
            <a:noFill/>
            <a:miter lim="800000"/>
            <a:headEnd/>
            <a:tailEnd/>
          </a:ln>
        </p:spPr>
      </p:pic>
    </p:spTree>
  </p:cSld>
  <p:clrMapOvr>
    <a:masterClrMapping/>
  </p:clrMapOvr>
  <p:transition spd="med">
    <p:fade thruBlk="1"/>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r>
              <a:rPr kumimoji="0" lang="zh-CN"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已指派的活动，是指派给一或多个使用者或使用者群组或实行者执行的</a:t>
            </a: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None/>
              <a:tabLst/>
              <a:defRPr/>
            </a:pPr>
            <a:r>
              <a:rPr kumimoji="0" lang="zh-TW" altLang="zh-CN"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	</a:t>
            </a:r>
            <a:r>
              <a:rPr kumimoji="0" lang="zh-CN"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活动。</a:t>
            </a:r>
          </a:p>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None/>
              <a:tabLst/>
              <a:defRPr/>
            </a:pPr>
            <a:r>
              <a:rPr kumimoji="0" lang="zh-CN"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随机活动，是指派给使用者以定义执行时期活动群组的活动。活动群组</a:t>
            </a: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None/>
              <a:tabLst/>
              <a:defRPr/>
            </a:pPr>
            <a:r>
              <a:rPr kumimoji="0" lang="zh-TW" altLang="zh-CN"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	</a:t>
            </a:r>
            <a:r>
              <a:rPr kumimoji="0" lang="zh-CN"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类似简单的区块。</a:t>
            </a:r>
          </a:p>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None/>
              <a:tabLst/>
              <a:defRPr/>
            </a:pPr>
            <a:r>
              <a:rPr kumimoji="0" lang="zh-CN"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区块代表一组活动、连接器或自动机制。建立可于需要时展开的活动区</a:t>
            </a: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None/>
              <a:tabLst/>
              <a:defRPr/>
            </a:pPr>
            <a:r>
              <a:rPr kumimoji="0" lang="zh-TW" altLang="zh-CN"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	</a:t>
            </a:r>
            <a:r>
              <a:rPr kumimoji="0" lang="zh-CN"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块，可帮您降低流程的复杂性。</a:t>
            </a:r>
            <a:endParaRPr kumimoji="0" lang="en-US" altLang="zh-CN"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None/>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r>
              <a:rPr kumimoji="0" lang="en-US" altLang="zh-TW" sz="1800" b="1" i="1"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Proxy</a:t>
            </a:r>
            <a:r>
              <a:rPr kumimoji="0" lang="zh-CN"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流程是内嵌于主要父流程中的子流程，这些流程可以构成巢状，以</a:t>
            </a: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None/>
              <a:tabLst/>
              <a:defRPr/>
            </a:pPr>
            <a:r>
              <a:rPr kumimoji="0" lang="zh-TW" altLang="zh-CN"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	</a:t>
            </a:r>
            <a:r>
              <a:rPr kumimoji="0" lang="zh-CN"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降低复杂性，并供重复使用。</a:t>
            </a:r>
          </a:p>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None/>
              <a:tabLst/>
              <a:defRPr/>
            </a:pPr>
            <a:r>
              <a:rPr kumimoji="0" lang="zh-CN"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 当所有前置任务链接都触发时，「和」连接器才会触发，而不会先触发。</a:t>
            </a: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None/>
              <a:tabLst/>
              <a:defRPr/>
            </a:pPr>
            <a:r>
              <a:rPr kumimoji="0" lang="zh-TW" altLang="zh-CN"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	</a:t>
            </a:r>
            <a:r>
              <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管理工作流程</a:t>
            </a:r>
            <a:r>
              <a:rPr kumimoji="0" lang="en-US" altLang="zh-TW"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16-9</a:t>
            </a:r>
          </a:p>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None/>
              <a:tabLst/>
              <a:defRPr/>
            </a:pPr>
            <a:endParaRPr kumimoji="0" lang="en-US" altLang="zh-TW"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r>
              <a:rPr kumimoji="0" lang="zh-CN"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当任何一个前置任务链接触发时，「或」连接器就会触发。若选取了「触</a:t>
            </a: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None/>
              <a:tabLst/>
              <a:defRPr/>
            </a:pPr>
            <a:r>
              <a:rPr kumimoji="0" lang="zh-TW" altLang="zh-CN"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	</a:t>
            </a:r>
            <a:r>
              <a:rPr kumimoji="0" lang="zh-CN"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发时终止开启前置任务活动</a:t>
            </a:r>
            <a:r>
              <a:rPr kumimoji="0" lang="en-US" altLang="zh-TW"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(Terminate Open Predecessor Activities</a:t>
            </a:r>
          </a:p>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None/>
              <a:tabLst/>
              <a:defRPr/>
            </a:pPr>
            <a:r>
              <a:rPr kumimoji="0" lang="en-US" altLang="zh-CN"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	</a:t>
            </a:r>
            <a:r>
              <a:rPr kumimoji="0" lang="en-US" altLang="zh-TW"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when Fired)</a:t>
            </a:r>
            <a:r>
              <a:rPr kumimoji="0" lang="zh-CN"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」，就会终止先前活动。</a:t>
            </a:r>
          </a:p>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None/>
              <a:tabLst/>
              <a:defRPr/>
            </a:pPr>
            <a:r>
              <a:rPr kumimoji="0" lang="zh-CN"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rPr>
              <a:t> 条件式路由器可让您根据条件表达式将流程分支。</a:t>
            </a: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Tree>
  </p:cSld>
  <p:clrMapOvr>
    <a:masterClrMapping/>
  </p:clrMapOvr>
  <p:transition spd="med">
    <p:fade thruBlk="1"/>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rgbClr val="FF3300"/>
              </a:buClr>
              <a:buSzPct val="80000"/>
              <a:buFont typeface="Wingdings" pitchFamily="2" charset="2"/>
              <a:buChar char="l"/>
              <a:tabLst/>
              <a:defRPr/>
            </a:pP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当用户定义的前置任务链接数都触发时，「临界值」连接器才会触发。若选取了「触发时终止开启前置任务活动</a:t>
            </a:r>
            <a:r>
              <a:rPr kumimoji="0" lang="en-US" altLang="zh-TW"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(Terminate Open </a:t>
            </a:r>
            <a:r>
              <a:rPr kumimoji="0" lang="en-US" altLang="zh-TW" sz="2000" b="1" i="0" u="none" strike="noStrike" kern="0" cap="none" spc="0" normalizeH="0" baseline="0" noProof="0" dirty="0" err="1"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PredecessorActivities</a:t>
            </a:r>
            <a:r>
              <a:rPr kumimoji="0" lang="en-US" altLang="zh-TW"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 when Fired)</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」，就会终止先前活动。</a:t>
            </a:r>
            <a:endPar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a:p>
            <a:pPr marL="342900" marR="0" lvl="0" indent="-342900" algn="l" defTabSz="914400" rtl="0" eaLnBrk="1" fontAlgn="base" latinLnBrk="0" hangingPunct="1">
              <a:lnSpc>
                <a:spcPct val="90000"/>
              </a:lnSpc>
              <a:spcBef>
                <a:spcPct val="20000"/>
              </a:spcBef>
              <a:spcAft>
                <a:spcPct val="0"/>
              </a:spcAft>
              <a:buClr>
                <a:srgbClr val="FF3300"/>
              </a:buClr>
              <a:buSzPct val="80000"/>
              <a:buFont typeface="Wingdings" pitchFamily="2" charset="2"/>
              <a:buChar char="l"/>
              <a:tabLst/>
              <a:defRPr/>
            </a:pPr>
            <a:endPar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a:p>
            <a:pPr marL="342900" marR="0" lvl="0" indent="-342900" algn="l" defTabSz="914400" rtl="0" eaLnBrk="1" fontAlgn="base" latinLnBrk="0" hangingPunct="1">
              <a:lnSpc>
                <a:spcPct val="90000"/>
              </a:lnSpc>
              <a:spcBef>
                <a:spcPct val="20000"/>
              </a:spcBef>
              <a:spcAft>
                <a:spcPct val="0"/>
              </a:spcAft>
              <a:buClr>
                <a:srgbClr val="FF3300"/>
              </a:buClr>
              <a:buSzPct val="80000"/>
              <a:buFont typeface="Wingdings" pitchFamily="2" charset="2"/>
              <a:buChar char="l"/>
              <a:tabLst/>
              <a:defRPr/>
            </a:pP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结束可停止流程。所有的流程活动最后都会连接到结束。</a:t>
            </a:r>
            <a:endPar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a:p>
            <a:pPr marL="342900" marR="0" lvl="0" indent="-342900" algn="l" defTabSz="914400" rtl="0" eaLnBrk="1" fontAlgn="base" latinLnBrk="0" hangingPunct="1">
              <a:lnSpc>
                <a:spcPct val="90000"/>
              </a:lnSpc>
              <a:spcBef>
                <a:spcPct val="20000"/>
              </a:spcBef>
              <a:spcAft>
                <a:spcPct val="0"/>
              </a:spcAft>
              <a:buClr>
                <a:srgbClr val="FF3300"/>
              </a:buClr>
              <a:buSzPct val="80000"/>
              <a:buFont typeface="Wingdings" pitchFamily="2" charset="2"/>
              <a:buChar char="l"/>
              <a:tabLst/>
              <a:defRPr/>
            </a:pPr>
            <a:endPar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a:p>
            <a:pPr marL="342900" marR="0" lvl="0" indent="-342900" algn="l" defTabSz="914400" rtl="0" eaLnBrk="1" fontAlgn="base" latinLnBrk="0" hangingPunct="1">
              <a:lnSpc>
                <a:spcPct val="90000"/>
              </a:lnSpc>
              <a:spcBef>
                <a:spcPct val="20000"/>
              </a:spcBef>
              <a:spcAft>
                <a:spcPct val="0"/>
              </a:spcAft>
              <a:buClr>
                <a:srgbClr val="FF3300"/>
              </a:buClr>
              <a:buSzPct val="80000"/>
              <a:buFont typeface="Wingdings" pitchFamily="2" charset="2"/>
              <a:buChar char="l"/>
              <a:tabLst/>
              <a:defRPr/>
            </a:pP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接地会停止流程中平行的活动分支，但不会停止流程。</a:t>
            </a:r>
            <a:endPar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a:p>
            <a:pPr marL="342900" marR="0" lvl="0" indent="-342900" algn="l" defTabSz="914400" rtl="0" eaLnBrk="1" fontAlgn="base" latinLnBrk="0" hangingPunct="1">
              <a:lnSpc>
                <a:spcPct val="90000"/>
              </a:lnSpc>
              <a:spcBef>
                <a:spcPct val="20000"/>
              </a:spcBef>
              <a:spcAft>
                <a:spcPct val="0"/>
              </a:spcAft>
              <a:buClr>
                <a:srgbClr val="FF3300"/>
              </a:buClr>
              <a:buSzPct val="80000"/>
              <a:buFont typeface="Wingdings" pitchFamily="2" charset="2"/>
              <a:buChar char="l"/>
              <a:tabLst/>
              <a:defRPr/>
            </a:pPr>
            <a:endPar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a:p>
            <a:pPr marL="342900" marR="0" lvl="0" indent="-342900" algn="l" defTabSz="914400" rtl="0" eaLnBrk="1" fontAlgn="base" latinLnBrk="0" hangingPunct="1">
              <a:lnSpc>
                <a:spcPct val="90000"/>
              </a:lnSpc>
              <a:spcBef>
                <a:spcPct val="20000"/>
              </a:spcBef>
              <a:spcAft>
                <a:spcPct val="0"/>
              </a:spcAft>
              <a:buClr>
                <a:srgbClr val="FF3300"/>
              </a:buClr>
              <a:buSzPct val="80000"/>
              <a:buFont typeface="Wingdings" pitchFamily="2" charset="2"/>
              <a:buChar char="l"/>
              <a:tabLst/>
              <a:defRPr/>
            </a:pP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 通知自动机制利用用户定义的电子邮件，来通知适当的使用者。您可以使用括号分隔为流程或节点所建立的变量，例如</a:t>
            </a:r>
            <a:r>
              <a:rPr kumimoji="0" lang="en-US" altLang="zh-TW"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a:t>
            </a:r>
            <a:r>
              <a:rPr kumimoji="0" lang="en-US" altLang="zh-TW" sz="2000" b="1" i="0" u="none" strike="noStrike" kern="0" cap="none" spc="0" normalizeH="0" baseline="0" noProof="0" dirty="0" err="1"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varname</a:t>
            </a:r>
            <a:r>
              <a:rPr kumimoji="0" lang="en-US" altLang="zh-TW"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。使用反斜杠来隔开分隔符，例如</a:t>
            </a:r>
            <a:r>
              <a:rPr kumimoji="0" lang="en-US" altLang="zh-TW"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a:t>
            </a:r>
            <a:r>
              <a:rPr kumimoji="0" lang="en-US" altLang="zh-TW" sz="2000" b="1" i="0" u="none" strike="noStrike" kern="0" cap="none" spc="0" normalizeH="0" baseline="0" noProof="0" dirty="0" err="1"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varname</a:t>
            </a:r>
            <a:r>
              <a:rPr kumimoji="0" lang="en-US" altLang="zh-TW"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a:t>
            </a:r>
            <a:endPar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a:p>
            <a:pPr marL="342900" marR="0" lvl="0" indent="-342900" algn="l" defTabSz="914400" rtl="0" eaLnBrk="1" fontAlgn="base" latinLnBrk="0" hangingPunct="1">
              <a:lnSpc>
                <a:spcPct val="90000"/>
              </a:lnSpc>
              <a:spcBef>
                <a:spcPct val="20000"/>
              </a:spcBef>
              <a:spcAft>
                <a:spcPct val="0"/>
              </a:spcAft>
              <a:buClr>
                <a:srgbClr val="FF3300"/>
              </a:buClr>
              <a:buSzPct val="80000"/>
              <a:buFont typeface="Wingdings" pitchFamily="2" charset="2"/>
              <a:buChar char="l"/>
              <a:tabLst/>
              <a:defRPr/>
            </a:pPr>
            <a:endPar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a:p>
            <a:pPr marL="342900" marR="0" lvl="0" indent="-342900" algn="l" defTabSz="914400" rtl="0" eaLnBrk="1" fontAlgn="base" latinLnBrk="0" hangingPunct="1">
              <a:lnSpc>
                <a:spcPct val="90000"/>
              </a:lnSpc>
              <a:spcBef>
                <a:spcPct val="20000"/>
              </a:spcBef>
              <a:spcAft>
                <a:spcPct val="0"/>
              </a:spcAft>
              <a:buClr>
                <a:srgbClr val="FF3300"/>
              </a:buClr>
              <a:buSzPct val="80000"/>
              <a:buFont typeface="Wingdings" pitchFamily="2" charset="2"/>
              <a:buChar char="l"/>
              <a:tabLst/>
              <a:defRPr/>
            </a:pP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方法自动机制代表您将自动机制加入至流程时，执行的许多单一动作之一。不需要其他组态。</a:t>
            </a: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000" b="1" dirty="0" smtClean="0">
              <a:effectLst>
                <a:outerShdw blurRad="38100" dist="38100" dir="2700000" algn="tl">
                  <a:srgbClr val="C0C0C0"/>
                </a:outerShdw>
              </a:effectLst>
              <a:ea typeface="新細明體" pitchFamily="18" charset="-120"/>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rgbClr val="FF3300"/>
              </a:buClr>
              <a:buSzPct val="80000"/>
              <a:buFont typeface="Wingdings" pitchFamily="2" charset="2"/>
              <a:buChar char="l"/>
              <a:tabLst/>
              <a:defRPr/>
            </a:pPr>
            <a:r>
              <a:rPr lang="en-US" altLang="zh-TW" sz="2000" b="1" kern="0" dirty="0" smtClean="0">
                <a:effectLst>
                  <a:outerShdw blurRad="38100" dist="38100" dir="2700000" algn="tl">
                    <a:srgbClr val="C0C0C0"/>
                  </a:outerShdw>
                </a:effectLst>
                <a:latin typeface="+mn-lt"/>
                <a:ea typeface="新細明體" pitchFamily="18" charset="-120"/>
              </a:rPr>
              <a:t>Workflow</a:t>
            </a:r>
            <a:r>
              <a:rPr lang="zh-CN" altLang="en-US" sz="2000" b="1" kern="0" dirty="0" smtClean="0">
                <a:effectLst>
                  <a:outerShdw blurRad="38100" dist="38100" dir="2700000" algn="tl">
                    <a:srgbClr val="C0C0C0"/>
                  </a:outerShdw>
                </a:effectLst>
                <a:latin typeface="+mn-lt"/>
                <a:ea typeface="新細明體" pitchFamily="18" charset="-120"/>
              </a:rPr>
              <a:t>的设计规范</a:t>
            </a:r>
            <a:endParaRPr lang="en-US" altLang="zh-CN" sz="2000" b="1" kern="0" dirty="0" smtClean="0">
              <a:effectLst>
                <a:outerShdw blurRad="38100" dist="38100" dir="2700000" algn="tl">
                  <a:srgbClr val="C0C0C0"/>
                </a:outerShdw>
              </a:effectLst>
              <a:latin typeface="+mn-lt"/>
              <a:ea typeface="新細明體" pitchFamily="18" charset="-120"/>
            </a:endParaRPr>
          </a:p>
          <a:p>
            <a:pPr marL="800100" lvl="1" indent="-342900">
              <a:lnSpc>
                <a:spcPct val="90000"/>
              </a:lnSpc>
              <a:spcBef>
                <a:spcPct val="20000"/>
              </a:spcBef>
              <a:buClr>
                <a:srgbClr val="FF3300"/>
              </a:buClr>
              <a:buSzPct val="80000"/>
              <a:buFont typeface="Wingdings" pitchFamily="2" charset="2"/>
              <a:buChar char="l"/>
              <a:defRPr/>
            </a:pP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流程图布局</a:t>
            </a:r>
            <a:endPar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a:p>
            <a:pPr marL="800100" lvl="1" indent="-342900">
              <a:lnSpc>
                <a:spcPct val="90000"/>
              </a:lnSpc>
              <a:spcBef>
                <a:spcPct val="20000"/>
              </a:spcBef>
              <a:buClr>
                <a:srgbClr val="FF3300"/>
              </a:buClr>
              <a:buSzPct val="80000"/>
              <a:defRPr/>
            </a:pPr>
            <a:r>
              <a:rPr lang="zh-CN" altLang="en-US" sz="2000" b="1" kern="0" dirty="0" smtClean="0">
                <a:effectLst>
                  <a:outerShdw blurRad="38100" dist="38100" dir="2700000" algn="tl">
                    <a:srgbClr val="C0C0C0"/>
                  </a:outerShdw>
                </a:effectLst>
                <a:latin typeface="+mn-lt"/>
                <a:ea typeface="新細明體" pitchFamily="18" charset="-120"/>
              </a:rPr>
              <a:t>流程图的布局遵循阅读习惯，按流程的走向从左到右，自上向下的原则，节点对齐，连线平直，节点不能重叠，连线尽量不要交叉。</a:t>
            </a:r>
            <a:endParaRPr lang="en-US" altLang="zh-CN" sz="2000" b="1" kern="0" dirty="0" smtClean="0">
              <a:effectLst>
                <a:outerShdw blurRad="38100" dist="38100" dir="2700000" algn="tl">
                  <a:srgbClr val="C0C0C0"/>
                </a:outerShdw>
              </a:effectLst>
              <a:latin typeface="+mn-lt"/>
              <a:ea typeface="新細明體" pitchFamily="18" charset="-120"/>
            </a:endParaRPr>
          </a:p>
          <a:p>
            <a:pPr marL="800100" lvl="1" indent="-342900">
              <a:lnSpc>
                <a:spcPct val="90000"/>
              </a:lnSpc>
              <a:spcBef>
                <a:spcPct val="20000"/>
              </a:spcBef>
              <a:buClr>
                <a:srgbClr val="FF3300"/>
              </a:buClr>
              <a:buSzPct val="80000"/>
              <a:defRPr/>
            </a:pPr>
            <a:r>
              <a:rPr lang="zh-CN" altLang="en-US" sz="2000" b="1" kern="0" dirty="0" smtClean="0">
                <a:effectLst>
                  <a:outerShdw blurRad="38100" dist="38100" dir="2700000" algn="tl">
                    <a:srgbClr val="C0C0C0"/>
                  </a:outerShdw>
                </a:effectLst>
                <a:latin typeface="+mn-lt"/>
                <a:ea typeface="新細明體" pitchFamily="18" charset="-120"/>
              </a:rPr>
              <a:t>建议尽量控制在一屏</a:t>
            </a:r>
            <a:r>
              <a:rPr lang="en-US" altLang="zh-CN" sz="2000" b="1" kern="0" dirty="0" smtClean="0">
                <a:effectLst>
                  <a:outerShdw blurRad="38100" dist="38100" dir="2700000" algn="tl">
                    <a:srgbClr val="C0C0C0"/>
                  </a:outerShdw>
                </a:effectLst>
                <a:latin typeface="+mn-lt"/>
                <a:ea typeface="新細明體" pitchFamily="18" charset="-120"/>
              </a:rPr>
              <a:t>(</a:t>
            </a:r>
            <a:r>
              <a:rPr lang="zh-CN" altLang="en-US" sz="2000" b="1" kern="0" dirty="0" smtClean="0">
                <a:effectLst>
                  <a:outerShdw blurRad="38100" dist="38100" dir="2700000" algn="tl">
                    <a:srgbClr val="C0C0C0"/>
                  </a:outerShdw>
                </a:effectLst>
                <a:latin typeface="+mn-lt"/>
                <a:ea typeface="新細明體" pitchFamily="18" charset="-120"/>
              </a:rPr>
              <a:t>标准</a:t>
            </a:r>
            <a:r>
              <a:rPr lang="en-US" altLang="zh-CN" sz="2000" b="1" kern="0" dirty="0" smtClean="0">
                <a:effectLst>
                  <a:outerShdw blurRad="38100" dist="38100" dir="2700000" algn="tl">
                    <a:srgbClr val="C0C0C0"/>
                  </a:outerShdw>
                </a:effectLst>
                <a:latin typeface="+mn-lt"/>
                <a:ea typeface="新細明體" pitchFamily="18" charset="-120"/>
              </a:rPr>
              <a:t>1024</a:t>
            </a:r>
            <a:r>
              <a:rPr lang="zh-CN" altLang="en-US" sz="2000" b="1" kern="0" dirty="0" smtClean="0">
                <a:effectLst>
                  <a:outerShdw blurRad="38100" dist="38100" dir="2700000" algn="tl">
                    <a:srgbClr val="C0C0C0"/>
                  </a:outerShdw>
                </a:effectLst>
                <a:latin typeface="+mn-lt"/>
                <a:ea typeface="新細明體" pitchFamily="18" charset="-120"/>
              </a:rPr>
              <a:t>*</a:t>
            </a:r>
            <a:r>
              <a:rPr lang="en-US" altLang="zh-CN" sz="2000" b="1" kern="0" dirty="0" smtClean="0">
                <a:effectLst>
                  <a:outerShdw blurRad="38100" dist="38100" dir="2700000" algn="tl">
                    <a:srgbClr val="C0C0C0"/>
                  </a:outerShdw>
                </a:effectLst>
                <a:latin typeface="+mn-lt"/>
                <a:ea typeface="新細明體" pitchFamily="18" charset="-120"/>
              </a:rPr>
              <a:t>768</a:t>
            </a:r>
            <a:r>
              <a:rPr lang="zh-CN" altLang="en-US" sz="2000" b="1" kern="0" dirty="0" smtClean="0">
                <a:effectLst>
                  <a:outerShdw blurRad="38100" dist="38100" dir="2700000" algn="tl">
                    <a:srgbClr val="C0C0C0"/>
                  </a:outerShdw>
                </a:effectLst>
                <a:latin typeface="+mn-lt"/>
                <a:ea typeface="新細明體" pitchFamily="18" charset="-120"/>
              </a:rPr>
              <a:t>分辨率</a:t>
            </a:r>
            <a:r>
              <a:rPr lang="en-US" altLang="zh-CN" sz="2000" b="1" kern="0" dirty="0" smtClean="0">
                <a:effectLst>
                  <a:outerShdw blurRad="38100" dist="38100" dir="2700000" algn="tl">
                    <a:srgbClr val="C0C0C0"/>
                  </a:outerShdw>
                </a:effectLst>
                <a:latin typeface="+mn-lt"/>
                <a:ea typeface="新細明體" pitchFamily="18" charset="-120"/>
              </a:rPr>
              <a:t>)</a:t>
            </a:r>
            <a:r>
              <a:rPr lang="zh-CN" altLang="en-US" sz="2000" b="1" kern="0" dirty="0" smtClean="0">
                <a:effectLst>
                  <a:outerShdw blurRad="38100" dist="38100" dir="2700000" algn="tl">
                    <a:srgbClr val="C0C0C0"/>
                  </a:outerShdw>
                </a:effectLst>
                <a:latin typeface="+mn-lt"/>
                <a:ea typeface="新細明體" pitchFamily="18" charset="-120"/>
              </a:rPr>
              <a:t>显示全部的流程节点。如不能再一屏显示完，建议横向不超边界，纵向伸展，最可能运行到的分支或是先运行到的节点放在第一屏。</a:t>
            </a:r>
            <a:endParaRPr lang="en-US" altLang="zh-CN" sz="2000" b="1" kern="0" dirty="0" smtClean="0">
              <a:effectLst>
                <a:outerShdw blurRad="38100" dist="38100" dir="2700000" algn="tl">
                  <a:srgbClr val="C0C0C0"/>
                </a:outerShdw>
              </a:effectLst>
              <a:latin typeface="+mn-lt"/>
              <a:ea typeface="新細明體" pitchFamily="18" charset="-120"/>
            </a:endParaRPr>
          </a:p>
          <a:p>
            <a:pPr marL="800100" lvl="1" indent="-342900">
              <a:lnSpc>
                <a:spcPct val="90000"/>
              </a:lnSpc>
              <a:spcBef>
                <a:spcPct val="20000"/>
              </a:spcBef>
              <a:buClr>
                <a:srgbClr val="FF3300"/>
              </a:buClr>
              <a:buSzPct val="80000"/>
              <a:buFont typeface="Wingdings" pitchFamily="2" charset="2"/>
              <a:buChar char="l"/>
              <a:defRPr/>
            </a:pPr>
            <a:r>
              <a:rPr lang="zh-CN" altLang="en-US" sz="2000" b="1" kern="0" dirty="0" smtClean="0">
                <a:effectLst>
                  <a:outerShdw blurRad="38100" dist="38100" dir="2700000" algn="tl">
                    <a:srgbClr val="C0C0C0"/>
                  </a:outerShdw>
                </a:effectLst>
                <a:latin typeface="+mn-lt"/>
                <a:ea typeface="新細明體" pitchFamily="18" charset="-120"/>
              </a:rPr>
              <a:t>节点下方预留空间</a:t>
            </a:r>
            <a:endParaRPr lang="en-US" altLang="zh-CN" sz="2000" b="1" kern="0" dirty="0" smtClean="0">
              <a:effectLst>
                <a:outerShdw blurRad="38100" dist="38100" dir="2700000" algn="tl">
                  <a:srgbClr val="C0C0C0"/>
                </a:outerShdw>
              </a:effectLst>
              <a:latin typeface="+mn-lt"/>
              <a:ea typeface="新細明體" pitchFamily="18" charset="-120"/>
            </a:endParaRPr>
          </a:p>
          <a:p>
            <a:pPr marL="800100" lvl="1" indent="-342900">
              <a:lnSpc>
                <a:spcPct val="90000"/>
              </a:lnSpc>
              <a:spcBef>
                <a:spcPct val="20000"/>
              </a:spcBef>
              <a:buClr>
                <a:srgbClr val="FF3300"/>
              </a:buClr>
              <a:buSzPct val="80000"/>
              <a:defRPr/>
            </a:pPr>
            <a:r>
              <a:rPr lang="en-US" altLang="zh-CN" sz="2000" b="1" kern="0" dirty="0" smtClean="0">
                <a:effectLst>
                  <a:outerShdw blurRad="38100" dist="38100" dir="2700000" algn="tl">
                    <a:srgbClr val="C0C0C0"/>
                  </a:outerShdw>
                </a:effectLst>
                <a:latin typeface="+mn-lt"/>
                <a:ea typeface="新細明體" pitchFamily="18" charset="-120"/>
              </a:rPr>
              <a:t> </a:t>
            </a:r>
            <a:r>
              <a:rPr lang="zh-CN" altLang="en-US" sz="2000" b="1" kern="0" dirty="0" smtClean="0">
                <a:effectLst>
                  <a:outerShdw blurRad="38100" dist="38100" dir="2700000" algn="tl">
                    <a:srgbClr val="C0C0C0"/>
                  </a:outerShdw>
                </a:effectLst>
                <a:latin typeface="+mn-lt"/>
                <a:ea typeface="新細明體" pitchFamily="18" charset="-120"/>
              </a:rPr>
              <a:t>建议节点下方预留两行文字的高度，即在节点名下方预留一行文字的高度。</a:t>
            </a:r>
            <a:endParaRPr lang="en-US" altLang="zh-CN" sz="2000" b="1" kern="0" dirty="0" smtClean="0">
              <a:effectLst>
                <a:outerShdw blurRad="38100" dist="38100" dir="2700000" algn="tl">
                  <a:srgbClr val="C0C0C0"/>
                </a:outerShdw>
              </a:effectLst>
              <a:latin typeface="+mn-lt"/>
              <a:ea typeface="新細明體" pitchFamily="18" charset="-120"/>
            </a:endParaRPr>
          </a:p>
          <a:p>
            <a:pPr marL="800100" lvl="1" indent="-342900">
              <a:lnSpc>
                <a:spcPct val="90000"/>
              </a:lnSpc>
              <a:spcBef>
                <a:spcPct val="20000"/>
              </a:spcBef>
              <a:buClr>
                <a:srgbClr val="FF3300"/>
              </a:buClr>
              <a:buSzPct val="80000"/>
              <a:defRPr/>
            </a:pPr>
            <a:r>
              <a:rPr lang="zh-CN" altLang="en-US" sz="2000" b="1" kern="0" dirty="0" smtClean="0">
                <a:effectLst>
                  <a:outerShdw blurRad="38100" dist="38100" dir="2700000" algn="tl">
                    <a:srgbClr val="C0C0C0"/>
                  </a:outerShdw>
                </a:effectLst>
                <a:latin typeface="+mn-lt"/>
                <a:ea typeface="新細明體" pitchFamily="18" charset="-120"/>
              </a:rPr>
              <a:t>说明：在进程管理器的查看进程信息的时候，节点的状态会显示在节点名称的下方，避免排列太挤导致状态信息显示不完全。</a:t>
            </a:r>
            <a:endParaRPr lang="en-US" altLang="zh-CN" sz="2000" b="1" kern="0" dirty="0" smtClean="0">
              <a:effectLst>
                <a:outerShdw blurRad="38100" dist="38100" dir="2700000" algn="tl">
                  <a:srgbClr val="C0C0C0"/>
                </a:outerShdw>
              </a:effectLst>
              <a:latin typeface="+mn-lt"/>
              <a:ea typeface="新細明體" pitchFamily="18" charset="-120"/>
            </a:endParaRPr>
          </a:p>
          <a:p>
            <a:pPr marL="800100" lvl="1" indent="-342900">
              <a:lnSpc>
                <a:spcPct val="90000"/>
              </a:lnSpc>
              <a:spcBef>
                <a:spcPct val="20000"/>
              </a:spcBef>
              <a:buClr>
                <a:srgbClr val="FF3300"/>
              </a:buClr>
              <a:buSzPct val="80000"/>
              <a:buFont typeface="Wingdings" pitchFamily="2" charset="2"/>
              <a:buChar char="l"/>
              <a:defRPr/>
            </a:pPr>
            <a:r>
              <a:rPr lang="zh-CN" altLang="en-US" sz="2000" b="1" kern="0" dirty="0" smtClean="0">
                <a:effectLst>
                  <a:outerShdw blurRad="38100" dist="38100" dir="2700000" algn="tl">
                    <a:srgbClr val="C0C0C0"/>
                  </a:outerShdw>
                </a:effectLst>
                <a:latin typeface="+mn-lt"/>
                <a:ea typeface="新細明體" pitchFamily="18" charset="-120"/>
              </a:rPr>
              <a:t>节点命名</a:t>
            </a:r>
            <a:endParaRPr lang="en-US" altLang="zh-CN" sz="2000" b="1" kern="0" dirty="0" smtClean="0">
              <a:effectLst>
                <a:outerShdw blurRad="38100" dist="38100" dir="2700000" algn="tl">
                  <a:srgbClr val="C0C0C0"/>
                </a:outerShdw>
              </a:effectLst>
              <a:latin typeface="+mn-lt"/>
              <a:ea typeface="新細明體" pitchFamily="18" charset="-120"/>
            </a:endParaRPr>
          </a:p>
          <a:p>
            <a:pPr marL="800100" lvl="1" indent="-342900">
              <a:lnSpc>
                <a:spcPct val="90000"/>
              </a:lnSpc>
              <a:spcBef>
                <a:spcPct val="20000"/>
              </a:spcBef>
              <a:buClr>
                <a:srgbClr val="FF3300"/>
              </a:buClr>
              <a:buSzPct val="80000"/>
              <a:defRPr/>
            </a:pPr>
            <a:r>
              <a:rPr lang="zh-CN" altLang="en-US" sz="2000" b="1" kern="0" dirty="0" smtClean="0">
                <a:effectLst>
                  <a:outerShdw blurRad="38100" dist="38100" dir="2700000" algn="tl">
                    <a:srgbClr val="C0C0C0"/>
                  </a:outerShdw>
                </a:effectLst>
                <a:latin typeface="+mn-lt"/>
                <a:ea typeface="新細明體" pitchFamily="18" charset="-120"/>
              </a:rPr>
              <a:t>节点要以其主要功能命名，尽量不要重名（除非是完成同样功能的节点，或设置状态节点），名称为动宾结构或主谓结构的短语。</a:t>
            </a:r>
            <a:endParaRPr lang="en-US" altLang="zh-CN" sz="2000" b="1" kern="0" dirty="0" smtClean="0">
              <a:effectLst>
                <a:outerShdw blurRad="38100" dist="38100" dir="2700000" algn="tl">
                  <a:srgbClr val="C0C0C0"/>
                </a:outerShdw>
              </a:effectLst>
              <a:latin typeface="+mn-lt"/>
              <a:ea typeface="新細明體" pitchFamily="18" charset="-120"/>
            </a:endParaRPr>
          </a:p>
          <a:p>
            <a:pPr marL="800100" lvl="1" indent="-342900">
              <a:lnSpc>
                <a:spcPct val="90000"/>
              </a:lnSpc>
              <a:spcBef>
                <a:spcPct val="20000"/>
              </a:spcBef>
              <a:buClr>
                <a:srgbClr val="FF3300"/>
              </a:buClr>
              <a:buSzPct val="80000"/>
              <a:defRPr/>
            </a:pPr>
            <a:r>
              <a:rPr lang="zh-CN" altLang="en-US" sz="2000" b="1" kern="0" dirty="0" smtClean="0">
                <a:effectLst>
                  <a:outerShdw blurRad="38100" dist="38100" dir="2700000" algn="tl">
                    <a:srgbClr val="C0C0C0"/>
                  </a:outerShdw>
                </a:effectLst>
                <a:latin typeface="+mn-lt"/>
                <a:ea typeface="新細明體" pitchFamily="18" charset="-120"/>
              </a:rPr>
              <a:t>例如：申请人提交、记录流程信息到文件、通过</a:t>
            </a:r>
            <a:r>
              <a:rPr lang="en-US" altLang="zh-CN" sz="2000" b="1" kern="0" dirty="0" smtClean="0">
                <a:effectLst>
                  <a:outerShdw blurRad="38100" dist="38100" dir="2700000" algn="tl">
                    <a:srgbClr val="C0C0C0"/>
                  </a:outerShdw>
                </a:effectLst>
                <a:latin typeface="+mn-lt"/>
                <a:ea typeface="新細明體" pitchFamily="18" charset="-120"/>
              </a:rPr>
              <a:t>TQC</a:t>
            </a:r>
          </a:p>
          <a:p>
            <a:pPr marL="800100" lvl="1" indent="-342900">
              <a:lnSpc>
                <a:spcPct val="90000"/>
              </a:lnSpc>
              <a:spcBef>
                <a:spcPct val="20000"/>
              </a:spcBef>
              <a:buClr>
                <a:srgbClr val="FF3300"/>
              </a:buClr>
              <a:buSzPct val="80000"/>
              <a:defRPr/>
            </a:pPr>
            <a:endParaRPr lang="en-US" altLang="zh-CN" sz="2000" b="1" kern="0" dirty="0" smtClean="0">
              <a:effectLst>
                <a:outerShdw blurRad="38100" dist="38100" dir="2700000" algn="tl">
                  <a:srgbClr val="C0C0C0"/>
                </a:outerShdw>
              </a:effectLst>
              <a:latin typeface="+mn-lt"/>
              <a:ea typeface="新細明體" pitchFamily="18" charset="-120"/>
            </a:endParaRPr>
          </a:p>
          <a:p>
            <a:pPr marL="800100" lvl="1" indent="-342900">
              <a:lnSpc>
                <a:spcPct val="90000"/>
              </a:lnSpc>
              <a:spcBef>
                <a:spcPct val="20000"/>
              </a:spcBef>
              <a:buClr>
                <a:srgbClr val="FF3300"/>
              </a:buClr>
              <a:buSzPct val="80000"/>
              <a:defRPr/>
            </a:pPr>
            <a:endParaRPr lang="en-US" altLang="zh-CN" sz="2000" b="1" kern="0" dirty="0" smtClean="0">
              <a:effectLst>
                <a:outerShdw blurRad="38100" dist="38100" dir="2700000" algn="tl">
                  <a:srgbClr val="C0C0C0"/>
                </a:outerShdw>
              </a:effectLst>
              <a:latin typeface="+mn-lt"/>
              <a:ea typeface="新細明體" pitchFamily="18" charset="-120"/>
            </a:endParaRPr>
          </a:p>
        </p:txBody>
      </p:sp>
    </p:spTree>
  </p:cSld>
  <p:clrMapOvr>
    <a:masterClrMapping/>
  </p:clrMapOvr>
  <p:transition spd="med">
    <p:fade thruBlk="1"/>
  </p:transition>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rgbClr val="FF3300"/>
              </a:buClr>
              <a:buSzPct val="80000"/>
              <a:buFont typeface="Wingdings" pitchFamily="2" charset="2"/>
              <a:buChar char="l"/>
              <a:tabLst/>
              <a:defRPr/>
            </a:pPr>
            <a:r>
              <a:rPr lang="zh-CN" altLang="en-US" sz="2000" b="1" kern="0" dirty="0" smtClean="0">
                <a:effectLst>
                  <a:outerShdw blurRad="38100" dist="38100" dir="2700000" algn="tl">
                    <a:srgbClr val="C0C0C0"/>
                  </a:outerShdw>
                </a:effectLst>
                <a:latin typeface="+mn-lt"/>
                <a:ea typeface="新細明體" pitchFamily="18" charset="-120"/>
              </a:rPr>
              <a:t>设置状态节点命名</a:t>
            </a:r>
            <a:endParaRPr lang="en-US" altLang="zh-CN" sz="2000" b="1" kern="0" dirty="0" smtClean="0">
              <a:effectLst>
                <a:outerShdw blurRad="38100" dist="38100" dir="2700000" algn="tl">
                  <a:srgbClr val="C0C0C0"/>
                </a:outerShdw>
              </a:effectLst>
              <a:latin typeface="+mn-l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r>
              <a:rPr kumimoji="0" lang="en-US" altLang="zh-TW"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     </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设置状态节点要将状态显示在节点名中，且注意中英文。状态使用的是中文就是中文名，状态使用是英文就用英文状态名，命名形式为</a:t>
            </a:r>
            <a:r>
              <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设置</a:t>
            </a:r>
            <a:r>
              <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XX</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状态</a:t>
            </a:r>
            <a:r>
              <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。设置状态为中文“</a:t>
            </a:r>
            <a:r>
              <a:rPr lang="zh-CN" altLang="en-US" sz="2000" b="1" kern="0" dirty="0" smtClean="0">
                <a:effectLst>
                  <a:outerShdw blurRad="38100" dist="38100" dir="2700000" algn="tl">
                    <a:srgbClr val="C0C0C0"/>
                  </a:outerShdw>
                </a:effectLst>
                <a:latin typeface="+mn-lt"/>
                <a:ea typeface="新細明體" pitchFamily="18" charset="-120"/>
              </a:rPr>
              <a:t>已取消”，则命名为“设置已取消状态”；如果状态使用英文“</a:t>
            </a:r>
            <a:r>
              <a:rPr lang="en-US" altLang="zh-CN" sz="2000" b="1" kern="0" dirty="0" smtClean="0">
                <a:effectLst>
                  <a:outerShdw blurRad="38100" dist="38100" dir="2700000" algn="tl">
                    <a:srgbClr val="C0C0C0"/>
                  </a:outerShdw>
                </a:effectLst>
                <a:latin typeface="+mn-lt"/>
                <a:ea typeface="新細明體" pitchFamily="18" charset="-120"/>
              </a:rPr>
              <a:t>Cancelled</a:t>
            </a:r>
            <a:r>
              <a:rPr lang="zh-CN" altLang="en-US" sz="2000" b="1" kern="0" dirty="0" smtClean="0">
                <a:effectLst>
                  <a:outerShdw blurRad="38100" dist="38100" dir="2700000" algn="tl">
                    <a:srgbClr val="C0C0C0"/>
                  </a:outerShdw>
                </a:effectLst>
                <a:latin typeface="+mn-lt"/>
                <a:ea typeface="新細明體" pitchFamily="18" charset="-120"/>
              </a:rPr>
              <a:t>”</a:t>
            </a:r>
            <a:r>
              <a:rPr lang="en-US" altLang="zh-CN" sz="2000" b="1" kern="0" dirty="0" smtClean="0">
                <a:effectLst>
                  <a:outerShdw blurRad="38100" dist="38100" dir="2700000" algn="tl">
                    <a:srgbClr val="C0C0C0"/>
                  </a:outerShdw>
                </a:effectLst>
                <a:latin typeface="+mn-lt"/>
                <a:ea typeface="新細明體" pitchFamily="18" charset="-120"/>
              </a:rPr>
              <a:t>,</a:t>
            </a:r>
            <a:r>
              <a:rPr lang="zh-CN" altLang="en-US" sz="2000" b="1" kern="0" dirty="0" smtClean="0">
                <a:effectLst>
                  <a:outerShdw blurRad="38100" dist="38100" dir="2700000" algn="tl">
                    <a:srgbClr val="C0C0C0"/>
                  </a:outerShdw>
                </a:effectLst>
                <a:latin typeface="+mn-lt"/>
                <a:ea typeface="新細明體" pitchFamily="18" charset="-120"/>
              </a:rPr>
              <a:t>则命名为“设置</a:t>
            </a:r>
            <a:r>
              <a:rPr lang="en-US" altLang="zh-CN" sz="2000" b="1" kern="0" dirty="0" smtClean="0">
                <a:effectLst>
                  <a:outerShdw blurRad="38100" dist="38100" dir="2700000" algn="tl">
                    <a:srgbClr val="C0C0C0"/>
                  </a:outerShdw>
                </a:effectLst>
                <a:latin typeface="+mn-lt"/>
                <a:ea typeface="新細明體" pitchFamily="18" charset="-120"/>
              </a:rPr>
              <a:t>Cancelled</a:t>
            </a:r>
            <a:r>
              <a:rPr lang="zh-CN" altLang="en-US" sz="2000" b="1" kern="0" dirty="0" smtClean="0">
                <a:effectLst>
                  <a:outerShdw blurRad="38100" dist="38100" dir="2700000" algn="tl">
                    <a:srgbClr val="C0C0C0"/>
                  </a:outerShdw>
                </a:effectLst>
                <a:latin typeface="+mn-lt"/>
                <a:ea typeface="新細明體" pitchFamily="18" charset="-120"/>
              </a:rPr>
              <a:t>状态”</a:t>
            </a:r>
            <a:endParaRPr lang="en-US" altLang="zh-CN" sz="2000" b="1" kern="0" dirty="0" smtClean="0">
              <a:effectLst>
                <a:outerShdw blurRad="38100" dist="38100" dir="2700000" algn="tl">
                  <a:srgbClr val="C0C0C0"/>
                </a:outerShdw>
              </a:effectLst>
              <a:latin typeface="+mn-lt"/>
              <a:ea typeface="新細明體" pitchFamily="18" charset="-120"/>
            </a:endParaRPr>
          </a:p>
          <a:p>
            <a:pPr marL="342900" indent="-342900">
              <a:lnSpc>
                <a:spcPct val="90000"/>
              </a:lnSpc>
              <a:spcBef>
                <a:spcPct val="20000"/>
              </a:spcBef>
              <a:buClr>
                <a:srgbClr val="FF3300"/>
              </a:buClr>
              <a:buSzPct val="80000"/>
              <a:buFont typeface="Wingdings" pitchFamily="2" charset="2"/>
              <a:buChar char="l"/>
              <a:defRPr/>
            </a:pPr>
            <a:r>
              <a:rPr lang="zh-CN" altLang="en-US" sz="2000" b="1" kern="0" dirty="0" smtClean="0">
                <a:effectLst>
                  <a:outerShdw blurRad="38100" dist="38100" dir="2700000" algn="tl">
                    <a:srgbClr val="C0C0C0"/>
                  </a:outerShdw>
                </a:effectLst>
                <a:latin typeface="+mn-lt"/>
                <a:ea typeface="新細明體" pitchFamily="18" charset="-120"/>
              </a:rPr>
              <a:t>工作流和生命周期命名</a:t>
            </a:r>
            <a:endParaRPr lang="en-US" altLang="zh-CN" sz="2000" b="1" kern="0" dirty="0" smtClean="0">
              <a:effectLst>
                <a:outerShdw blurRad="38100" dist="38100" dir="2700000" algn="tl">
                  <a:srgbClr val="C0C0C0"/>
                </a:outerShdw>
              </a:effectLst>
              <a:latin typeface="+mn-lt"/>
              <a:ea typeface="新細明體" pitchFamily="18" charset="-120"/>
            </a:endParaRPr>
          </a:p>
          <a:p>
            <a:pPr marL="342900" indent="-342900">
              <a:lnSpc>
                <a:spcPct val="90000"/>
              </a:lnSpc>
              <a:spcBef>
                <a:spcPct val="20000"/>
              </a:spcBef>
              <a:buClr>
                <a:srgbClr val="FF3300"/>
              </a:buClr>
              <a:buSzPct val="80000"/>
              <a:defRPr/>
            </a:pPr>
            <a:r>
              <a:rPr lang="en-US" altLang="zh-CN" sz="2000" b="1" kern="0" dirty="0" smtClean="0">
                <a:effectLst>
                  <a:outerShdw blurRad="38100" dist="38100" dir="2700000" algn="tl">
                    <a:srgbClr val="C0C0C0"/>
                  </a:outerShdw>
                </a:effectLst>
                <a:latin typeface="+mn-lt"/>
                <a:ea typeface="新細明體" pitchFamily="18" charset="-120"/>
              </a:rPr>
              <a:t>	</a:t>
            </a:r>
            <a:r>
              <a:rPr lang="zh-CN" altLang="en-US" sz="2000" b="1" kern="0" dirty="0" smtClean="0">
                <a:effectLst>
                  <a:outerShdw blurRad="38100" dist="38100" dir="2700000" algn="tl">
                    <a:srgbClr val="C0C0C0"/>
                  </a:outerShdw>
                </a:effectLst>
                <a:latin typeface="+mn-lt"/>
                <a:ea typeface="新細明體" pitchFamily="18" charset="-120"/>
              </a:rPr>
              <a:t>工作流的导出文件，扩展名位</a:t>
            </a:r>
            <a:r>
              <a:rPr lang="en-US" altLang="zh-CN" sz="2000" b="1" kern="0" dirty="0" smtClean="0">
                <a:effectLst>
                  <a:outerShdw blurRad="38100" dist="38100" dir="2700000" algn="tl">
                    <a:srgbClr val="C0C0C0"/>
                  </a:outerShdw>
                </a:effectLst>
                <a:latin typeface="+mn-lt"/>
                <a:ea typeface="新細明體" pitchFamily="18" charset="-120"/>
              </a:rPr>
              <a:t>jar</a:t>
            </a:r>
            <a:r>
              <a:rPr lang="zh-CN" altLang="en-US" sz="2000" b="1" kern="0" dirty="0" smtClean="0">
                <a:effectLst>
                  <a:outerShdw blurRad="38100" dist="38100" dir="2700000" algn="tl">
                    <a:srgbClr val="C0C0C0"/>
                  </a:outerShdw>
                </a:effectLst>
                <a:latin typeface="+mn-lt"/>
                <a:ea typeface="新細明體" pitchFamily="18" charset="-120"/>
              </a:rPr>
              <a:t>，不允许使用</a:t>
            </a:r>
            <a:r>
              <a:rPr lang="en-US" altLang="zh-CN" sz="2000" b="1" kern="0" dirty="0" smtClean="0">
                <a:effectLst>
                  <a:outerShdw blurRad="38100" dist="38100" dir="2700000" algn="tl">
                    <a:srgbClr val="C0C0C0"/>
                  </a:outerShdw>
                </a:effectLst>
                <a:latin typeface="+mn-lt"/>
                <a:ea typeface="新細明體" pitchFamily="18" charset="-120"/>
              </a:rPr>
              <a:t>zip</a:t>
            </a:r>
            <a:r>
              <a:rPr lang="zh-CN" altLang="en-US" sz="2000" b="1" kern="0" dirty="0" smtClean="0">
                <a:effectLst>
                  <a:outerShdw blurRad="38100" dist="38100" dir="2700000" algn="tl">
                    <a:srgbClr val="C0C0C0"/>
                  </a:outerShdw>
                </a:effectLst>
                <a:latin typeface="+mn-lt"/>
                <a:ea typeface="新細明體" pitchFamily="18" charset="-120"/>
              </a:rPr>
              <a:t>，文件命名以</a:t>
            </a:r>
            <a:r>
              <a:rPr lang="en-US" altLang="zh-CN" sz="2000" b="1" kern="0" dirty="0" smtClean="0">
                <a:effectLst>
                  <a:outerShdw blurRad="38100" dist="38100" dir="2700000" algn="tl">
                    <a:srgbClr val="C0C0C0"/>
                  </a:outerShdw>
                </a:effectLst>
                <a:latin typeface="+mn-lt"/>
                <a:ea typeface="新細明體" pitchFamily="18" charset="-120"/>
              </a:rPr>
              <a:t>”w</a:t>
            </a:r>
            <a:r>
              <a:rPr lang="zh-CN" altLang="en-US" sz="2000" b="1" kern="0" dirty="0" smtClean="0">
                <a:effectLst>
                  <a:outerShdw blurRad="38100" dist="38100" dir="2700000" algn="tl">
                    <a:srgbClr val="C0C0C0"/>
                  </a:outerShdw>
                </a:effectLst>
                <a:latin typeface="+mn-lt"/>
                <a:ea typeface="新細明體" pitchFamily="18" charset="-120"/>
              </a:rPr>
              <a:t>开头</a:t>
            </a:r>
            <a:r>
              <a:rPr lang="en-US" altLang="zh-CN" sz="2000" b="1" kern="0" dirty="0" smtClean="0">
                <a:effectLst>
                  <a:outerShdw blurRad="38100" dist="38100" dir="2700000" algn="tl">
                    <a:srgbClr val="C0C0C0"/>
                  </a:outerShdw>
                </a:effectLst>
                <a:latin typeface="+mn-lt"/>
                <a:ea typeface="新細明體" pitchFamily="18" charset="-120"/>
              </a:rPr>
              <a:t>”</a:t>
            </a:r>
            <a:r>
              <a:rPr lang="zh-CN" altLang="en-US" sz="2000" b="1" kern="0" dirty="0" smtClean="0">
                <a:effectLst>
                  <a:outerShdw blurRad="38100" dist="38100" dir="2700000" algn="tl">
                    <a:srgbClr val="C0C0C0"/>
                  </a:outerShdw>
                </a:effectLst>
                <a:latin typeface="+mn-lt"/>
                <a:ea typeface="新細明體" pitchFamily="18" charset="-120"/>
              </a:rPr>
              <a:t>，英文首字母大写，用下划线区分单词，不允许出现中文（如：</a:t>
            </a:r>
            <a:r>
              <a:rPr lang="en-US" altLang="zh-CN" sz="2000" b="1" kern="0" dirty="0" smtClean="0">
                <a:effectLst>
                  <a:outerShdw blurRad="38100" dist="38100" dir="2700000" algn="tl">
                    <a:srgbClr val="C0C0C0"/>
                  </a:outerShdw>
                </a:effectLst>
                <a:latin typeface="+mn-lt"/>
                <a:ea typeface="新細明體" pitchFamily="18" charset="-120"/>
              </a:rPr>
              <a:t>W_Product_Certification_Workflow.jar</a:t>
            </a:r>
            <a:r>
              <a:rPr lang="zh-CN" altLang="en-US" sz="2000" b="1" kern="0" dirty="0" smtClean="0">
                <a:effectLst>
                  <a:outerShdw blurRad="38100" dist="38100" dir="2700000" algn="tl">
                    <a:srgbClr val="C0C0C0"/>
                  </a:outerShdw>
                </a:effectLst>
                <a:latin typeface="+mn-lt"/>
                <a:ea typeface="新細明體" pitchFamily="18" charset="-120"/>
              </a:rPr>
              <a:t>）</a:t>
            </a:r>
            <a:endParaRPr lang="en-US" altLang="zh-CN" sz="2000" b="1" kern="0" dirty="0" smtClean="0">
              <a:effectLst>
                <a:outerShdw blurRad="38100" dist="38100" dir="2700000" algn="tl">
                  <a:srgbClr val="C0C0C0"/>
                </a:outerShdw>
              </a:effectLst>
              <a:latin typeface="+mn-lt"/>
              <a:ea typeface="新細明體" pitchFamily="18" charset="-120"/>
            </a:endParaRPr>
          </a:p>
          <a:p>
            <a:pPr marL="342900" indent="-342900">
              <a:lnSpc>
                <a:spcPct val="90000"/>
              </a:lnSpc>
              <a:spcBef>
                <a:spcPct val="20000"/>
              </a:spcBef>
              <a:buClr>
                <a:srgbClr val="FF3300"/>
              </a:buClr>
              <a:buSzPct val="80000"/>
              <a:defRPr/>
            </a:pPr>
            <a:r>
              <a:rPr lang="en-US" altLang="zh-CN" sz="2000" b="1" kern="0" dirty="0" smtClean="0">
                <a:effectLst>
                  <a:outerShdw blurRad="38100" dist="38100" dir="2700000" algn="tl">
                    <a:srgbClr val="C0C0C0"/>
                  </a:outerShdw>
                </a:effectLst>
                <a:latin typeface="+mn-lt"/>
                <a:ea typeface="新細明體" pitchFamily="18" charset="-120"/>
              </a:rPr>
              <a:t>     </a:t>
            </a:r>
            <a:r>
              <a:rPr lang="zh-CN" altLang="en-US" sz="2000" b="1" kern="0" dirty="0" smtClean="0">
                <a:effectLst>
                  <a:outerShdw blurRad="38100" dist="38100" dir="2700000" algn="tl">
                    <a:srgbClr val="C0C0C0"/>
                  </a:outerShdw>
                </a:effectLst>
                <a:latin typeface="+mn-lt"/>
                <a:ea typeface="新細明體" pitchFamily="18" charset="-120"/>
              </a:rPr>
              <a:t>生命周期的导出文件，扩展名位</a:t>
            </a:r>
            <a:r>
              <a:rPr lang="en-US" altLang="zh-CN" sz="2000" b="1" kern="0" dirty="0" smtClean="0">
                <a:effectLst>
                  <a:outerShdw blurRad="38100" dist="38100" dir="2700000" algn="tl">
                    <a:srgbClr val="C0C0C0"/>
                  </a:outerShdw>
                </a:effectLst>
                <a:latin typeface="+mn-lt"/>
                <a:ea typeface="新細明體" pitchFamily="18" charset="-120"/>
              </a:rPr>
              <a:t>jar,</a:t>
            </a:r>
            <a:r>
              <a:rPr lang="zh-CN" altLang="en-US" sz="2000" b="1" kern="0" dirty="0" smtClean="0">
                <a:effectLst>
                  <a:outerShdw blurRad="38100" dist="38100" dir="2700000" algn="tl">
                    <a:srgbClr val="C0C0C0"/>
                  </a:outerShdw>
                </a:effectLst>
                <a:latin typeface="+mn-lt"/>
                <a:ea typeface="新細明體" pitchFamily="18" charset="-120"/>
              </a:rPr>
              <a:t>不允许使用</a:t>
            </a:r>
            <a:r>
              <a:rPr lang="en-US" altLang="zh-CN" sz="2000" b="1" kern="0" dirty="0" smtClean="0">
                <a:effectLst>
                  <a:outerShdw blurRad="38100" dist="38100" dir="2700000" algn="tl">
                    <a:srgbClr val="C0C0C0"/>
                  </a:outerShdw>
                </a:effectLst>
                <a:latin typeface="+mn-lt"/>
                <a:ea typeface="新細明體" pitchFamily="18" charset="-120"/>
              </a:rPr>
              <a:t>zip,</a:t>
            </a:r>
            <a:r>
              <a:rPr lang="zh-CN" altLang="en-US" sz="2000" b="1" kern="0" dirty="0" smtClean="0">
                <a:effectLst>
                  <a:outerShdw blurRad="38100" dist="38100" dir="2700000" algn="tl">
                    <a:srgbClr val="C0C0C0"/>
                  </a:outerShdw>
                </a:effectLst>
                <a:latin typeface="+mn-lt"/>
                <a:ea typeface="新細明體" pitchFamily="18" charset="-120"/>
              </a:rPr>
              <a:t>文件命名以“</a:t>
            </a:r>
            <a:r>
              <a:rPr lang="en-US" altLang="zh-CN" sz="2000" b="1" kern="0" dirty="0" smtClean="0">
                <a:effectLst>
                  <a:outerShdw blurRad="38100" dist="38100" dir="2700000" algn="tl">
                    <a:srgbClr val="C0C0C0"/>
                  </a:outerShdw>
                </a:effectLst>
                <a:latin typeface="+mn-lt"/>
                <a:ea typeface="新細明體" pitchFamily="18" charset="-120"/>
              </a:rPr>
              <a:t>L</a:t>
            </a:r>
            <a:r>
              <a:rPr lang="zh-CN" altLang="en-US" sz="2000" b="1" kern="0" dirty="0" smtClean="0">
                <a:effectLst>
                  <a:outerShdw blurRad="38100" dist="38100" dir="2700000" algn="tl">
                    <a:srgbClr val="C0C0C0"/>
                  </a:outerShdw>
                </a:effectLst>
                <a:latin typeface="+mn-lt"/>
                <a:ea typeface="新細明體" pitchFamily="18" charset="-120"/>
              </a:rPr>
              <a:t>”开头，英文首字母大写，用下划线区分单词，不允许出现中文（如：</a:t>
            </a:r>
            <a:r>
              <a:rPr lang="en-US" altLang="zh-CN" sz="2000" b="1" kern="0" dirty="0" smtClean="0">
                <a:effectLst>
                  <a:outerShdw blurRad="38100" dist="38100" dir="2700000" algn="tl">
                    <a:srgbClr val="C0C0C0"/>
                  </a:outerShdw>
                </a:effectLst>
                <a:latin typeface="+mn-lt"/>
                <a:ea typeface="新細明體" pitchFamily="18" charset="-120"/>
              </a:rPr>
              <a:t>L_Product_Certifiction_LifeCycle.jar</a:t>
            </a:r>
            <a:r>
              <a:rPr lang="zh-CN" altLang="en-US" sz="2000" b="1" kern="0" dirty="0" smtClean="0">
                <a:effectLst>
                  <a:outerShdw blurRad="38100" dist="38100" dir="2700000" algn="tl">
                    <a:srgbClr val="C0C0C0"/>
                  </a:outerShdw>
                </a:effectLst>
                <a:latin typeface="+mn-lt"/>
                <a:ea typeface="新細明體" pitchFamily="18" charset="-120"/>
              </a:rPr>
              <a:t>）</a:t>
            </a:r>
            <a:endParaRPr lang="en-US" altLang="zh-CN" sz="2000" b="1" kern="0" dirty="0" smtClean="0">
              <a:effectLst>
                <a:outerShdw blurRad="38100" dist="38100" dir="2700000" algn="tl">
                  <a:srgbClr val="C0C0C0"/>
                </a:outerShdw>
              </a:effectLst>
              <a:latin typeface="+mn-lt"/>
              <a:ea typeface="新細明體" pitchFamily="18" charset="-120"/>
            </a:endParaRPr>
          </a:p>
          <a:p>
            <a:pPr marL="342900" indent="-342900">
              <a:lnSpc>
                <a:spcPct val="90000"/>
              </a:lnSpc>
              <a:spcBef>
                <a:spcPct val="20000"/>
              </a:spcBef>
              <a:buClr>
                <a:srgbClr val="FF3300"/>
              </a:buClr>
              <a:buSzPct val="80000"/>
              <a:defRPr/>
            </a:pPr>
            <a:r>
              <a:rPr lang="zh-CN" altLang="en-US" sz="2000" b="1" kern="0" dirty="0" smtClean="0">
                <a:effectLst>
                  <a:outerShdw blurRad="38100" dist="38100" dir="2700000" algn="tl">
                    <a:srgbClr val="C0C0C0"/>
                  </a:outerShdw>
                </a:effectLst>
                <a:latin typeface="+mn-lt"/>
                <a:ea typeface="新細明體" pitchFamily="18" charset="-120"/>
              </a:rPr>
              <a:t>说明：统一工作流和生命周期命名规则、如果有中文，在不同操作系统或命令下，很容易出现问题</a:t>
            </a:r>
            <a:endParaRPr lang="en-US" altLang="zh-CN" sz="2000" b="1" kern="0" dirty="0" smtClean="0">
              <a:effectLst>
                <a:outerShdw blurRad="38100" dist="38100" dir="2700000" algn="tl">
                  <a:srgbClr val="C0C0C0"/>
                </a:outerShdw>
              </a:effectLst>
              <a:latin typeface="+mn-lt"/>
              <a:ea typeface="新細明體" pitchFamily="18" charset="-120"/>
            </a:endParaRPr>
          </a:p>
          <a:p>
            <a:pPr marL="342900" indent="-342900">
              <a:lnSpc>
                <a:spcPct val="90000"/>
              </a:lnSpc>
              <a:spcBef>
                <a:spcPct val="20000"/>
              </a:spcBef>
              <a:buClr>
                <a:srgbClr val="FF3300"/>
              </a:buClr>
              <a:buSzPct val="80000"/>
              <a:defRPr/>
            </a:pPr>
            <a:r>
              <a:rPr lang="en-US" altLang="zh-CN" sz="2000" b="1" kern="0" dirty="0" smtClean="0">
                <a:effectLst>
                  <a:outerShdw blurRad="38100" dist="38100" dir="2700000" algn="tl">
                    <a:srgbClr val="C0C0C0"/>
                  </a:outerShdw>
                </a:effectLst>
                <a:latin typeface="+mn-lt"/>
                <a:ea typeface="新細明體" pitchFamily="18" charset="-120"/>
              </a:rPr>
              <a:t>      </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rgbClr val="FF3300"/>
              </a:buClr>
              <a:buSzPct val="80000"/>
              <a:buFont typeface="Wingdings" pitchFamily="2" charset="2"/>
              <a:buChar char="l"/>
              <a:tabLst/>
              <a:defRPr/>
            </a:pPr>
            <a:r>
              <a:rPr lang="zh-CN" altLang="en-US" sz="2000" b="1" kern="0" dirty="0" smtClean="0">
                <a:effectLst>
                  <a:outerShdw blurRad="38100" dist="38100" dir="2700000" algn="tl">
                    <a:srgbClr val="C0C0C0"/>
                  </a:outerShdw>
                </a:effectLst>
                <a:latin typeface="+mn-lt"/>
                <a:ea typeface="新細明體" pitchFamily="18" charset="-120"/>
              </a:rPr>
              <a:t>流程变量和路由命名</a:t>
            </a:r>
            <a:endParaRPr lang="en-US" altLang="zh-CN" sz="2000" b="1" kern="0" dirty="0" smtClean="0">
              <a:effectLst>
                <a:outerShdw blurRad="38100" dist="38100" dir="2700000" algn="tl">
                  <a:srgbClr val="C0C0C0"/>
                </a:outerShdw>
              </a:effectLst>
              <a:latin typeface="+mn-lt"/>
              <a:ea typeface="新細明體" pitchFamily="18" charset="-120"/>
            </a:endParaRPr>
          </a:p>
          <a:p>
            <a:pPr marL="800100" lvl="1" indent="-342900">
              <a:lnSpc>
                <a:spcPct val="90000"/>
              </a:lnSpc>
              <a:spcBef>
                <a:spcPct val="20000"/>
              </a:spcBef>
              <a:buClr>
                <a:srgbClr val="FF3300"/>
              </a:buClr>
              <a:buSzPct val="80000"/>
              <a:defRPr/>
            </a:pP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流程变量统一使用英文命名，遵循</a:t>
            </a:r>
            <a:r>
              <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java</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的变更命名原则，不能使用空格和标点符号。然后可以为其定义中文显示名称。</a:t>
            </a:r>
            <a:endPar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a:p>
            <a:pPr marL="800100" lvl="1" indent="-342900">
              <a:lnSpc>
                <a:spcPct val="90000"/>
              </a:lnSpc>
              <a:spcBef>
                <a:spcPct val="20000"/>
              </a:spcBef>
              <a:buClr>
                <a:srgbClr val="FF3300"/>
              </a:buClr>
              <a:buSzPct val="80000"/>
              <a:defRPr/>
            </a:pPr>
            <a:r>
              <a:rPr lang="zh-CN" altLang="en-US" sz="2000" b="1" kern="0" dirty="0" smtClean="0">
                <a:effectLst>
                  <a:outerShdw blurRad="38100" dist="38100" dir="2700000" algn="tl">
                    <a:srgbClr val="C0C0C0"/>
                  </a:outerShdw>
                </a:effectLst>
                <a:latin typeface="+mn-lt"/>
                <a:ea typeface="新細明體" pitchFamily="18" charset="-120"/>
              </a:rPr>
              <a:t>路由名称不能使用空格和标点符号</a:t>
            </a:r>
            <a:endParaRPr lang="en-US" altLang="zh-CN" sz="2000" b="1" kern="0" dirty="0" smtClean="0">
              <a:effectLst>
                <a:outerShdw blurRad="38100" dist="38100" dir="2700000" algn="tl">
                  <a:srgbClr val="C0C0C0"/>
                </a:outerShdw>
              </a:effectLst>
              <a:latin typeface="+mn-lt"/>
              <a:ea typeface="新細明體" pitchFamily="18" charset="-120"/>
            </a:endParaRPr>
          </a:p>
          <a:p>
            <a:pPr marL="800100" lvl="1" indent="-342900">
              <a:lnSpc>
                <a:spcPct val="90000"/>
              </a:lnSpc>
              <a:spcBef>
                <a:spcPct val="20000"/>
              </a:spcBef>
              <a:buClr>
                <a:srgbClr val="FF3300"/>
              </a:buClr>
              <a:buSzPct val="80000"/>
              <a:defRPr/>
            </a:pP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建议变量和路由的名称尽量简短，一般不超过</a:t>
            </a:r>
            <a:r>
              <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20</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个英文字符或</a:t>
            </a:r>
            <a:r>
              <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10</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个汉字。</a:t>
            </a:r>
            <a:endPar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a:p>
            <a:pPr marL="342900" indent="-342900">
              <a:lnSpc>
                <a:spcPct val="90000"/>
              </a:lnSpc>
              <a:spcBef>
                <a:spcPct val="20000"/>
              </a:spcBef>
              <a:buClr>
                <a:srgbClr val="FF3300"/>
              </a:buClr>
              <a:buSzPct val="80000"/>
              <a:defRPr/>
            </a:pPr>
            <a:r>
              <a:rPr lang="zh-CN" altLang="en-US" sz="2000" b="1" kern="0" dirty="0" smtClean="0">
                <a:effectLst>
                  <a:outerShdw blurRad="38100" dist="38100" dir="2700000" algn="tl">
                    <a:srgbClr val="C0C0C0"/>
                  </a:outerShdw>
                </a:effectLst>
                <a:latin typeface="+mn-lt"/>
                <a:ea typeface="新細明體" pitchFamily="18" charset="-120"/>
              </a:rPr>
              <a:t>       例如：路由“提交项目经理”、“完成签收”</a:t>
            </a:r>
            <a:endParaRPr lang="en-US" altLang="zh-CN" sz="2000" b="1" kern="0" dirty="0" smtClean="0">
              <a:effectLst>
                <a:outerShdw blurRad="38100" dist="38100" dir="2700000" algn="tl">
                  <a:srgbClr val="C0C0C0"/>
                </a:outerShdw>
              </a:effectLst>
              <a:latin typeface="+mn-lt"/>
              <a:ea typeface="新細明體" pitchFamily="18" charset="-120"/>
            </a:endParaRPr>
          </a:p>
          <a:p>
            <a:pPr marL="342900" indent="-342900">
              <a:lnSpc>
                <a:spcPct val="90000"/>
              </a:lnSpc>
              <a:spcBef>
                <a:spcPct val="20000"/>
              </a:spcBef>
              <a:buClr>
                <a:srgbClr val="FF3300"/>
              </a:buClr>
              <a:buSzPct val="80000"/>
              <a:buFont typeface="Wingdings" pitchFamily="2" charset="2"/>
              <a:buChar char="l"/>
              <a:defRPr/>
            </a:pPr>
            <a:r>
              <a:rPr lang="zh-CN" altLang="en-US" sz="2000" b="1" kern="0" dirty="0" smtClean="0">
                <a:effectLst>
                  <a:outerShdw blurRad="38100" dist="38100" dir="2700000" algn="tl">
                    <a:srgbClr val="C0C0C0"/>
                  </a:outerShdw>
                </a:effectLst>
                <a:latin typeface="+mn-lt"/>
                <a:ea typeface="新細明體" pitchFamily="18" charset="-120"/>
              </a:rPr>
              <a:t>工作流中的代码提取到独立类中</a:t>
            </a:r>
            <a:endParaRPr lang="en-US" altLang="zh-CN" sz="2000" b="1" kern="0" dirty="0" smtClean="0">
              <a:effectLst>
                <a:outerShdw blurRad="38100" dist="38100" dir="2700000" algn="tl">
                  <a:srgbClr val="C0C0C0"/>
                </a:outerShdw>
              </a:effectLst>
              <a:latin typeface="+mn-lt"/>
              <a:ea typeface="新細明體" pitchFamily="18" charset="-120"/>
            </a:endParaRPr>
          </a:p>
          <a:p>
            <a:pPr marL="342900" indent="-342900">
              <a:lnSpc>
                <a:spcPct val="90000"/>
              </a:lnSpc>
              <a:spcBef>
                <a:spcPct val="20000"/>
              </a:spcBef>
              <a:buClr>
                <a:srgbClr val="FF3300"/>
              </a:buClr>
              <a:buSzPct val="80000"/>
              <a:defRPr/>
            </a:pPr>
            <a:r>
              <a:rPr lang="en-US" altLang="zh-CN" sz="2000" b="1" kern="0" dirty="0" smtClean="0">
                <a:effectLst>
                  <a:outerShdw blurRad="38100" dist="38100" dir="2700000" algn="tl">
                    <a:srgbClr val="C0C0C0"/>
                  </a:outerShdw>
                </a:effectLst>
                <a:latin typeface="+mn-lt"/>
                <a:ea typeface="新細明體" pitchFamily="18" charset="-120"/>
              </a:rPr>
              <a:t>       </a:t>
            </a:r>
            <a:r>
              <a:rPr lang="zh-CN" altLang="en-US" sz="2000" b="1" kern="0" dirty="0" smtClean="0">
                <a:effectLst>
                  <a:outerShdw blurRad="38100" dist="38100" dir="2700000" algn="tl">
                    <a:srgbClr val="C0C0C0"/>
                  </a:outerShdw>
                </a:effectLst>
                <a:latin typeface="+mn-lt"/>
                <a:ea typeface="新細明體" pitchFamily="18" charset="-120"/>
              </a:rPr>
              <a:t>工作流中（如任务节点的转变条件和表达式自动机中的代码）不建议直接调用</a:t>
            </a:r>
            <a:r>
              <a:rPr lang="en-US" altLang="zh-CN" sz="2000" b="1" kern="0" dirty="0" err="1" smtClean="0">
                <a:effectLst>
                  <a:outerShdw blurRad="38100" dist="38100" dir="2700000" algn="tl">
                    <a:srgbClr val="C0C0C0"/>
                  </a:outerShdw>
                </a:effectLst>
                <a:latin typeface="+mn-lt"/>
                <a:ea typeface="新細明體" pitchFamily="18" charset="-120"/>
              </a:rPr>
              <a:t>Windchill</a:t>
            </a:r>
            <a:r>
              <a:rPr lang="zh-CN" altLang="en-US" sz="2000" b="1" kern="0" dirty="0" smtClean="0">
                <a:effectLst>
                  <a:outerShdw blurRad="38100" dist="38100" dir="2700000" algn="tl">
                    <a:srgbClr val="C0C0C0"/>
                  </a:outerShdw>
                </a:effectLst>
                <a:latin typeface="+mn-lt"/>
                <a:ea typeface="新細明體" pitchFamily="18" charset="-120"/>
              </a:rPr>
              <a:t>的</a:t>
            </a:r>
            <a:r>
              <a:rPr lang="en-US" altLang="zh-CN" sz="2000" b="1" kern="0" dirty="0" smtClean="0">
                <a:effectLst>
                  <a:outerShdw blurRad="38100" dist="38100" dir="2700000" algn="tl">
                    <a:srgbClr val="C0C0C0"/>
                  </a:outerShdw>
                </a:effectLst>
                <a:latin typeface="+mn-lt"/>
                <a:ea typeface="新細明體" pitchFamily="18" charset="-120"/>
              </a:rPr>
              <a:t>API</a:t>
            </a:r>
            <a:r>
              <a:rPr lang="zh-CN" altLang="en-US" sz="2000" b="1" kern="0" dirty="0" smtClean="0">
                <a:effectLst>
                  <a:outerShdw blurRad="38100" dist="38100" dir="2700000" algn="tl">
                    <a:srgbClr val="C0C0C0"/>
                  </a:outerShdw>
                </a:effectLst>
                <a:latin typeface="+mn-lt"/>
                <a:ea typeface="新細明體" pitchFamily="18" charset="-120"/>
              </a:rPr>
              <a:t>，也不能包含复杂的逻辑。建议把相关代码封装为独立的函数，放到流程相关的</a:t>
            </a:r>
            <a:r>
              <a:rPr lang="en-US" altLang="zh-CN" sz="2000" b="1" kern="0" dirty="0" err="1" smtClean="0">
                <a:effectLst>
                  <a:outerShdw blurRad="38100" dist="38100" dir="2700000" algn="tl">
                    <a:srgbClr val="C0C0C0"/>
                  </a:outerShdw>
                </a:effectLst>
                <a:latin typeface="+mn-lt"/>
                <a:ea typeface="新細明體" pitchFamily="18" charset="-120"/>
              </a:rPr>
              <a:t>XXWfUtil</a:t>
            </a:r>
            <a:r>
              <a:rPr lang="zh-CN" altLang="en-US" sz="2000" b="1" kern="0" dirty="0" smtClean="0">
                <a:effectLst>
                  <a:outerShdw blurRad="38100" dist="38100" dir="2700000" algn="tl">
                    <a:srgbClr val="C0C0C0"/>
                  </a:outerShdw>
                </a:effectLst>
                <a:latin typeface="+mn-lt"/>
                <a:ea typeface="新細明體" pitchFamily="18" charset="-120"/>
              </a:rPr>
              <a:t>类中，然后在工作流中调用。说明：</a:t>
            </a:r>
            <a:endParaRPr lang="en-US" altLang="zh-CN" sz="2000" b="1" kern="0" dirty="0" smtClean="0">
              <a:effectLst>
                <a:outerShdw blurRad="38100" dist="38100" dir="2700000" algn="tl">
                  <a:srgbClr val="C0C0C0"/>
                </a:outerShdw>
              </a:effectLst>
              <a:latin typeface="+mn-lt"/>
              <a:ea typeface="新細明體" pitchFamily="18" charset="-120"/>
            </a:endParaRPr>
          </a:p>
          <a:p>
            <a:pPr marL="342900" indent="-342900">
              <a:lnSpc>
                <a:spcPct val="90000"/>
              </a:lnSpc>
              <a:spcBef>
                <a:spcPct val="20000"/>
              </a:spcBef>
              <a:buClr>
                <a:srgbClr val="FF3300"/>
              </a:buClr>
              <a:buSzPct val="80000"/>
              <a:defRPr/>
            </a:pPr>
            <a:r>
              <a:rPr lang="en-US" altLang="zh-CN" sz="2000" b="1" kern="0" dirty="0" smtClean="0">
                <a:effectLst>
                  <a:outerShdw blurRad="38100" dist="38100" dir="2700000" algn="tl">
                    <a:srgbClr val="C0C0C0"/>
                  </a:outerShdw>
                </a:effectLst>
                <a:latin typeface="+mn-lt"/>
                <a:ea typeface="新細明體" pitchFamily="18" charset="-120"/>
              </a:rPr>
              <a:t>     </a:t>
            </a:r>
            <a:r>
              <a:rPr lang="zh-CN" altLang="en-US" sz="2000" b="1" kern="0" dirty="0" smtClean="0">
                <a:effectLst>
                  <a:outerShdw blurRad="38100" dist="38100" dir="2700000" algn="tl">
                    <a:srgbClr val="C0C0C0"/>
                  </a:outerShdw>
                </a:effectLst>
                <a:latin typeface="+mn-lt"/>
                <a:ea typeface="新細明體" pitchFamily="18" charset="-120"/>
              </a:rPr>
              <a:t>便于系统升级，如果工作流中调用了</a:t>
            </a:r>
            <a:r>
              <a:rPr lang="en-US" altLang="zh-CN" sz="2000" b="1" kern="0" dirty="0" err="1" smtClean="0">
                <a:effectLst>
                  <a:outerShdw blurRad="38100" dist="38100" dir="2700000" algn="tl">
                    <a:srgbClr val="C0C0C0"/>
                  </a:outerShdw>
                </a:effectLst>
                <a:latin typeface="+mn-lt"/>
                <a:ea typeface="新細明體" pitchFamily="18" charset="-120"/>
              </a:rPr>
              <a:t>Windchill</a:t>
            </a:r>
            <a:r>
              <a:rPr lang="zh-CN" altLang="en-US" sz="2000" b="1" kern="0" dirty="0" smtClean="0">
                <a:effectLst>
                  <a:outerShdw blurRad="38100" dist="38100" dir="2700000" algn="tl">
                    <a:srgbClr val="C0C0C0"/>
                  </a:outerShdw>
                </a:effectLst>
                <a:latin typeface="+mn-lt"/>
                <a:ea typeface="新細明體" pitchFamily="18" charset="-120"/>
              </a:rPr>
              <a:t>的</a:t>
            </a:r>
            <a:r>
              <a:rPr lang="en-US" altLang="zh-CN" sz="2000" b="1" kern="0" dirty="0" smtClean="0">
                <a:effectLst>
                  <a:outerShdw blurRad="38100" dist="38100" dir="2700000" algn="tl">
                    <a:srgbClr val="C0C0C0"/>
                  </a:outerShdw>
                </a:effectLst>
                <a:latin typeface="+mn-lt"/>
                <a:ea typeface="新細明體" pitchFamily="18" charset="-120"/>
              </a:rPr>
              <a:t> API</a:t>
            </a:r>
            <a:r>
              <a:rPr lang="zh-CN" altLang="en-US" sz="2000" b="1" kern="0" dirty="0" smtClean="0">
                <a:effectLst>
                  <a:outerShdw blurRad="38100" dist="38100" dir="2700000" algn="tl">
                    <a:srgbClr val="C0C0C0"/>
                  </a:outerShdw>
                </a:effectLst>
                <a:latin typeface="+mn-lt"/>
                <a:ea typeface="新細明體" pitchFamily="18" charset="-120"/>
              </a:rPr>
              <a:t>，而在</a:t>
            </a:r>
            <a:r>
              <a:rPr lang="en-US" altLang="zh-CN" sz="2000" b="1" kern="0" dirty="0" err="1" smtClean="0">
                <a:effectLst>
                  <a:outerShdw blurRad="38100" dist="38100" dir="2700000" algn="tl">
                    <a:srgbClr val="C0C0C0"/>
                  </a:outerShdw>
                </a:effectLst>
                <a:latin typeface="+mn-lt"/>
                <a:ea typeface="新細明體" pitchFamily="18" charset="-120"/>
              </a:rPr>
              <a:t>Windchill</a:t>
            </a:r>
            <a:r>
              <a:rPr lang="zh-CN" altLang="en-US" sz="2000" b="1" kern="0" dirty="0" smtClean="0">
                <a:effectLst>
                  <a:outerShdw blurRad="38100" dist="38100" dir="2700000" algn="tl">
                    <a:srgbClr val="C0C0C0"/>
                  </a:outerShdw>
                </a:effectLst>
                <a:latin typeface="+mn-lt"/>
                <a:ea typeface="新細明體" pitchFamily="18" charset="-120"/>
              </a:rPr>
              <a:t>升级时</a:t>
            </a:r>
            <a:r>
              <a:rPr lang="en-US" altLang="zh-CN" sz="2000" b="1" kern="0" dirty="0" smtClean="0">
                <a:effectLst>
                  <a:outerShdw blurRad="38100" dist="38100" dir="2700000" algn="tl">
                    <a:srgbClr val="C0C0C0"/>
                  </a:outerShdw>
                </a:effectLst>
                <a:latin typeface="+mn-lt"/>
                <a:ea typeface="新細明體" pitchFamily="18" charset="-120"/>
              </a:rPr>
              <a:t>API</a:t>
            </a:r>
            <a:r>
              <a:rPr lang="zh-CN" altLang="en-US" sz="2000" b="1" kern="0" dirty="0" smtClean="0">
                <a:effectLst>
                  <a:outerShdw blurRad="38100" dist="38100" dir="2700000" algn="tl">
                    <a:srgbClr val="C0C0C0"/>
                  </a:outerShdw>
                </a:effectLst>
                <a:latin typeface="+mn-lt"/>
                <a:ea typeface="新細明體" pitchFamily="18" charset="-120"/>
              </a:rPr>
              <a:t>发生了变化，这时就必须把运行中的流程都停下来，给升级带来困难。</a:t>
            </a:r>
            <a:endParaRPr lang="en-US" altLang="zh-CN" sz="2000" b="1" kern="0" dirty="0" smtClean="0">
              <a:effectLst>
                <a:outerShdw blurRad="38100" dist="38100" dir="2700000" algn="tl">
                  <a:srgbClr val="C0C0C0"/>
                </a:outerShdw>
              </a:effectLst>
              <a:latin typeface="+mn-lt"/>
              <a:ea typeface="新細明體" pitchFamily="18" charset="-120"/>
            </a:endParaRPr>
          </a:p>
        </p:txBody>
      </p:sp>
    </p:spTree>
  </p:cSld>
  <p:clrMapOvr>
    <a:masterClrMapping/>
  </p:clrMapOvr>
  <p:transition spd="med">
    <p:fade thruBlk="1"/>
  </p:transition>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rgbClr val="FF3300"/>
              </a:buClr>
              <a:buSzPct val="80000"/>
              <a:buFont typeface="Wingdings" pitchFamily="2" charset="2"/>
              <a:buChar char="l"/>
              <a:tabLst/>
              <a:defRPr/>
            </a:pPr>
            <a:r>
              <a:rPr lang="zh-CN" altLang="en-US" sz="2000" b="1" kern="0" dirty="0" smtClean="0">
                <a:effectLst>
                  <a:outerShdw blurRad="38100" dist="38100" dir="2700000" algn="tl">
                    <a:srgbClr val="C0C0C0"/>
                  </a:outerShdw>
                </a:effectLst>
                <a:latin typeface="+mn-lt"/>
                <a:ea typeface="新細明體" pitchFamily="18" charset="-120"/>
              </a:rPr>
              <a:t>例如：</a:t>
            </a:r>
            <a:endParaRPr lang="en-US" altLang="zh-CN" sz="2000" b="1" kern="0" dirty="0" smtClean="0">
              <a:effectLst>
                <a:outerShdw blurRad="38100" dist="38100" dir="2700000" algn="tl">
                  <a:srgbClr val="C0C0C0"/>
                </a:outerShdw>
              </a:effectLst>
              <a:latin typeface="+mn-l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buFont typeface="Wingdings" pitchFamily="2" charset="2"/>
              <a:buChar char="l"/>
              <a:tabLst/>
              <a:defRPr/>
            </a:pPr>
            <a:r>
              <a:rPr lang="zh-CN" altLang="en-US" sz="2000" b="1" kern="0" dirty="0" smtClean="0">
                <a:effectLst>
                  <a:outerShdw blurRad="38100" dist="38100" dir="2700000" algn="tl">
                    <a:srgbClr val="C0C0C0"/>
                  </a:outerShdw>
                </a:effectLst>
                <a:latin typeface="+mn-lt"/>
                <a:ea typeface="新細明體" pitchFamily="18" charset="-120"/>
              </a:rPr>
              <a:t>以下代码不应该直接写到流程中：</a:t>
            </a:r>
            <a:endParaRPr lang="en-US" altLang="zh-CN" sz="2000" b="1" kern="0" dirty="0" smtClean="0">
              <a:effectLst>
                <a:outerShdw blurRad="38100" dist="38100" dir="2700000" algn="tl">
                  <a:srgbClr val="C0C0C0"/>
                </a:outerShdw>
              </a:effectLst>
              <a:latin typeface="+mn-l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r>
              <a:rPr kumimoji="0" lang="en-US" altLang="zh-TW" sz="16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S</a:t>
            </a:r>
            <a:r>
              <a:rPr kumimoji="0" lang="en-US" altLang="zh-CN" sz="16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tring</a:t>
            </a:r>
            <a:r>
              <a:rPr kumimoji="0" lang="en-US" altLang="zh-CN" sz="1600" b="1" i="0" u="none" strike="noStrike" kern="0" cap="none" spc="0" normalizeH="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 </a:t>
            </a:r>
            <a:r>
              <a:rPr kumimoji="0" lang="en-US" altLang="zh-CN" sz="1600" b="1" i="0" u="none" strike="noStrike" kern="0" cap="none" spc="0" normalizeH="0" noProof="0" dirty="0" err="1"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userName</a:t>
            </a:r>
            <a:r>
              <a:rPr kumimoji="0" lang="en-US" altLang="zh-CN" sz="1600" b="1" i="0" u="none" strike="noStrike" kern="0" cap="none" spc="0" normalizeH="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a:t>
            </a:r>
            <a:r>
              <a:rPr kumimoji="0" lang="en-US" altLang="zh-CN" sz="1600" b="1" i="0" u="none" strike="noStrike" kern="0" cap="none" spc="0" normalizeH="0" noProof="0" dirty="0" err="1"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wt.sesssion.SessionHelper.manager.getPrincipal</a:t>
            </a:r>
            <a:r>
              <a:rPr lang="en-US" altLang="zh-CN" sz="1600" b="1" kern="0" dirty="0" smtClean="0">
                <a:effectLst>
                  <a:outerShdw blurRad="38100" dist="38100" dir="2700000" algn="tl">
                    <a:srgbClr val="C0C0C0"/>
                  </a:outerShdw>
                </a:effectLst>
                <a:latin typeface="+mn-lt"/>
                <a:ea typeface="新細明體" pitchFamily="18" charset="-120"/>
              </a:rPr>
              <a:t>().</a:t>
            </a:r>
            <a:r>
              <a:rPr lang="en-US" altLang="zh-CN" sz="1600" b="1" kern="0" dirty="0" err="1" smtClean="0">
                <a:effectLst>
                  <a:outerShdw blurRad="38100" dist="38100" dir="2700000" algn="tl">
                    <a:srgbClr val="C0C0C0"/>
                  </a:outerShdw>
                </a:effectLst>
                <a:latin typeface="+mn-lt"/>
                <a:ea typeface="新細明體" pitchFamily="18" charset="-120"/>
              </a:rPr>
              <a:t>getName</a:t>
            </a:r>
            <a:r>
              <a:rPr lang="en-US" altLang="zh-CN" sz="1600" b="1" kern="0" dirty="0" smtClean="0">
                <a:effectLst>
                  <a:outerShdw blurRad="38100" dist="38100" dir="2700000" algn="tl">
                    <a:srgbClr val="C0C0C0"/>
                  </a:outerShdw>
                </a:effectLst>
                <a:latin typeface="+mn-l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r>
              <a:rPr lang="en-US" altLang="zh-CN" sz="1600" b="1" kern="0" dirty="0" smtClean="0">
                <a:effectLst>
                  <a:outerShdw blurRad="38100" dist="38100" dir="2700000" algn="tl">
                    <a:srgbClr val="C0C0C0"/>
                  </a:outerShdw>
                </a:effectLst>
                <a:latin typeface="+mn-lt"/>
                <a:ea typeface="新細明體" pitchFamily="18" charset="-120"/>
              </a:rPr>
              <a:t>try{</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r>
              <a:rPr lang="en-US" altLang="zh-CN" sz="1600" b="1" kern="0" dirty="0" smtClean="0">
                <a:effectLst>
                  <a:outerShdw blurRad="38100" dist="38100" dir="2700000" algn="tl">
                    <a:srgbClr val="C0C0C0"/>
                  </a:outerShdw>
                </a:effectLst>
                <a:latin typeface="+mn-lt"/>
                <a:ea typeface="新細明體" pitchFamily="18" charset="-120"/>
              </a:rPr>
              <a:t>      </a:t>
            </a:r>
            <a:r>
              <a:rPr lang="en-US" altLang="zh-CN" sz="1600" b="1" kern="0" dirty="0" err="1" smtClean="0">
                <a:effectLst>
                  <a:outerShdw blurRad="38100" dist="38100" dir="2700000" algn="tl">
                    <a:srgbClr val="C0C0C0"/>
                  </a:outerShdw>
                </a:effectLst>
                <a:latin typeface="+mn-lt"/>
                <a:ea typeface="新細明體" pitchFamily="18" charset="-120"/>
              </a:rPr>
              <a:t>wt.session.SessionHelper.manager.setAdministrator</a:t>
            </a:r>
            <a:r>
              <a:rPr lang="en-US" altLang="zh-CN" sz="1600" b="1" kern="0" dirty="0" smtClean="0">
                <a:effectLst>
                  <a:outerShdw blurRad="38100" dist="38100" dir="2700000" algn="tl">
                    <a:srgbClr val="C0C0C0"/>
                  </a:outerShdw>
                </a:effectLst>
                <a:latin typeface="+mn-lt"/>
                <a:ea typeface="新細明體" pitchFamily="18" charset="-120"/>
              </a:rPr>
              <a:t>(); </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r>
              <a:rPr lang="en-US" altLang="zh-CN" sz="1600" b="1" kern="0" dirty="0" smtClean="0">
                <a:effectLst>
                  <a:outerShdw blurRad="38100" dist="38100" dir="2700000" algn="tl">
                    <a:srgbClr val="C0C0C0"/>
                  </a:outerShdw>
                </a:effectLst>
                <a:latin typeface="+mn-lt"/>
                <a:ea typeface="新細明體" pitchFamily="18" charset="-120"/>
              </a:rPr>
              <a:t>  </a:t>
            </a:r>
            <a:r>
              <a:rPr lang="en-US" altLang="zh-CN" sz="1600" b="1" kern="0" dirty="0" err="1" smtClean="0">
                <a:effectLst>
                  <a:outerShdw blurRad="38100" dist="38100" dir="2700000" algn="tl">
                    <a:srgbClr val="C0C0C0"/>
                  </a:outerShdw>
                </a:effectLst>
                <a:latin typeface="+mn-lt"/>
                <a:ea typeface="新細明體" pitchFamily="18" charset="-120"/>
              </a:rPr>
              <a:t>wt.ownership.OwnershipHelper.service.releaseOwnership</a:t>
            </a:r>
            <a:r>
              <a:rPr lang="en-US" altLang="zh-CN" sz="1600" b="1" kern="0" dirty="0" smtClean="0">
                <a:effectLst>
                  <a:outerShdw blurRad="38100" dist="38100" dir="2700000" algn="tl">
                    <a:srgbClr val="C0C0C0"/>
                  </a:outerShdw>
                </a:effectLst>
                <a:latin typeface="+mn-lt"/>
                <a:ea typeface="新細明體" pitchFamily="18" charset="-120"/>
              </a:rPr>
              <a:t>((</a:t>
            </a:r>
            <a:r>
              <a:rPr lang="en-US" altLang="zh-CN" sz="1600" b="1" kern="0" dirty="0" err="1" smtClean="0">
                <a:effectLst>
                  <a:outerShdw blurRad="38100" dist="38100" dir="2700000" algn="tl">
                    <a:srgbClr val="C0C0C0"/>
                  </a:outerShdw>
                </a:effectLst>
                <a:latin typeface="+mn-lt"/>
                <a:ea typeface="新細明體" pitchFamily="18" charset="-120"/>
              </a:rPr>
              <a:t>wt.ownership.Ownable</a:t>
            </a:r>
            <a:r>
              <a:rPr lang="en-US" altLang="zh-CN" sz="1600" b="1" kern="0" dirty="0" smtClean="0">
                <a:effectLst>
                  <a:outerShdw blurRad="38100" dist="38100" dir="2700000" algn="tl">
                    <a:srgbClr val="C0C0C0"/>
                  </a:outerShdw>
                </a:effectLst>
                <a:latin typeface="+mn-lt"/>
                <a:ea typeface="新細明體" pitchFamily="18" charset="-120"/>
              </a:rPr>
              <a:t>)</a:t>
            </a:r>
            <a:r>
              <a:rPr lang="en-US" altLang="zh-CN" sz="1600" b="1" kern="0" dirty="0" err="1" smtClean="0">
                <a:effectLst>
                  <a:outerShdw blurRad="38100" dist="38100" dir="2700000" algn="tl">
                    <a:srgbClr val="C0C0C0"/>
                  </a:outerShdw>
                </a:effectLst>
                <a:latin typeface="+mn-lt"/>
                <a:ea typeface="新細明體" pitchFamily="18" charset="-120"/>
              </a:rPr>
              <a:t>primaryBusinessObject</a:t>
            </a:r>
            <a:r>
              <a:rPr lang="en-US" altLang="zh-CN" sz="1600" b="1" kern="0" dirty="0" smtClean="0">
                <a:effectLst>
                  <a:outerShdw blurRad="38100" dist="38100" dir="2700000" algn="tl">
                    <a:srgbClr val="C0C0C0"/>
                  </a:outerShdw>
                </a:effectLst>
                <a:latin typeface="+mn-l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r>
              <a:rPr lang="en-US" altLang="zh-CN" sz="1600" b="1" kern="0" dirty="0" smtClean="0">
                <a:effectLst>
                  <a:outerShdw blurRad="38100" dist="38100" dir="2700000" algn="tl">
                    <a:srgbClr val="C0C0C0"/>
                  </a:outerShdw>
                </a:effectLst>
                <a:latin typeface="+mn-lt"/>
                <a:ea typeface="新細明體" pitchFamily="18" charset="-120"/>
              </a:rPr>
              <a:t>      </a:t>
            </a:r>
            <a:r>
              <a:rPr lang="en-US" altLang="zh-CN" sz="1600" b="1" kern="0" dirty="0" err="1" smtClean="0">
                <a:effectLst>
                  <a:outerShdw blurRad="38100" dist="38100" dir="2700000" algn="tl">
                    <a:srgbClr val="C0C0C0"/>
                  </a:outerShdw>
                </a:effectLst>
                <a:latin typeface="+mn-lt"/>
                <a:ea typeface="新細明體" pitchFamily="18" charset="-120"/>
              </a:rPr>
              <a:t>primaryBusinessObject</a:t>
            </a:r>
            <a:r>
              <a:rPr lang="en-US" altLang="zh-CN" sz="1600" b="1" kern="0" dirty="0" smtClean="0">
                <a:effectLst>
                  <a:outerShdw blurRad="38100" dist="38100" dir="2700000" algn="tl">
                    <a:srgbClr val="C0C0C0"/>
                  </a:outerShdw>
                </a:effectLst>
                <a:latin typeface="+mn-lt"/>
                <a:ea typeface="新細明體" pitchFamily="18" charset="-120"/>
              </a:rPr>
              <a:t>=(wt.change2.WTChangeRequest2)</a:t>
            </a:r>
            <a:r>
              <a:rPr lang="en-US" altLang="zh-CN" sz="1600" b="1" kern="0" dirty="0" err="1" smtClean="0">
                <a:effectLst>
                  <a:outerShdw blurRad="38100" dist="38100" dir="2700000" algn="tl">
                    <a:srgbClr val="C0C0C0"/>
                  </a:outerShdw>
                </a:effectLst>
                <a:latin typeface="+mn-lt"/>
                <a:ea typeface="新細明體" pitchFamily="18" charset="-120"/>
              </a:rPr>
              <a:t>wt.ownership.OwnershipHelper.serivce.assignOwnership</a:t>
            </a:r>
            <a:r>
              <a:rPr lang="en-US" altLang="zh-CN" sz="1600" b="1" kern="0" dirty="0" smtClean="0">
                <a:effectLst>
                  <a:outerShdw blurRad="38100" dist="38100" dir="2700000" algn="tl">
                    <a:srgbClr val="C0C0C0"/>
                  </a:outerShdw>
                </a:effectLst>
                <a:latin typeface="+mn-lt"/>
                <a:ea typeface="新細明體" pitchFamily="18" charset="-120"/>
              </a:rPr>
              <a:t>((</a:t>
            </a:r>
            <a:r>
              <a:rPr lang="en-US" altLang="zh-CN" sz="1600" b="1" kern="0" dirty="0" err="1" smtClean="0">
                <a:effectLst>
                  <a:outerShdw blurRad="38100" dist="38100" dir="2700000" algn="tl">
                    <a:srgbClr val="C0C0C0"/>
                  </a:outerShdw>
                </a:effectLst>
                <a:latin typeface="+mn-lt"/>
                <a:ea typeface="新細明體" pitchFamily="18" charset="-120"/>
              </a:rPr>
              <a:t>wt.ownership.Ownable</a:t>
            </a:r>
            <a:r>
              <a:rPr lang="en-US" altLang="zh-CN" sz="1600" b="1" kern="0" dirty="0" smtClean="0">
                <a:effectLst>
                  <a:outerShdw blurRad="38100" dist="38100" dir="2700000" algn="tl">
                    <a:srgbClr val="C0C0C0"/>
                  </a:outerShdw>
                </a:effectLst>
                <a:latin typeface="+mn-lt"/>
                <a:ea typeface="新細明體" pitchFamily="18" charset="-120"/>
              </a:rPr>
              <a:t>)</a:t>
            </a:r>
            <a:r>
              <a:rPr lang="en-US" altLang="zh-CN" sz="1600" b="1" kern="0" dirty="0" err="1" smtClean="0">
                <a:effectLst>
                  <a:outerShdw blurRad="38100" dist="38100" dir="2700000" algn="tl">
                    <a:srgbClr val="C0C0C0"/>
                  </a:outerShdw>
                </a:effectLst>
                <a:latin typeface="+mn-lt"/>
                <a:ea typeface="新細明體" pitchFamily="18" charset="-120"/>
              </a:rPr>
              <a:t>primaryBusinessObject</a:t>
            </a:r>
            <a:r>
              <a:rPr lang="en-US" altLang="zh-CN" sz="1600" b="1" kern="0" dirty="0" smtClean="0">
                <a:effectLst>
                  <a:outerShdw blurRad="38100" dist="38100" dir="2700000" algn="tl">
                    <a:srgbClr val="C0C0C0"/>
                  </a:outerShdw>
                </a:effectLst>
                <a:latin typeface="+mn-lt"/>
                <a:ea typeface="新細明體" pitchFamily="18" charset="-120"/>
              </a:rPr>
              <a:t>,(</a:t>
            </a:r>
            <a:r>
              <a:rPr lang="en-US" altLang="zh-CN" sz="1600" b="1" kern="0" dirty="0" err="1" smtClean="0">
                <a:effectLst>
                  <a:outerShdw blurRad="38100" dist="38100" dir="2700000" algn="tl">
                    <a:srgbClr val="C0C0C0"/>
                  </a:outerShdw>
                </a:effectLst>
                <a:latin typeface="+mn-lt"/>
                <a:ea typeface="新細明體" pitchFamily="18" charset="-120"/>
              </a:rPr>
              <a:t>wt.org.WTPrincipal</a:t>
            </a:r>
            <a:r>
              <a:rPr lang="en-US" altLang="zh-CN" sz="1600" b="1" kern="0" dirty="0" smtClean="0">
                <a:effectLst>
                  <a:outerShdw blurRad="38100" dist="38100" dir="2700000" algn="tl">
                    <a:srgbClr val="C0C0C0"/>
                  </a:outerShdw>
                </a:effectLst>
                <a:latin typeface="+mn-lt"/>
                <a:ea typeface="新細明體" pitchFamily="18" charset="-120"/>
              </a:rPr>
              <a:t>)(</a:t>
            </a:r>
            <a:r>
              <a:rPr lang="en-US" altLang="zh-CN" sz="1600" b="1" kern="0" dirty="0" err="1" smtClean="0">
                <a:effectLst>
                  <a:outerShdw blurRad="38100" dist="38100" dir="2700000" algn="tl">
                    <a:srgbClr val="C0C0C0"/>
                  </a:outerShdw>
                </a:effectLst>
                <a:latin typeface="+mn-lt"/>
                <a:ea typeface="新細明體" pitchFamily="18" charset="-120"/>
              </a:rPr>
              <a:t>ext.elead.ec.ELEADECR</a:t>
            </a:r>
            <a:r>
              <a:rPr lang="en-US" altLang="zh-CN" sz="1600" b="1" kern="0" dirty="0" smtClean="0">
                <a:effectLst>
                  <a:outerShdw blurRad="38100" dist="38100" dir="2700000" algn="tl">
                    <a:srgbClr val="C0C0C0"/>
                  </a:outerShdw>
                </a:effectLst>
                <a:latin typeface="+mn-lt"/>
                <a:ea typeface="新細明體" pitchFamily="18" charset="-120"/>
              </a:rPr>
              <a:t>)</a:t>
            </a:r>
            <a:r>
              <a:rPr lang="en-US" altLang="zh-CN" sz="1600" b="1" kern="0" dirty="0" err="1" smtClean="0">
                <a:effectLst>
                  <a:outerShdw blurRad="38100" dist="38100" dir="2700000" algn="tl">
                    <a:srgbClr val="C0C0C0"/>
                  </a:outerShdw>
                </a:effectLst>
                <a:latin typeface="+mn-lt"/>
                <a:ea typeface="新細明體" pitchFamily="18" charset="-120"/>
              </a:rPr>
              <a:t>primaryBusinessObject</a:t>
            </a:r>
            <a:r>
              <a:rPr lang="en-US" altLang="zh-CN" sz="1600" b="1" kern="0" dirty="0" smtClean="0">
                <a:effectLst>
                  <a:outerShdw blurRad="38100" dist="38100" dir="2700000" algn="tl">
                    <a:srgbClr val="C0C0C0"/>
                  </a:outerShdw>
                </a:effectLst>
                <a:latin typeface="+mn-lt"/>
                <a:ea typeface="新細明體" pitchFamily="18" charset="-120"/>
              </a:rPr>
              <a:t>).</a:t>
            </a:r>
            <a:r>
              <a:rPr lang="en-US" altLang="zh-CN" sz="1600" b="1" kern="0" dirty="0" err="1" smtClean="0">
                <a:effectLst>
                  <a:outerShdw blurRad="38100" dist="38100" dir="2700000" algn="tl">
                    <a:srgbClr val="C0C0C0"/>
                  </a:outerShdw>
                </a:effectLst>
                <a:latin typeface="+mn-lt"/>
                <a:ea typeface="新細明體" pitchFamily="18" charset="-120"/>
              </a:rPr>
              <a:t>getCreator</a:t>
            </a:r>
            <a:r>
              <a:rPr lang="en-US" altLang="zh-CN" sz="1600" b="1" kern="0" dirty="0" smtClean="0">
                <a:effectLst>
                  <a:outerShdw blurRad="38100" dist="38100" dir="2700000" algn="tl">
                    <a:srgbClr val="C0C0C0"/>
                  </a:outerShdw>
                </a:effectLst>
                <a:latin typeface="+mn-lt"/>
                <a:ea typeface="新細明體" pitchFamily="18" charset="-120"/>
              </a:rPr>
              <a:t>().</a:t>
            </a:r>
            <a:r>
              <a:rPr lang="en-US" altLang="zh-CN" sz="1600" b="1" kern="0" dirty="0" err="1" smtClean="0">
                <a:effectLst>
                  <a:outerShdw blurRad="38100" dist="38100" dir="2700000" algn="tl">
                    <a:srgbClr val="C0C0C0"/>
                  </a:outerShdw>
                </a:effectLst>
                <a:latin typeface="+mn-lt"/>
                <a:ea typeface="新細明體" pitchFamily="18" charset="-120"/>
              </a:rPr>
              <a:t>getObject</a:t>
            </a:r>
            <a:r>
              <a:rPr lang="en-US" altLang="zh-CN" sz="1600" b="1" kern="0" dirty="0" smtClean="0">
                <a:effectLst>
                  <a:outerShdw blurRad="38100" dist="38100" dir="2700000" algn="tl">
                    <a:srgbClr val="C0C0C0"/>
                  </a:outerShdw>
                </a:effectLst>
                <a:latin typeface="+mn-l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r>
              <a:rPr lang="en-US" altLang="zh-CN" sz="1600" b="1" kern="0" dirty="0" smtClean="0">
                <a:effectLst>
                  <a:outerShdw blurRad="38100" dist="38100" dir="2700000" algn="tl">
                    <a:srgbClr val="C0C0C0"/>
                  </a:outerShdw>
                </a:effectLst>
                <a:latin typeface="+mn-lt"/>
                <a:ea typeface="新細明體" pitchFamily="18" charset="-120"/>
              </a:rPr>
              <a:t>}finally{</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r>
              <a:rPr lang="en-US" altLang="zh-CN" sz="1600" b="1" kern="0" dirty="0" smtClean="0">
                <a:effectLst>
                  <a:outerShdw blurRad="38100" dist="38100" dir="2700000" algn="tl">
                    <a:srgbClr val="C0C0C0"/>
                  </a:outerShdw>
                </a:effectLst>
                <a:latin typeface="+mn-lt"/>
                <a:ea typeface="新細明體" pitchFamily="18" charset="-120"/>
              </a:rPr>
              <a:t>     </a:t>
            </a:r>
            <a:r>
              <a:rPr lang="en-US" altLang="zh-CN" sz="1600" b="1" kern="0" dirty="0" err="1" smtClean="0">
                <a:effectLst>
                  <a:outerShdw blurRad="38100" dist="38100" dir="2700000" algn="tl">
                    <a:srgbClr val="C0C0C0"/>
                  </a:outerShdw>
                </a:effectLst>
                <a:latin typeface="+mn-lt"/>
                <a:ea typeface="新細明體" pitchFamily="18" charset="-120"/>
              </a:rPr>
              <a:t>wt.session.SessionHelper.manager.setPrincipal</a:t>
            </a:r>
            <a:r>
              <a:rPr lang="en-US" altLang="zh-CN" sz="1600" b="1" kern="0" dirty="0" smtClean="0">
                <a:effectLst>
                  <a:outerShdw blurRad="38100" dist="38100" dir="2700000" algn="tl">
                    <a:srgbClr val="C0C0C0"/>
                  </a:outerShdw>
                </a:effectLst>
                <a:latin typeface="+mn-lt"/>
                <a:ea typeface="新細明體" pitchFamily="18" charset="-120"/>
              </a:rPr>
              <a:t>(</a:t>
            </a:r>
            <a:r>
              <a:rPr lang="en-US" altLang="zh-CN" sz="1600" b="1" kern="0" dirty="0" err="1" smtClean="0">
                <a:effectLst>
                  <a:outerShdw blurRad="38100" dist="38100" dir="2700000" algn="tl">
                    <a:srgbClr val="C0C0C0"/>
                  </a:outerShdw>
                </a:effectLst>
                <a:latin typeface="+mn-lt"/>
                <a:ea typeface="新細明體" pitchFamily="18" charset="-120"/>
              </a:rPr>
              <a:t>userName</a:t>
            </a:r>
            <a:r>
              <a:rPr lang="en-US" altLang="zh-CN" sz="1600" b="1" kern="0" dirty="0" smtClean="0">
                <a:effectLst>
                  <a:outerShdw blurRad="38100" dist="38100" dir="2700000" algn="tl">
                    <a:srgbClr val="C0C0C0"/>
                  </a:outerShdw>
                </a:effectLst>
                <a:latin typeface="+mn-l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r>
              <a:rPr lang="en-US" altLang="zh-CN" sz="1600" b="1" kern="0" dirty="0" smtClean="0">
                <a:effectLst>
                  <a:outerShdw blurRad="38100" dist="38100" dir="2700000" algn="tl">
                    <a:srgbClr val="C0C0C0"/>
                  </a:outerShdw>
                </a:effectLst>
                <a:latin typeface="+mn-l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r>
              <a:rPr lang="zh-CN" altLang="en-US" sz="1600" b="1" kern="0" dirty="0" smtClean="0">
                <a:effectLst>
                  <a:outerShdw blurRad="38100" dist="38100" dir="2700000" algn="tl">
                    <a:srgbClr val="C0C0C0"/>
                  </a:outerShdw>
                </a:effectLst>
                <a:latin typeface="+mn-lt"/>
                <a:ea typeface="新細明體" pitchFamily="18" charset="-120"/>
              </a:rPr>
              <a:t>以下代码为建议的封装方式：</a:t>
            </a:r>
            <a:endParaRPr lang="en-US" altLang="zh-CN" sz="1600" b="1" kern="0" dirty="0" smtClean="0">
              <a:effectLst>
                <a:outerShdw blurRad="38100" dist="38100" dir="2700000" algn="tl">
                  <a:srgbClr val="C0C0C0"/>
                </a:outerShdw>
              </a:effectLst>
              <a:latin typeface="+mn-l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r>
              <a:rPr lang="en-US" altLang="zh-CN" sz="1600" b="1" kern="0" dirty="0" smtClean="0">
                <a:effectLst>
                  <a:outerShdw blurRad="38100" dist="38100" dir="2700000" algn="tl">
                    <a:srgbClr val="C0C0C0"/>
                  </a:outerShdw>
                </a:effectLst>
                <a:latin typeface="+mn-lt"/>
                <a:ea typeface="新細明體" pitchFamily="18" charset="-120"/>
              </a:rPr>
              <a:t>//</a:t>
            </a:r>
            <a:r>
              <a:rPr lang="zh-CN" altLang="en-US" sz="1600" b="1" kern="0" dirty="0" smtClean="0">
                <a:effectLst>
                  <a:outerShdw blurRad="38100" dist="38100" dir="2700000" algn="tl">
                    <a:srgbClr val="C0C0C0"/>
                  </a:outerShdw>
                </a:effectLst>
                <a:latin typeface="+mn-lt"/>
                <a:ea typeface="新細明體" pitchFamily="18" charset="-120"/>
              </a:rPr>
              <a:t>设置文档使用范围变更申请单状态为“已关闭”</a:t>
            </a:r>
            <a:endParaRPr lang="en-US" altLang="zh-CN" sz="1600" b="1" kern="0" dirty="0" smtClean="0">
              <a:effectLst>
                <a:outerShdw blurRad="38100" dist="38100" dir="2700000" algn="tl">
                  <a:srgbClr val="C0C0C0"/>
                </a:outerShdw>
              </a:effectLst>
              <a:latin typeface="+mn-l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rgbClr val="FF3300"/>
              </a:buClr>
              <a:buSzPct val="80000"/>
              <a:buFont typeface="Wingdings" pitchFamily="2" charset="2"/>
              <a:buChar char="l"/>
              <a:tabLst/>
              <a:defRPr/>
            </a:pPr>
            <a:r>
              <a:rPr lang="zh-CN" altLang="en-US" sz="2000" b="1" kern="0" dirty="0" smtClean="0">
                <a:effectLst>
                  <a:outerShdw blurRad="38100" dist="38100" dir="2700000" algn="tl">
                    <a:srgbClr val="C0C0C0"/>
                  </a:outerShdw>
                </a:effectLst>
                <a:latin typeface="+mn-lt"/>
                <a:ea typeface="新細明體" pitchFamily="18" charset="-120"/>
              </a:rPr>
              <a:t>不要把</a:t>
            </a:r>
            <a:r>
              <a:rPr lang="en-US" altLang="zh-CN" sz="2000" b="1" kern="0" dirty="0" err="1" smtClean="0">
                <a:effectLst>
                  <a:outerShdw blurRad="38100" dist="38100" dir="2700000" algn="tl">
                    <a:srgbClr val="C0C0C0"/>
                  </a:outerShdw>
                </a:effectLst>
                <a:latin typeface="+mn-lt"/>
                <a:ea typeface="新細明體" pitchFamily="18" charset="-120"/>
              </a:rPr>
              <a:t>Windchill</a:t>
            </a:r>
            <a:r>
              <a:rPr lang="zh-CN" altLang="en-US" sz="2000" b="1" kern="0" dirty="0" smtClean="0">
                <a:effectLst>
                  <a:outerShdw blurRad="38100" dist="38100" dir="2700000" algn="tl">
                    <a:srgbClr val="C0C0C0"/>
                  </a:outerShdw>
                </a:effectLst>
                <a:latin typeface="+mn-lt"/>
                <a:ea typeface="新細明體" pitchFamily="18" charset="-120"/>
              </a:rPr>
              <a:t>对象和客制化对象作为流程变量</a:t>
            </a:r>
            <a:endParaRPr lang="en-US" altLang="zh-CN" sz="2000" b="1" kern="0" dirty="0" smtClean="0">
              <a:effectLst>
                <a:outerShdw blurRad="38100" dist="38100" dir="2700000" algn="tl">
                  <a:srgbClr val="C0C0C0"/>
                </a:outerShdw>
              </a:effectLst>
              <a:latin typeface="+mn-l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不要把</a:t>
            </a:r>
            <a:r>
              <a:rPr kumimoji="0" lang="en-US" altLang="zh-CN" sz="2000" b="1" i="0" u="none" strike="noStrike" kern="0" cap="none" spc="0" normalizeH="0" baseline="0" noProof="0" dirty="0" err="1"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Windchill</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对象和客制化对象作为流程变量，正确的做法是把</a:t>
            </a:r>
            <a:r>
              <a:rPr kumimoji="0" lang="en-US" altLang="zh-CN" sz="2000" b="1" i="0" u="none" strike="noStrike" kern="0" cap="none" spc="0" normalizeH="0" baseline="0" noProof="0" dirty="0" err="1"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Windchill</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对象和客制化对象的</a:t>
            </a:r>
            <a:r>
              <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Reference</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作为</a:t>
            </a:r>
            <a:r>
              <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String</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类型的流程变量。需要用到对象时，通过</a:t>
            </a:r>
            <a:r>
              <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Reference</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获取。如果需要一组对象，则声明流程变量对一个集合</a:t>
            </a:r>
            <a:r>
              <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例如</a:t>
            </a:r>
            <a:r>
              <a:rPr kumimoji="0" lang="en-US" altLang="zh-CN" sz="2000" b="1" i="0" u="none" strike="noStrike" kern="0" cap="none" spc="0" normalizeH="0" baseline="0" noProof="0" dirty="0" err="1"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ArrayList</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对象</a:t>
            </a:r>
            <a:r>
              <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，把这些对象的</a:t>
            </a:r>
            <a:r>
              <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Reference</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保存到集合中。</a:t>
            </a:r>
            <a:endPar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r>
              <a:rPr lang="zh-CN" altLang="en-US" sz="2000" b="1" kern="0" dirty="0" smtClean="0">
                <a:effectLst>
                  <a:outerShdw blurRad="38100" dist="38100" dir="2700000" algn="tl">
                    <a:srgbClr val="C0C0C0"/>
                  </a:outerShdw>
                </a:effectLst>
                <a:latin typeface="+mn-lt"/>
                <a:ea typeface="新細明體" pitchFamily="18" charset="-120"/>
              </a:rPr>
              <a:t>说明：系统升级时需要尽量做到流程不中断，</a:t>
            </a:r>
            <a:r>
              <a:rPr lang="en-US" altLang="zh-CN" sz="2000" b="1" kern="0" dirty="0" err="1" smtClean="0">
                <a:effectLst>
                  <a:outerShdw blurRad="38100" dist="38100" dir="2700000" algn="tl">
                    <a:srgbClr val="C0C0C0"/>
                  </a:outerShdw>
                </a:effectLst>
                <a:latin typeface="+mn-lt"/>
                <a:ea typeface="新細明體" pitchFamily="18" charset="-120"/>
              </a:rPr>
              <a:t>Windchill</a:t>
            </a:r>
            <a:r>
              <a:rPr lang="zh-CN" altLang="en-US" sz="2000" b="1" kern="0" dirty="0" smtClean="0">
                <a:effectLst>
                  <a:outerShdw blurRad="38100" dist="38100" dir="2700000" algn="tl">
                    <a:srgbClr val="C0C0C0"/>
                  </a:outerShdw>
                </a:effectLst>
                <a:latin typeface="+mn-lt"/>
                <a:ea typeface="新細明體" pitchFamily="18" charset="-120"/>
              </a:rPr>
              <a:t>对象和客制化对象在系统升级前后，其类结构可能发生变化，而一旦这些对象作为流程变量进行了序列化，则升级后的流程在继续运行的时候就会出现错误。如果流程变量中保存的是</a:t>
            </a:r>
            <a:r>
              <a:rPr lang="en-US" altLang="zh-CN" sz="2000" b="1" kern="0" dirty="0" smtClean="0">
                <a:effectLst>
                  <a:outerShdw blurRad="38100" dist="38100" dir="2700000" algn="tl">
                    <a:srgbClr val="C0C0C0"/>
                  </a:outerShdw>
                </a:effectLst>
                <a:latin typeface="+mn-lt"/>
                <a:ea typeface="新細明體" pitchFamily="18" charset="-120"/>
              </a:rPr>
              <a:t>Reference,</a:t>
            </a:r>
            <a:r>
              <a:rPr lang="zh-CN" altLang="en-US" sz="2000" b="1" kern="0" dirty="0" smtClean="0">
                <a:effectLst>
                  <a:outerShdw blurRad="38100" dist="38100" dir="2700000" algn="tl">
                    <a:srgbClr val="C0C0C0"/>
                  </a:outerShdw>
                </a:effectLst>
                <a:latin typeface="+mn-lt"/>
                <a:ea typeface="新細明體" pitchFamily="18" charset="-120"/>
              </a:rPr>
              <a:t>就不会出现错误。</a:t>
            </a:r>
            <a:endParaRPr lang="en-US" altLang="zh-CN" sz="2000" b="1" kern="0" dirty="0" smtClean="0">
              <a:effectLst>
                <a:outerShdw blurRad="38100" dist="38100" dir="2700000" algn="tl">
                  <a:srgbClr val="C0C0C0"/>
                </a:outerShdw>
              </a:effectLst>
              <a:latin typeface="+mn-l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例如：声明流程变量“</a:t>
            </a:r>
            <a:r>
              <a:rPr kumimoji="0" lang="en-US" altLang="zh-CN" sz="2000" b="1" i="0" u="none" strike="noStrike" kern="0" cap="none" spc="0" normalizeH="0" baseline="0" noProof="0" dirty="0" err="1"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eleadDocOid</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a:t>
            </a:r>
            <a:r>
              <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类型为“</a:t>
            </a:r>
            <a:r>
              <a:rPr kumimoji="0" lang="en-US" altLang="zh-CN" sz="2000" b="1" i="0" u="none" strike="noStrike" kern="0" cap="none" spc="0" normalizeH="0" baseline="0" noProof="0" dirty="0" err="1"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java.lang.String</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a:t>
            </a:r>
            <a:endPar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r>
              <a:rPr lang="zh-CN" altLang="en-US" sz="2000" b="1" kern="0" noProof="0" dirty="0" smtClean="0">
                <a:effectLst>
                  <a:outerShdw blurRad="38100" dist="38100" dir="2700000" algn="tl">
                    <a:srgbClr val="C0C0C0"/>
                  </a:outerShdw>
                </a:effectLst>
                <a:latin typeface="+mn-lt"/>
                <a:ea typeface="新細明體" pitchFamily="18" charset="-120"/>
              </a:rPr>
              <a:t>流程变量中保存对象的</a:t>
            </a:r>
            <a:r>
              <a:rPr lang="en-US" altLang="zh-CN" sz="2000" b="1" kern="0" noProof="0" dirty="0" smtClean="0">
                <a:effectLst>
                  <a:outerShdw blurRad="38100" dist="38100" dir="2700000" algn="tl">
                    <a:srgbClr val="C0C0C0"/>
                  </a:outerShdw>
                </a:effectLst>
                <a:latin typeface="+mn-lt"/>
                <a:ea typeface="新細明體" pitchFamily="18" charset="-120"/>
              </a:rPr>
              <a:t>Reference</a:t>
            </a:r>
            <a:r>
              <a:rPr lang="zh-CN" altLang="en-US" sz="2000" b="1" kern="0" noProof="0" dirty="0" smtClean="0">
                <a:effectLst>
                  <a:outerShdw blurRad="38100" dist="38100" dir="2700000" algn="tl">
                    <a:srgbClr val="C0C0C0"/>
                  </a:outerShdw>
                </a:effectLst>
                <a:latin typeface="+mn-lt"/>
                <a:ea typeface="新細明體" pitchFamily="18" charset="-120"/>
              </a:rPr>
              <a:t>、</a:t>
            </a:r>
            <a:r>
              <a:rPr lang="en-US" altLang="zh-CN" sz="2000" b="1" kern="0" noProof="0" dirty="0" err="1" smtClean="0">
                <a:effectLst>
                  <a:outerShdw blurRad="38100" dist="38100" dir="2700000" algn="tl">
                    <a:srgbClr val="C0C0C0"/>
                  </a:outerShdw>
                </a:effectLst>
                <a:latin typeface="+mn-lt"/>
                <a:ea typeface="新細明體" pitchFamily="18" charset="-120"/>
              </a:rPr>
              <a:t>eleadDocOid</a:t>
            </a:r>
            <a:r>
              <a:rPr lang="en-US" altLang="zh-CN" sz="2000" b="1" kern="0" noProof="0" dirty="0" smtClean="0">
                <a:effectLst>
                  <a:outerShdw blurRad="38100" dist="38100" dir="2700000" algn="tl">
                    <a:srgbClr val="C0C0C0"/>
                  </a:outerShdw>
                </a:effectLst>
                <a:latin typeface="+mn-lt"/>
                <a:ea typeface="新細明體" pitchFamily="18" charset="-120"/>
              </a:rPr>
              <a:t>=new </a:t>
            </a:r>
            <a:r>
              <a:rPr lang="en-US" altLang="zh-CN" sz="2000" b="1" kern="0" noProof="0" dirty="0" err="1" smtClean="0">
                <a:effectLst>
                  <a:outerShdw blurRad="38100" dist="38100" dir="2700000" algn="tl">
                    <a:srgbClr val="C0C0C0"/>
                  </a:outerShdw>
                </a:effectLst>
                <a:latin typeface="+mn-lt"/>
                <a:ea typeface="新細明體" pitchFamily="18" charset="-120"/>
              </a:rPr>
              <a:t>wt.fc.ReferenceFactory</a:t>
            </a:r>
            <a:r>
              <a:rPr lang="en-US" altLang="zh-CN" sz="2000" b="1" kern="0" noProof="0" dirty="0" smtClean="0">
                <a:effectLst>
                  <a:outerShdw blurRad="38100" dist="38100" dir="2700000" algn="tl">
                    <a:srgbClr val="C0C0C0"/>
                  </a:outerShdw>
                </a:effectLst>
                <a:latin typeface="+mn-lt"/>
                <a:ea typeface="新細明體" pitchFamily="18" charset="-120"/>
              </a:rPr>
              <a:t>().</a:t>
            </a:r>
            <a:r>
              <a:rPr lang="en-US" altLang="zh-CN" sz="2000" b="1" kern="0" noProof="0" dirty="0" err="1" smtClean="0">
                <a:effectLst>
                  <a:outerShdw blurRad="38100" dist="38100" dir="2700000" algn="tl">
                    <a:srgbClr val="C0C0C0"/>
                  </a:outerShdw>
                </a:effectLst>
                <a:latin typeface="+mn-lt"/>
                <a:ea typeface="新細明體" pitchFamily="18" charset="-120"/>
              </a:rPr>
              <a:t>getReferenceString</a:t>
            </a:r>
            <a:r>
              <a:rPr lang="en-US" altLang="zh-CN" sz="2000" b="1" kern="0" noProof="0" dirty="0" smtClean="0">
                <a:effectLst>
                  <a:outerShdw blurRad="38100" dist="38100" dir="2700000" algn="tl">
                    <a:srgbClr val="C0C0C0"/>
                  </a:outerShdw>
                </a:effectLst>
                <a:latin typeface="+mn-lt"/>
                <a:ea typeface="新細明體" pitchFamily="18" charset="-120"/>
              </a:rPr>
              <a:t>(</a:t>
            </a:r>
            <a:r>
              <a:rPr lang="en-US" altLang="zh-CN" sz="2000" b="1" kern="0" noProof="0" dirty="0" err="1" smtClean="0">
                <a:effectLst>
                  <a:outerShdw blurRad="38100" dist="38100" dir="2700000" algn="tl">
                    <a:srgbClr val="C0C0C0"/>
                  </a:outerShdw>
                </a:effectLst>
                <a:latin typeface="+mn-lt"/>
                <a:ea typeface="新細明體" pitchFamily="18" charset="-120"/>
              </a:rPr>
              <a:t>eleadDoc</a:t>
            </a:r>
            <a:r>
              <a:rPr lang="en-US" altLang="zh-CN" sz="2000" b="1" kern="0" noProof="0" dirty="0" smtClean="0">
                <a:effectLst>
                  <a:outerShdw blurRad="38100" dist="38100" dir="2700000" algn="tl">
                    <a:srgbClr val="C0C0C0"/>
                  </a:outerShdw>
                </a:effectLst>
                <a:latin typeface="+mn-l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注意：其严格为“</a:t>
            </a:r>
            <a:r>
              <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VR:ext.elead.doc.EleadDoc:788874</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a:t>
            </a:r>
            <a:r>
              <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其中的“</a:t>
            </a:r>
            <a:r>
              <a:rPr kumimoji="0" lang="en-US" altLang="zh-CN"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a:t>
            </a: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a:t>
            </a:r>
            <a:r>
              <a:rPr lang="zh-CN" altLang="en-US" sz="2000" b="1" kern="0" dirty="0" smtClean="0">
                <a:effectLst>
                  <a:outerShdw blurRad="38100" dist="38100" dir="2700000" algn="tl">
                    <a:srgbClr val="C0C0C0"/>
                  </a:outerShdw>
                </a:effectLst>
                <a:latin typeface="+mn-lt"/>
                <a:ea typeface="新細明體" pitchFamily="18" charset="-120"/>
              </a:rPr>
              <a:t>不能用“</a:t>
            </a:r>
            <a:r>
              <a:rPr lang="en-US" altLang="zh-CN" sz="2000" b="1" kern="0" dirty="0" smtClean="0">
                <a:effectLst>
                  <a:outerShdw blurRad="38100" dist="38100" dir="2700000" algn="tl">
                    <a:srgbClr val="C0C0C0"/>
                  </a:outerShdw>
                </a:effectLst>
                <a:latin typeface="+mn-lt"/>
                <a:ea typeface="新細明體" pitchFamily="18" charset="-120"/>
              </a:rPr>
              <a:t>%3A</a:t>
            </a:r>
            <a:r>
              <a:rPr lang="zh-CN" altLang="en-US" sz="2000" b="1" kern="0" dirty="0" smtClean="0">
                <a:effectLst>
                  <a:outerShdw blurRad="38100" dist="38100" dir="2700000" algn="tl">
                    <a:srgbClr val="C0C0C0"/>
                  </a:outerShdw>
                </a:effectLst>
                <a:latin typeface="+mn-lt"/>
                <a:ea typeface="新細明體" pitchFamily="18" charset="-120"/>
              </a:rPr>
              <a:t>”代替。需要使用对象时。通过</a:t>
            </a:r>
            <a:r>
              <a:rPr lang="en-US" altLang="zh-CN" sz="2000" b="1" kern="0" dirty="0" smtClean="0">
                <a:effectLst>
                  <a:outerShdw blurRad="38100" dist="38100" dir="2700000" algn="tl">
                    <a:srgbClr val="C0C0C0"/>
                  </a:outerShdw>
                </a:effectLst>
                <a:latin typeface="+mn-lt"/>
                <a:ea typeface="新細明體" pitchFamily="18" charset="-120"/>
              </a:rPr>
              <a:t>Reference</a:t>
            </a:r>
            <a:r>
              <a:rPr lang="zh-CN" altLang="en-US" sz="2000" b="1" kern="0" dirty="0" smtClean="0">
                <a:effectLst>
                  <a:outerShdw blurRad="38100" dist="38100" dir="2700000" algn="tl">
                    <a:srgbClr val="C0C0C0"/>
                  </a:outerShdw>
                </a:effectLst>
                <a:latin typeface="+mn-lt"/>
                <a:ea typeface="新細明體" pitchFamily="18" charset="-120"/>
              </a:rPr>
              <a:t>获取：</a:t>
            </a:r>
            <a:endParaRPr lang="en-US" altLang="zh-CN" sz="2000" b="1" kern="0" dirty="0" smtClean="0">
              <a:effectLst>
                <a:outerShdw blurRad="38100" dist="38100" dir="2700000" algn="tl">
                  <a:srgbClr val="C0C0C0"/>
                </a:outerShdw>
              </a:effectLst>
              <a:latin typeface="+mn-lt"/>
              <a:ea typeface="新細明體" pitchFamily="18" charset="-120"/>
            </a:endParaRPr>
          </a:p>
          <a:p>
            <a:pPr marL="342900" lvl="0" indent="-342900">
              <a:lnSpc>
                <a:spcPct val="90000"/>
              </a:lnSpc>
              <a:spcBef>
                <a:spcPct val="20000"/>
              </a:spcBef>
              <a:buClr>
                <a:srgbClr val="FF3300"/>
              </a:buClr>
              <a:buSzPct val="80000"/>
              <a:defRPr/>
            </a:pPr>
            <a:r>
              <a:rPr lang="en-US" altLang="zh-TW" b="1" kern="0" dirty="0" err="1" smtClean="0">
                <a:effectLst>
                  <a:outerShdw blurRad="38100" dist="38100" dir="2700000" algn="tl">
                    <a:srgbClr val="C0C0C0"/>
                  </a:outerShdw>
                </a:effectLst>
                <a:latin typeface="+mn-lt"/>
                <a:ea typeface="新細明體" pitchFamily="18" charset="-120"/>
              </a:rPr>
              <a:t>ext.elead.doc.EleadDoc</a:t>
            </a:r>
            <a:r>
              <a:rPr lang="en-US" altLang="zh-TW" b="1" kern="0" dirty="0" smtClean="0">
                <a:effectLst>
                  <a:outerShdw blurRad="38100" dist="38100" dir="2700000" algn="tl">
                    <a:srgbClr val="C0C0C0"/>
                  </a:outerShdw>
                </a:effectLst>
                <a:latin typeface="+mn-lt"/>
                <a:ea typeface="新細明體" pitchFamily="18" charset="-120"/>
              </a:rPr>
              <a:t> doc=(</a:t>
            </a:r>
            <a:r>
              <a:rPr lang="en-US" altLang="zh-TW" b="1" kern="0" dirty="0" err="1" smtClean="0">
                <a:effectLst>
                  <a:outerShdw blurRad="38100" dist="38100" dir="2700000" algn="tl">
                    <a:srgbClr val="C0C0C0"/>
                  </a:outerShdw>
                </a:effectLst>
                <a:latin typeface="+mn-lt"/>
                <a:ea typeface="新細明體" pitchFamily="18" charset="-120"/>
              </a:rPr>
              <a:t>ext.elead.doc.EleadDoc</a:t>
            </a:r>
            <a:r>
              <a:rPr lang="en-US" altLang="zh-TW" b="1" kern="0" dirty="0" smtClean="0">
                <a:effectLst>
                  <a:outerShdw blurRad="38100" dist="38100" dir="2700000" algn="tl">
                    <a:srgbClr val="C0C0C0"/>
                  </a:outerShdw>
                </a:effectLst>
                <a:latin typeface="+mn-lt"/>
                <a:ea typeface="新細明體" pitchFamily="18" charset="-120"/>
              </a:rPr>
              <a:t>)new </a:t>
            </a:r>
            <a:r>
              <a:rPr lang="en-US" altLang="zh-TW" b="1" kern="0" dirty="0" err="1" smtClean="0">
                <a:effectLst>
                  <a:outerShdw blurRad="38100" dist="38100" dir="2700000" algn="tl">
                    <a:srgbClr val="C0C0C0"/>
                  </a:outerShdw>
                </a:effectLst>
                <a:latin typeface="+mn-lt"/>
                <a:ea typeface="新細明體" pitchFamily="18" charset="-120"/>
              </a:rPr>
              <a:t>wt.fc.ReferenceFactory</a:t>
            </a:r>
            <a:r>
              <a:rPr lang="en-US" altLang="zh-TW" b="1" kern="0" dirty="0" smtClean="0">
                <a:effectLst>
                  <a:outerShdw blurRad="38100" dist="38100" dir="2700000" algn="tl">
                    <a:srgbClr val="C0C0C0"/>
                  </a:outerShdw>
                </a:effectLst>
                <a:latin typeface="+mn-lt"/>
                <a:ea typeface="新細明體" pitchFamily="18" charset="-120"/>
              </a:rPr>
              <a:t>().</a:t>
            </a:r>
            <a:r>
              <a:rPr lang="en-US" altLang="zh-TW" b="1" kern="0" dirty="0" err="1" smtClean="0">
                <a:effectLst>
                  <a:outerShdw blurRad="38100" dist="38100" dir="2700000" algn="tl">
                    <a:srgbClr val="C0C0C0"/>
                  </a:outerShdw>
                </a:effectLst>
                <a:latin typeface="+mn-lt"/>
                <a:ea typeface="新細明體" pitchFamily="18" charset="-120"/>
              </a:rPr>
              <a:t>getReference</a:t>
            </a:r>
            <a:r>
              <a:rPr lang="en-US" altLang="zh-TW" b="1" kern="0" dirty="0" smtClean="0">
                <a:effectLst>
                  <a:outerShdw blurRad="38100" dist="38100" dir="2700000" algn="tl">
                    <a:srgbClr val="C0C0C0"/>
                  </a:outerShdw>
                </a:effectLst>
                <a:latin typeface="+mn-lt"/>
                <a:ea typeface="新細明體" pitchFamily="18" charset="-120"/>
              </a:rPr>
              <a:t>(</a:t>
            </a:r>
            <a:r>
              <a:rPr lang="en-US" altLang="zh-CN" b="1" kern="0" dirty="0" err="1" smtClean="0">
                <a:effectLst>
                  <a:outerShdw blurRad="38100" dist="38100" dir="2700000" algn="tl">
                    <a:srgbClr val="C0C0C0"/>
                  </a:outerShdw>
                </a:effectLst>
                <a:ea typeface="新細明體" pitchFamily="18" charset="-120"/>
              </a:rPr>
              <a:t>eleadDocOid</a:t>
            </a:r>
            <a:r>
              <a:rPr lang="en-US" altLang="zh-TW" b="1" kern="0" dirty="0" smtClean="0">
                <a:effectLst>
                  <a:outerShdw blurRad="38100" dist="38100" dir="2700000" algn="tl">
                    <a:srgbClr val="C0C0C0"/>
                  </a:outerShdw>
                </a:effectLst>
                <a:latin typeface="+mn-lt"/>
                <a:ea typeface="新細明體" pitchFamily="18" charset="-120"/>
              </a:rPr>
              <a:t>).</a:t>
            </a:r>
            <a:r>
              <a:rPr lang="en-US" altLang="zh-TW" b="1" kern="0" dirty="0" err="1" smtClean="0">
                <a:effectLst>
                  <a:outerShdw blurRad="38100" dist="38100" dir="2700000" algn="tl">
                    <a:srgbClr val="C0C0C0"/>
                  </a:outerShdw>
                </a:effectLst>
                <a:latin typeface="+mn-lt"/>
                <a:ea typeface="新細明體" pitchFamily="18" charset="-120"/>
              </a:rPr>
              <a:t>getObject</a:t>
            </a:r>
            <a:r>
              <a:rPr lang="en-US" altLang="zh-TW" b="1" kern="0" dirty="0" smtClean="0">
                <a:effectLst>
                  <a:outerShdw blurRad="38100" dist="38100" dir="2700000" algn="tl">
                    <a:srgbClr val="C0C0C0"/>
                  </a:outerShdw>
                </a:effectLst>
                <a:latin typeface="+mn-lt"/>
                <a:ea typeface="新細明體" pitchFamily="18" charset="-120"/>
              </a:rPr>
              <a:t>();</a:t>
            </a:r>
            <a:endParaRPr kumimoji="0" lang="zh-TW" altLang="en-US"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rgbClr val="FF3300"/>
              </a:buClr>
              <a:buSzPct val="80000"/>
              <a:buFont typeface="Wingdings" pitchFamily="2" charset="2"/>
              <a:buChar char="l"/>
              <a:tabLst/>
              <a:defRPr/>
            </a:pPr>
            <a:r>
              <a:rPr lang="zh-CN" altLang="en-US" sz="2000" b="1" kern="0" dirty="0" smtClean="0">
                <a:effectLst>
                  <a:outerShdw blurRad="38100" dist="38100" dir="2700000" algn="tl">
                    <a:srgbClr val="C0C0C0"/>
                  </a:outerShdw>
                </a:effectLst>
                <a:latin typeface="+mn-lt"/>
                <a:ea typeface="新細明體" pitchFamily="18" charset="-120"/>
              </a:rPr>
              <a:t>获取系统配置的角色</a:t>
            </a:r>
            <a:endParaRPr lang="en-US" altLang="zh-CN" sz="2000" b="1" kern="0" dirty="0" smtClean="0">
              <a:effectLst>
                <a:outerShdw blurRad="38100" dist="38100" dir="2700000" algn="tl">
                  <a:srgbClr val="C0C0C0"/>
                </a:outerShdw>
              </a:effectLst>
              <a:latin typeface="+mn-l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r>
              <a:rPr kumimoji="0" lang="zh-CN" altLang="en-US" sz="16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流程中需要自动获取系统配置的角色的时候，应该在尽量靠近用到该角色的地方再获取。</a:t>
            </a:r>
            <a:r>
              <a:rPr kumimoji="0" lang="en-US" altLang="zh-CN" sz="16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
            </a:r>
            <a:br>
              <a:rPr kumimoji="0" lang="en-US" altLang="zh-CN" sz="16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br>
            <a:r>
              <a:rPr kumimoji="0" lang="zh-CN" altLang="en-US" sz="16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例如：当用户没有指定</a:t>
            </a:r>
            <a:r>
              <a:rPr kumimoji="0" lang="en-US" altLang="zh-CN" sz="16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PDT</a:t>
            </a:r>
            <a:r>
              <a:rPr kumimoji="0" lang="zh-CN" altLang="en-US" sz="16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经理时。系统提示“不能指定</a:t>
            </a:r>
            <a:r>
              <a:rPr kumimoji="0" lang="en-US" altLang="zh-CN" sz="16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PQA</a:t>
            </a:r>
            <a:r>
              <a:rPr kumimoji="0" lang="zh-CN" altLang="en-US" sz="16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自己担当</a:t>
            </a:r>
            <a:r>
              <a:rPr kumimoji="0" lang="en-US" altLang="zh-CN" sz="16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PDT</a:t>
            </a:r>
            <a:r>
              <a:rPr kumimoji="0" lang="zh-CN" altLang="en-US" sz="16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经理，请重新指定</a:t>
            </a:r>
            <a:r>
              <a:rPr kumimoji="0" lang="en-US" altLang="zh-CN" sz="16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PDT</a:t>
            </a:r>
            <a:r>
              <a:rPr kumimoji="0" lang="zh-CN" altLang="en-US" sz="16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经理！”</a:t>
            </a:r>
            <a:endParaRPr kumimoji="0" lang="en-US" altLang="zh-CN" sz="16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a:p>
            <a:pPr marL="342900" indent="-342900">
              <a:lnSpc>
                <a:spcPct val="90000"/>
              </a:lnSpc>
              <a:spcBef>
                <a:spcPct val="20000"/>
              </a:spcBef>
              <a:buClr>
                <a:srgbClr val="FF3300"/>
              </a:buClr>
              <a:buSzPct val="80000"/>
              <a:buFont typeface="Wingdings" pitchFamily="2" charset="2"/>
              <a:buChar char="l"/>
              <a:defRPr/>
            </a:pPr>
            <a:r>
              <a:rPr lang="zh-CN" altLang="en-US" sz="2000" b="1" kern="0" dirty="0" smtClean="0">
                <a:effectLst>
                  <a:outerShdw blurRad="38100" dist="38100" dir="2700000" algn="tl">
                    <a:srgbClr val="C0C0C0"/>
                  </a:outerShdw>
                </a:effectLst>
                <a:latin typeface="+mn-lt"/>
                <a:ea typeface="新細明體" pitchFamily="18" charset="-120"/>
              </a:rPr>
              <a:t>权限控制</a:t>
            </a:r>
            <a:endParaRPr lang="en-US" altLang="zh-CN" sz="2000" b="1" kern="0" dirty="0" smtClean="0">
              <a:effectLst>
                <a:outerShdw blurRad="38100" dist="38100" dir="2700000" algn="tl">
                  <a:srgbClr val="C0C0C0"/>
                </a:outerShdw>
              </a:effectLst>
              <a:latin typeface="+mn-lt"/>
              <a:ea typeface="新細明體" pitchFamily="18" charset="-120"/>
            </a:endParaRPr>
          </a:p>
          <a:p>
            <a:pPr marL="342900" indent="-342900">
              <a:lnSpc>
                <a:spcPct val="90000"/>
              </a:lnSpc>
              <a:spcBef>
                <a:spcPct val="20000"/>
              </a:spcBef>
              <a:buClr>
                <a:srgbClr val="FF3300"/>
              </a:buClr>
              <a:buSzPct val="80000"/>
              <a:defRPr/>
            </a:pPr>
            <a:r>
              <a:rPr lang="zh-CN" altLang="en-US" sz="1600" b="1" kern="0" dirty="0" smtClean="0">
                <a:effectLst>
                  <a:outerShdw blurRad="38100" dist="38100" dir="2700000" algn="tl">
                    <a:srgbClr val="C0C0C0"/>
                  </a:outerShdw>
                </a:effectLst>
                <a:latin typeface="+mn-lt"/>
                <a:ea typeface="新細明體" pitchFamily="18" charset="-120"/>
              </a:rPr>
              <a:t>实现权限控制时，优先考虑使用</a:t>
            </a:r>
            <a:r>
              <a:rPr lang="en-US" altLang="zh-CN" sz="1600" b="1" kern="0" dirty="0" smtClean="0">
                <a:effectLst>
                  <a:outerShdw blurRad="38100" dist="38100" dir="2700000" algn="tl">
                    <a:srgbClr val="C0C0C0"/>
                  </a:outerShdw>
                </a:effectLst>
                <a:latin typeface="+mn-lt"/>
                <a:ea typeface="新細明體" pitchFamily="18" charset="-120"/>
              </a:rPr>
              <a:t>OOTB</a:t>
            </a:r>
            <a:r>
              <a:rPr lang="zh-CN" altLang="en-US" sz="1600" b="1" kern="0" dirty="0" smtClean="0">
                <a:effectLst>
                  <a:outerShdw blurRad="38100" dist="38100" dir="2700000" algn="tl">
                    <a:srgbClr val="C0C0C0"/>
                  </a:outerShdw>
                </a:effectLst>
                <a:latin typeface="+mn-lt"/>
                <a:ea typeface="新細明體" pitchFamily="18" charset="-120"/>
              </a:rPr>
              <a:t>的设置，例如策略管理器管理的静态权限，生命周期管理器的权限设置，流程中的节点</a:t>
            </a:r>
            <a:r>
              <a:rPr lang="en-US" altLang="zh-CN" sz="1600" b="1" kern="0" dirty="0" smtClean="0">
                <a:effectLst>
                  <a:outerShdw blurRad="38100" dist="38100" dir="2700000" algn="tl">
                    <a:srgbClr val="C0C0C0"/>
                  </a:outerShdw>
                </a:effectLst>
                <a:latin typeface="+mn-lt"/>
                <a:ea typeface="新細明體" pitchFamily="18" charset="-120"/>
              </a:rPr>
              <a:t>PBO</a:t>
            </a:r>
            <a:r>
              <a:rPr lang="zh-CN" altLang="en-US" sz="1600" b="1" kern="0" dirty="0" smtClean="0">
                <a:effectLst>
                  <a:outerShdw blurRad="38100" dist="38100" dir="2700000" algn="tl">
                    <a:srgbClr val="C0C0C0"/>
                  </a:outerShdw>
                </a:effectLst>
                <a:latin typeface="+mn-lt"/>
                <a:ea typeface="新細明體" pitchFamily="18" charset="-120"/>
              </a:rPr>
              <a:t>权限设置。当以上方式无法满足需求时，再考虑使用客制化代码实现。</a:t>
            </a:r>
            <a:endParaRPr lang="en-US" altLang="zh-CN" sz="1600" b="1" kern="0" dirty="0" smtClean="0">
              <a:effectLst>
                <a:outerShdw blurRad="38100" dist="38100" dir="2700000" algn="tl">
                  <a:srgbClr val="C0C0C0"/>
                </a:outerShdw>
              </a:effectLst>
              <a:latin typeface="+mn-lt"/>
              <a:ea typeface="新細明體" pitchFamily="18" charset="-120"/>
            </a:endParaRPr>
          </a:p>
          <a:p>
            <a:pPr marL="342900" indent="-342900">
              <a:lnSpc>
                <a:spcPct val="90000"/>
              </a:lnSpc>
              <a:spcBef>
                <a:spcPct val="20000"/>
              </a:spcBef>
              <a:buClr>
                <a:srgbClr val="FF3300"/>
              </a:buClr>
              <a:buSzPct val="80000"/>
              <a:buFont typeface="Wingdings" pitchFamily="2" charset="2"/>
              <a:buChar char="l"/>
              <a:defRPr/>
            </a:pPr>
            <a:r>
              <a:rPr lang="zh-CN" altLang="en-US" sz="2000" b="1" kern="0" dirty="0" smtClean="0">
                <a:effectLst>
                  <a:outerShdw blurRad="38100" dist="38100" dir="2700000" algn="tl">
                    <a:srgbClr val="C0C0C0"/>
                  </a:outerShdw>
                </a:effectLst>
                <a:latin typeface="+mn-lt"/>
                <a:ea typeface="新細明體" pitchFamily="18" charset="-120"/>
              </a:rPr>
              <a:t>循环链接</a:t>
            </a:r>
            <a:endParaRPr lang="en-US" altLang="zh-CN" sz="2000" b="1" kern="0" dirty="0" smtClean="0">
              <a:effectLst>
                <a:outerShdw blurRad="38100" dist="38100" dir="2700000" algn="tl">
                  <a:srgbClr val="C0C0C0"/>
                </a:outerShdw>
              </a:effectLst>
              <a:latin typeface="+mn-lt"/>
              <a:ea typeface="新細明體" pitchFamily="18" charset="-120"/>
            </a:endParaRPr>
          </a:p>
          <a:p>
            <a:pPr marL="342900" indent="-342900">
              <a:lnSpc>
                <a:spcPct val="90000"/>
              </a:lnSpc>
              <a:spcBef>
                <a:spcPct val="20000"/>
              </a:spcBef>
              <a:buClr>
                <a:srgbClr val="FF3300"/>
              </a:buClr>
              <a:buSzPct val="80000"/>
              <a:defRPr/>
            </a:pPr>
            <a:r>
              <a:rPr lang="zh-CN" altLang="en-US" sz="1600" b="1" kern="0" dirty="0" smtClean="0">
                <a:effectLst>
                  <a:outerShdw blurRad="38100" dist="38100" dir="2700000" algn="tl">
                    <a:srgbClr val="C0C0C0"/>
                  </a:outerShdw>
                </a:effectLst>
                <a:latin typeface="+mn-lt"/>
                <a:ea typeface="新細明體" pitchFamily="18" charset="-120"/>
              </a:rPr>
              <a:t>尽量减少红线（循环链接）的使用，一个循环中红线只使用一次。</a:t>
            </a:r>
            <a:endParaRPr lang="en-US" altLang="zh-CN" sz="1600" b="1" kern="0" dirty="0" smtClean="0">
              <a:effectLst>
                <a:outerShdw blurRad="38100" dist="38100" dir="2700000" algn="tl">
                  <a:srgbClr val="C0C0C0"/>
                </a:outerShdw>
              </a:effectLst>
              <a:latin typeface="+mn-lt"/>
              <a:ea typeface="新細明體" pitchFamily="18" charset="-120"/>
            </a:endParaRPr>
          </a:p>
          <a:p>
            <a:pPr marL="342900" indent="-342900">
              <a:lnSpc>
                <a:spcPct val="90000"/>
              </a:lnSpc>
              <a:spcBef>
                <a:spcPct val="20000"/>
              </a:spcBef>
              <a:buClr>
                <a:srgbClr val="FF3300"/>
              </a:buClr>
              <a:buSzPct val="80000"/>
              <a:defRPr/>
            </a:pPr>
            <a:r>
              <a:rPr lang="zh-CN" altLang="en-US" sz="1600" b="1" kern="0" dirty="0" smtClean="0">
                <a:effectLst>
                  <a:outerShdw blurRad="38100" dist="38100" dir="2700000" algn="tl">
                    <a:srgbClr val="C0C0C0"/>
                  </a:outerShdw>
                </a:effectLst>
                <a:latin typeface="+mn-lt"/>
                <a:ea typeface="新細明體" pitchFamily="18" charset="-120"/>
              </a:rPr>
              <a:t>说明：一条红线就可以将流程中的循环节点都是更新一次，同一个循环中如果使用多条红线，会造出额外的性能开销。</a:t>
            </a:r>
            <a:endParaRPr lang="en-US" altLang="zh-CN" sz="1600" b="1" kern="0" dirty="0" smtClean="0">
              <a:effectLst>
                <a:outerShdw blurRad="38100" dist="38100" dir="2700000" algn="tl">
                  <a:srgbClr val="C0C0C0"/>
                </a:outerShdw>
              </a:effectLst>
              <a:latin typeface="+mn-lt"/>
              <a:ea typeface="新細明體" pitchFamily="18" charset="-120"/>
            </a:endParaRPr>
          </a:p>
          <a:p>
            <a:pPr marL="342900" indent="-342900">
              <a:lnSpc>
                <a:spcPct val="90000"/>
              </a:lnSpc>
              <a:spcBef>
                <a:spcPct val="20000"/>
              </a:spcBef>
              <a:buClr>
                <a:srgbClr val="FF3300"/>
              </a:buClr>
              <a:buSzPct val="80000"/>
              <a:buFont typeface="Wingdings" pitchFamily="2" charset="2"/>
              <a:buChar char="l"/>
              <a:defRPr/>
            </a:pPr>
            <a:r>
              <a:rPr lang="zh-CN" altLang="en-US" sz="2000" b="1" kern="0" dirty="0" smtClean="0">
                <a:effectLst>
                  <a:outerShdw blurRad="38100" dist="38100" dir="2700000" algn="tl">
                    <a:srgbClr val="C0C0C0"/>
                  </a:outerShdw>
                </a:effectLst>
                <a:latin typeface="+mn-lt"/>
                <a:ea typeface="新細明體" pitchFamily="18" charset="-120"/>
              </a:rPr>
              <a:t>嵌套子流程</a:t>
            </a:r>
            <a:endParaRPr lang="en-US" altLang="zh-CN" sz="2000" b="1" kern="0" dirty="0" smtClean="0">
              <a:effectLst>
                <a:outerShdw blurRad="38100" dist="38100" dir="2700000" algn="tl">
                  <a:srgbClr val="C0C0C0"/>
                </a:outerShdw>
              </a:effectLst>
              <a:latin typeface="+mn-lt"/>
              <a:ea typeface="新細明體" pitchFamily="18" charset="-120"/>
            </a:endParaRPr>
          </a:p>
          <a:p>
            <a:pPr marL="342900" indent="-342900">
              <a:lnSpc>
                <a:spcPct val="90000"/>
              </a:lnSpc>
              <a:spcBef>
                <a:spcPct val="20000"/>
              </a:spcBef>
              <a:buClr>
                <a:srgbClr val="FF3300"/>
              </a:buClr>
              <a:buSzPct val="80000"/>
              <a:defRPr/>
            </a:pPr>
            <a:r>
              <a:rPr lang="zh-CN" altLang="en-US" sz="1600" b="1" kern="0" dirty="0" smtClean="0">
                <a:effectLst>
                  <a:outerShdw blurRad="38100" dist="38100" dir="2700000" algn="tl">
                    <a:srgbClr val="C0C0C0"/>
                  </a:outerShdw>
                </a:effectLst>
                <a:latin typeface="+mn-lt"/>
                <a:ea typeface="新細明體" pitchFamily="18" charset="-120"/>
              </a:rPr>
              <a:t>不使用嵌套子流程，说明：子流程容易带来流程不匹配问题。例如：父流程和子流程同时更新，已启动的旧的父流程实例在启动子流程时，会启动新的子流程的实例，有可能引起问题。因此，应尽量避免使用子流程</a:t>
            </a:r>
            <a:endParaRPr lang="en-US" altLang="zh-CN" sz="1600" b="1" kern="0" dirty="0" smtClean="0">
              <a:effectLst>
                <a:outerShdw blurRad="38100" dist="38100" dir="2700000" algn="tl">
                  <a:srgbClr val="C0C0C0"/>
                </a:outerShdw>
              </a:effectLst>
              <a:latin typeface="+mn-l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buFont typeface="Wingdings" pitchFamily="2" charset="2"/>
              <a:buChar char="l"/>
              <a:defRPr/>
            </a:pPr>
            <a:r>
              <a:rPr lang="zh-CN" altLang="en-US" sz="2000" b="1" kern="0" dirty="0" smtClean="0">
                <a:effectLst>
                  <a:outerShdw blurRad="38100" dist="38100" dir="2700000" algn="tl">
                    <a:srgbClr val="C0C0C0"/>
                  </a:outerShdw>
                </a:effectLst>
                <a:ea typeface="新細明體" pitchFamily="18" charset="-120"/>
              </a:rPr>
              <a:t>橙色连接器节点</a:t>
            </a: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r>
              <a:rPr kumimoji="0" lang="zh-CN" altLang="en-US" sz="16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rPr>
              <a:t>橙色连接器节点（与、或、有条件的、阀值）中不可调用保存流程的操作。</a:t>
            </a:r>
            <a:r>
              <a:rPr lang="zh-CN" altLang="en-US" sz="1600" b="1" kern="0" dirty="0" smtClean="0">
                <a:effectLst>
                  <a:outerShdw blurRad="38100" dist="38100" dir="2700000" algn="tl">
                    <a:srgbClr val="C0C0C0"/>
                  </a:outerShdw>
                </a:effectLst>
                <a:latin typeface="+mn-lt"/>
                <a:ea typeface="新細明體" pitchFamily="18" charset="-120"/>
              </a:rPr>
              <a:t>说明：在连接器节点更新流程，会在数据库中锁定流程，容易造出数据库死锁。</a:t>
            </a:r>
            <a:endParaRPr lang="en-US" altLang="zh-CN" sz="1600" b="1" kern="0" dirty="0" smtClean="0">
              <a:effectLst>
                <a:outerShdw blurRad="38100" dist="38100" dir="2700000" algn="tl">
                  <a:srgbClr val="C0C0C0"/>
                </a:outerShdw>
              </a:effectLst>
              <a:latin typeface="+mn-lt"/>
              <a:ea typeface="新細明體" pitchFamily="18" charset="-120"/>
            </a:endParaRPr>
          </a:p>
          <a:p>
            <a:pPr marL="342900" marR="0" lvl="0" indent="-342900" defTabSz="914400" eaLnBrk="1" latinLnBrk="0" hangingPunct="1">
              <a:lnSpc>
                <a:spcPct val="90000"/>
              </a:lnSpc>
              <a:spcBef>
                <a:spcPct val="20000"/>
              </a:spcBef>
              <a:buClr>
                <a:srgbClr val="FF3300"/>
              </a:buClr>
              <a:buSzPct val="80000"/>
              <a:buFont typeface="Wingdings" pitchFamily="2" charset="2"/>
              <a:buChar char="l"/>
              <a:tabLst/>
              <a:defRPr/>
            </a:pPr>
            <a:r>
              <a:rPr lang="zh-CN" altLang="en-US" sz="2000" b="1" kern="0" dirty="0" smtClean="0">
                <a:effectLst>
                  <a:outerShdw blurRad="38100" dist="38100" dir="2700000" algn="tl">
                    <a:srgbClr val="C0C0C0"/>
                  </a:outerShdw>
                </a:effectLst>
                <a:ea typeface="新細明體" pitchFamily="18" charset="-120"/>
              </a:rPr>
              <a:t>完成任务时避免复杂的操作</a:t>
            </a:r>
            <a:endParaRPr lang="en-US" altLang="zh-CN" sz="2000" b="1" kern="0" dirty="0" smtClean="0">
              <a:effectLst>
                <a:outerShdw blurRad="38100" dist="38100" dir="2700000" algn="tl">
                  <a:srgbClr val="C0C0C0"/>
                </a:outerShdw>
              </a:effectLst>
              <a:ea typeface="新細明體" pitchFamily="18" charset="-120"/>
            </a:endParaRPr>
          </a:p>
          <a:p>
            <a:pPr marL="342900" indent="-342900">
              <a:lnSpc>
                <a:spcPct val="90000"/>
              </a:lnSpc>
              <a:spcBef>
                <a:spcPct val="20000"/>
              </a:spcBef>
              <a:buClr>
                <a:srgbClr val="FF3300"/>
              </a:buClr>
              <a:buSzPct val="80000"/>
              <a:defRPr/>
            </a:pPr>
            <a:r>
              <a:rPr lang="zh-CN" altLang="en-US" sz="1600" b="1" kern="0" dirty="0" smtClean="0">
                <a:effectLst>
                  <a:outerShdw blurRad="38100" dist="38100" dir="2700000" algn="tl">
                    <a:srgbClr val="C0C0C0"/>
                  </a:outerShdw>
                </a:effectLst>
                <a:latin typeface="+mn-lt"/>
                <a:ea typeface="新細明體" pitchFamily="18" charset="-120"/>
              </a:rPr>
              <a:t>避免在用户完成任务时做复杂的操作，导致用户长时间完成不了任务</a:t>
            </a:r>
            <a:endParaRPr lang="en-US" altLang="zh-CN" sz="1600" b="1" kern="0" dirty="0" smtClean="0">
              <a:effectLst>
                <a:outerShdw blurRad="38100" dist="38100" dir="2700000" algn="tl">
                  <a:srgbClr val="C0C0C0"/>
                </a:outerShdw>
              </a:effectLst>
              <a:latin typeface="+mn-lt"/>
              <a:ea typeface="新細明體" pitchFamily="18" charset="-120"/>
            </a:endParaRPr>
          </a:p>
          <a:p>
            <a:pPr marL="342900" indent="-342900">
              <a:lnSpc>
                <a:spcPct val="90000"/>
              </a:lnSpc>
              <a:spcBef>
                <a:spcPct val="20000"/>
              </a:spcBef>
              <a:buClr>
                <a:srgbClr val="FF3300"/>
              </a:buClr>
              <a:buSzPct val="80000"/>
              <a:defRPr/>
            </a:pPr>
            <a:r>
              <a:rPr lang="zh-CN" altLang="en-US" sz="1600" b="1" kern="0" dirty="0" smtClean="0">
                <a:effectLst>
                  <a:outerShdw blurRad="38100" dist="38100" dir="2700000" algn="tl">
                    <a:srgbClr val="C0C0C0"/>
                  </a:outerShdw>
                </a:effectLst>
                <a:latin typeface="+mn-lt"/>
                <a:ea typeface="新細明體" pitchFamily="18" charset="-120"/>
              </a:rPr>
              <a:t>说明：用户完成任务时的系统操作，可以放到任务后面的表达式自动机中，进行后台处理</a:t>
            </a:r>
            <a:endParaRPr lang="en-US" altLang="zh-CN" sz="1600" b="1" kern="0" dirty="0" smtClean="0">
              <a:effectLst>
                <a:outerShdw blurRad="38100" dist="38100" dir="2700000" algn="tl">
                  <a:srgbClr val="C0C0C0"/>
                </a:outerShdw>
              </a:effectLst>
              <a:latin typeface="+mn-lt"/>
              <a:ea typeface="新細明體" pitchFamily="18" charset="-120"/>
            </a:endParaRPr>
          </a:p>
          <a:p>
            <a:pPr marL="342900" indent="-342900">
              <a:lnSpc>
                <a:spcPct val="90000"/>
              </a:lnSpc>
              <a:spcBef>
                <a:spcPct val="20000"/>
              </a:spcBef>
              <a:buClr>
                <a:srgbClr val="FF3300"/>
              </a:buClr>
              <a:buSzPct val="80000"/>
              <a:buFont typeface="Wingdings" pitchFamily="2" charset="2"/>
              <a:buChar char="l"/>
              <a:defRPr/>
            </a:pPr>
            <a:r>
              <a:rPr lang="zh-CN" altLang="en-US" sz="2000" b="1" kern="0" dirty="0" smtClean="0">
                <a:effectLst>
                  <a:outerShdw blurRad="38100" dist="38100" dir="2700000" algn="tl">
                    <a:srgbClr val="C0C0C0"/>
                  </a:outerShdw>
                </a:effectLst>
                <a:ea typeface="新細明體" pitchFamily="18" charset="-120"/>
              </a:rPr>
              <a:t>流程节点的合并与增加</a:t>
            </a:r>
            <a:endParaRPr lang="en-US" altLang="zh-CN" sz="2000" b="1" kern="0" dirty="0" smtClean="0">
              <a:effectLst>
                <a:outerShdw blurRad="38100" dist="38100" dir="2700000" algn="tl">
                  <a:srgbClr val="C0C0C0"/>
                </a:outerShdw>
              </a:effectLst>
              <a:ea typeface="新細明體" pitchFamily="18" charset="-120"/>
            </a:endParaRPr>
          </a:p>
          <a:p>
            <a:pPr marL="342900" indent="-342900">
              <a:lnSpc>
                <a:spcPct val="90000"/>
              </a:lnSpc>
              <a:spcBef>
                <a:spcPct val="20000"/>
              </a:spcBef>
              <a:buClr>
                <a:srgbClr val="FF3300"/>
              </a:buClr>
              <a:buSzPct val="80000"/>
              <a:defRPr/>
            </a:pPr>
            <a:r>
              <a:rPr lang="zh-CN" altLang="en-US" sz="1600" b="1" kern="0" dirty="0" smtClean="0">
                <a:effectLst>
                  <a:outerShdw blurRad="38100" dist="38100" dir="2700000" algn="tl">
                    <a:srgbClr val="C0C0C0"/>
                  </a:outerShdw>
                </a:effectLst>
                <a:latin typeface="+mn-lt"/>
                <a:ea typeface="新細明體" pitchFamily="18" charset="-120"/>
              </a:rPr>
              <a:t>合理规划流程节点，建议相似任务合并到同一个节点，减少流程在</a:t>
            </a:r>
            <a:r>
              <a:rPr lang="en-US" altLang="zh-CN" sz="1600" b="1" kern="0" dirty="0" smtClean="0">
                <a:effectLst>
                  <a:outerShdw blurRad="38100" dist="38100" dir="2700000" algn="tl">
                    <a:srgbClr val="C0C0C0"/>
                  </a:outerShdw>
                </a:effectLst>
                <a:latin typeface="+mn-lt"/>
                <a:ea typeface="新細明體" pitchFamily="18" charset="-120"/>
              </a:rPr>
              <a:t>Queue</a:t>
            </a:r>
            <a:r>
              <a:rPr lang="zh-CN" altLang="en-US" sz="1600" b="1" kern="0" dirty="0" smtClean="0">
                <a:effectLst>
                  <a:outerShdw blurRad="38100" dist="38100" dir="2700000" algn="tl">
                    <a:srgbClr val="C0C0C0"/>
                  </a:outerShdw>
                </a:effectLst>
                <a:latin typeface="+mn-lt"/>
                <a:ea typeface="新細明體" pitchFamily="18" charset="-120"/>
              </a:rPr>
              <a:t>中的排队次数。同时为了避免连线交叉，增加流程的可阅读性，也可以增加“或节点”作为连机器</a:t>
            </a:r>
            <a:endParaRPr lang="en-US" altLang="zh-CN" sz="1600" b="1" kern="0" dirty="0" smtClean="0">
              <a:effectLst>
                <a:outerShdw blurRad="38100" dist="38100" dir="2700000" algn="tl">
                  <a:srgbClr val="C0C0C0"/>
                </a:outerShdw>
              </a:effectLst>
              <a:latin typeface="+mn-lt"/>
              <a:ea typeface="新細明體" pitchFamily="18" charset="-120"/>
            </a:endParaRPr>
          </a:p>
          <a:p>
            <a:pPr marL="342900" indent="-342900">
              <a:lnSpc>
                <a:spcPct val="90000"/>
              </a:lnSpc>
              <a:spcBef>
                <a:spcPct val="20000"/>
              </a:spcBef>
              <a:buClr>
                <a:srgbClr val="FF3300"/>
              </a:buClr>
              <a:buSzPct val="80000"/>
              <a:buFont typeface="Wingdings" pitchFamily="2" charset="2"/>
              <a:buChar char="l"/>
              <a:defRPr/>
            </a:pPr>
            <a:r>
              <a:rPr lang="zh-CN" altLang="en-US" sz="2000" b="1" kern="0" dirty="0" smtClean="0">
                <a:effectLst>
                  <a:outerShdw blurRad="38100" dist="38100" dir="2700000" algn="tl">
                    <a:srgbClr val="C0C0C0"/>
                  </a:outerShdw>
                </a:effectLst>
                <a:ea typeface="新細明體" pitchFamily="18" charset="-120"/>
              </a:rPr>
              <a:t>同步自动机与定时器</a:t>
            </a:r>
            <a:endParaRPr lang="en-US" altLang="zh-CN" sz="2000" b="1" kern="0" dirty="0" smtClean="0">
              <a:effectLst>
                <a:outerShdw blurRad="38100" dist="38100" dir="2700000" algn="tl">
                  <a:srgbClr val="C0C0C0"/>
                </a:outerShdw>
              </a:effectLst>
              <a:ea typeface="新細明體" pitchFamily="18" charset="-120"/>
            </a:endParaRPr>
          </a:p>
          <a:p>
            <a:pPr marL="342900" indent="-342900">
              <a:lnSpc>
                <a:spcPct val="90000"/>
              </a:lnSpc>
              <a:spcBef>
                <a:spcPct val="20000"/>
              </a:spcBef>
              <a:buClr>
                <a:srgbClr val="FF3300"/>
              </a:buClr>
              <a:buSzPct val="80000"/>
              <a:defRPr/>
            </a:pPr>
            <a:r>
              <a:rPr lang="zh-CN" altLang="en-US" sz="1600" b="1" kern="0" dirty="0" smtClean="0">
                <a:effectLst>
                  <a:outerShdw blurRad="38100" dist="38100" dir="2700000" algn="tl">
                    <a:srgbClr val="C0C0C0"/>
                  </a:outerShdw>
                </a:effectLst>
                <a:latin typeface="+mn-lt"/>
                <a:ea typeface="新細明體" pitchFamily="18" charset="-120"/>
              </a:rPr>
              <a:t>尽量少使用同步自动机与定时器，如果使用同步自动机，建议使用“对象事件同步”类型的同步自动机。“表达式”和“类事件同步”类型的同步自动机，对系统性能影响大，不建议使用</a:t>
            </a:r>
            <a:endParaRPr lang="en-US" altLang="zh-CN" sz="1600" b="1" kern="0" dirty="0" smtClean="0">
              <a:effectLst>
                <a:outerShdw blurRad="38100" dist="38100" dir="2700000" algn="tl">
                  <a:srgbClr val="C0C0C0"/>
                </a:outerShdw>
              </a:effectLst>
              <a:latin typeface="+mn-lt"/>
              <a:ea typeface="新細明體" pitchFamily="18" charset="-120"/>
            </a:endParaRPr>
          </a:p>
          <a:p>
            <a:pPr marL="342900" indent="-342900">
              <a:lnSpc>
                <a:spcPct val="90000"/>
              </a:lnSpc>
              <a:spcBef>
                <a:spcPct val="20000"/>
              </a:spcBef>
              <a:buClr>
                <a:srgbClr val="FF3300"/>
              </a:buClr>
              <a:buSzPct val="80000"/>
              <a:buFont typeface="Wingdings" pitchFamily="2" charset="2"/>
              <a:buChar char="l"/>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ea typeface="宋体" pitchFamily="2" charset="-122"/>
              </a:rPr>
              <a:t>模型扩展</a:t>
            </a:r>
            <a:r>
              <a:rPr lang="en-US" altLang="zh-CN" dirty="0" smtClean="0">
                <a:ea typeface="宋体" pitchFamily="2" charset="-122"/>
              </a:rPr>
              <a:t>(</a:t>
            </a:r>
            <a:r>
              <a:rPr lang="zh-CN" altLang="en-US" dirty="0" smtClean="0">
                <a:ea typeface="宋体" pitchFamily="2" charset="-122"/>
              </a:rPr>
              <a:t>续</a:t>
            </a:r>
            <a:r>
              <a:rPr lang="en-US" altLang="zh-CN" dirty="0" smtClean="0">
                <a:ea typeface="宋体" pitchFamily="2" charset="-122"/>
              </a:rPr>
              <a:t>)</a:t>
            </a:r>
            <a:endParaRPr lang="zh-CN" altLang="en-US" dirty="0" smtClean="0">
              <a:ea typeface="宋体" pitchFamily="2" charset="-122"/>
            </a:endParaRPr>
          </a:p>
        </p:txBody>
      </p:sp>
      <p:sp>
        <p:nvSpPr>
          <p:cNvPr id="4" name="内容占位符 3"/>
          <p:cNvSpPr>
            <a:spLocks noGrp="1"/>
          </p:cNvSpPr>
          <p:nvPr>
            <p:ph idx="1"/>
          </p:nvPr>
        </p:nvSpPr>
        <p:spPr/>
        <p:txBody>
          <a:bodyPr/>
          <a:lstStyle/>
          <a:p>
            <a:r>
              <a:rPr lang="zh-CN" altLang="zh-CN" dirty="0" smtClean="0"/>
              <a:t>选择</a:t>
            </a:r>
            <a:r>
              <a:rPr lang="en-US" altLang="zh-CN" dirty="0" smtClean="0"/>
              <a:t>attributes</a:t>
            </a:r>
            <a:r>
              <a:rPr lang="zh-CN" altLang="zh-CN" dirty="0" smtClean="0"/>
              <a:t>这个标签</a:t>
            </a:r>
          </a:p>
          <a:p>
            <a:endParaRPr lang="zh-CN" altLang="en-US" dirty="0"/>
          </a:p>
        </p:txBody>
      </p:sp>
      <p:pic>
        <p:nvPicPr>
          <p:cNvPr id="48130" name="Picture 2"/>
          <p:cNvPicPr>
            <a:picLocks noChangeAspect="1" noChangeArrowheads="1"/>
          </p:cNvPicPr>
          <p:nvPr/>
        </p:nvPicPr>
        <p:blipFill>
          <a:blip r:embed="rId2" cstate="print"/>
          <a:srcRect/>
          <a:stretch>
            <a:fillRect/>
          </a:stretch>
        </p:blipFill>
        <p:spPr bwMode="auto">
          <a:xfrm>
            <a:off x="899592" y="1772816"/>
            <a:ext cx="5259387" cy="2678112"/>
          </a:xfrm>
          <a:prstGeom prst="rect">
            <a:avLst/>
          </a:prstGeom>
          <a:noFill/>
          <a:ln w="9525">
            <a:noFill/>
            <a:miter lim="800000"/>
            <a:headEnd/>
            <a:tailEnd/>
          </a:ln>
        </p:spPr>
      </p:pic>
    </p:spTree>
  </p:cSld>
  <p:clrMapOvr>
    <a:masterClrMapping/>
  </p:clrMapOvr>
  <p:transition spd="med">
    <p:fade thruBlk="1"/>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buFont typeface="Wingdings" pitchFamily="2" charset="2"/>
              <a:buChar char="l"/>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8" name="Picture 2"/>
          <p:cNvPicPr>
            <a:picLocks noChangeAspect="1" noChangeArrowheads="1"/>
          </p:cNvPicPr>
          <p:nvPr/>
        </p:nvPicPr>
        <p:blipFill>
          <a:blip r:embed="rId2" cstate="print"/>
          <a:srcRect/>
          <a:stretch>
            <a:fillRect/>
          </a:stretch>
        </p:blipFill>
        <p:spPr bwMode="auto">
          <a:xfrm>
            <a:off x="914400" y="1124744"/>
            <a:ext cx="6657975" cy="4762500"/>
          </a:xfrm>
          <a:prstGeom prst="rect">
            <a:avLst/>
          </a:prstGeom>
          <a:noFill/>
          <a:ln w="9525">
            <a:noFill/>
            <a:miter lim="800000"/>
            <a:headEnd/>
            <a:tailEnd/>
          </a:ln>
        </p:spPr>
      </p:pic>
      <p:sp>
        <p:nvSpPr>
          <p:cNvPr id="9" name="Rounded Rectangle 5"/>
          <p:cNvSpPr>
            <a:spLocks noChangeArrowheads="1"/>
          </p:cNvSpPr>
          <p:nvPr/>
        </p:nvSpPr>
        <p:spPr bwMode="auto">
          <a:xfrm>
            <a:off x="4343400" y="2267744"/>
            <a:ext cx="2895600" cy="685800"/>
          </a:xfrm>
          <a:prstGeom prst="roundRect">
            <a:avLst>
              <a:gd name="adj" fmla="val 16667"/>
            </a:avLst>
          </a:prstGeom>
          <a:noFill/>
          <a:ln w="28575" algn="ctr">
            <a:solidFill>
              <a:srgbClr val="FF0000"/>
            </a:solidFill>
            <a:round/>
            <a:headEnd/>
            <a:tailEnd/>
          </a:ln>
        </p:spPr>
        <p:txBody>
          <a:bodyPr/>
          <a:lstStyle/>
          <a:p>
            <a:pPr algn="r" eaLnBrk="0" hangingPunct="0"/>
            <a:r>
              <a:rPr lang="zh-CN" altLang="en-US" sz="1200"/>
              <a:t>一般在工作流的“条件表达式”，“执行表达式”“活动的转变条件”中放</a:t>
            </a:r>
            <a:r>
              <a:rPr lang="en-US" altLang="zh-CN" sz="1200"/>
              <a:t>JAVA</a:t>
            </a:r>
            <a:r>
              <a:rPr lang="zh-CN" altLang="en-US" sz="1200"/>
              <a:t>代码。</a:t>
            </a:r>
          </a:p>
        </p:txBody>
      </p:sp>
      <p:sp>
        <p:nvSpPr>
          <p:cNvPr id="10" name="Rounded Rectangle 7"/>
          <p:cNvSpPr>
            <a:spLocks noChangeArrowheads="1"/>
          </p:cNvSpPr>
          <p:nvPr/>
        </p:nvSpPr>
        <p:spPr bwMode="auto">
          <a:xfrm>
            <a:off x="2133600" y="3410744"/>
            <a:ext cx="457200" cy="533400"/>
          </a:xfrm>
          <a:prstGeom prst="roundRect">
            <a:avLst>
              <a:gd name="adj" fmla="val 16667"/>
            </a:avLst>
          </a:prstGeom>
          <a:noFill/>
          <a:ln w="25400" algn="ctr">
            <a:solidFill>
              <a:srgbClr val="FF0000"/>
            </a:solidFill>
            <a:round/>
            <a:headEnd/>
            <a:tailEnd/>
          </a:ln>
        </p:spPr>
        <p:txBody>
          <a:bodyPr/>
          <a:lstStyle/>
          <a:p>
            <a:pPr algn="ctr" eaLnBrk="0" hangingPunct="0"/>
            <a:endParaRPr lang="zh-CN" altLang="en-US" sz="1200"/>
          </a:p>
        </p:txBody>
      </p:sp>
      <p:sp>
        <p:nvSpPr>
          <p:cNvPr id="11" name="Rounded Rectangle 8"/>
          <p:cNvSpPr>
            <a:spLocks noChangeArrowheads="1"/>
          </p:cNvSpPr>
          <p:nvPr/>
        </p:nvSpPr>
        <p:spPr bwMode="auto">
          <a:xfrm>
            <a:off x="2895600" y="3410744"/>
            <a:ext cx="457200" cy="533400"/>
          </a:xfrm>
          <a:prstGeom prst="roundRect">
            <a:avLst>
              <a:gd name="adj" fmla="val 16667"/>
            </a:avLst>
          </a:prstGeom>
          <a:noFill/>
          <a:ln w="25400" algn="ctr">
            <a:solidFill>
              <a:srgbClr val="FF0000"/>
            </a:solidFill>
            <a:round/>
            <a:headEnd/>
            <a:tailEnd/>
          </a:ln>
        </p:spPr>
        <p:txBody>
          <a:bodyPr/>
          <a:lstStyle/>
          <a:p>
            <a:pPr algn="ctr" eaLnBrk="0" hangingPunct="0"/>
            <a:endParaRPr lang="zh-CN" altLang="en-US" sz="1200"/>
          </a:p>
        </p:txBody>
      </p:sp>
      <p:sp>
        <p:nvSpPr>
          <p:cNvPr id="12" name="Rounded Rectangle 9"/>
          <p:cNvSpPr>
            <a:spLocks noChangeArrowheads="1"/>
          </p:cNvSpPr>
          <p:nvPr/>
        </p:nvSpPr>
        <p:spPr bwMode="auto">
          <a:xfrm>
            <a:off x="3962400" y="3410744"/>
            <a:ext cx="457200" cy="533400"/>
          </a:xfrm>
          <a:prstGeom prst="roundRect">
            <a:avLst>
              <a:gd name="adj" fmla="val 16667"/>
            </a:avLst>
          </a:prstGeom>
          <a:noFill/>
          <a:ln w="25400" algn="ctr">
            <a:solidFill>
              <a:srgbClr val="FF0000"/>
            </a:solidFill>
            <a:round/>
            <a:headEnd/>
            <a:tailEnd/>
          </a:ln>
        </p:spPr>
        <p:txBody>
          <a:bodyPr/>
          <a:lstStyle/>
          <a:p>
            <a:pPr algn="ctr" eaLnBrk="0" hangingPunct="0"/>
            <a:endParaRPr lang="zh-CN" altLang="en-US" sz="1200"/>
          </a:p>
        </p:txBody>
      </p:sp>
    </p:spTree>
  </p:cSld>
  <p:clrMapOvr>
    <a:masterClrMapping/>
  </p:clrMapOvr>
  <p:transition spd="med">
    <p:fade thruBlk="1"/>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
        <p:nvSpPr>
          <p:cNvPr id="7" name="Content Placeholder 2"/>
          <p:cNvSpPr txBox="1">
            <a:spLocks/>
          </p:cNvSpPr>
          <p:nvPr/>
        </p:nvSpPr>
        <p:spPr bwMode="auto">
          <a:xfrm>
            <a:off x="468313" y="1125538"/>
            <a:ext cx="8229600" cy="51831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FF3300"/>
              </a:buClr>
              <a:buSzPct val="80000"/>
              <a:buFont typeface="Wingdings" pitchFamily="2" charset="2"/>
              <a:buChar char="l"/>
              <a:tabLst/>
              <a:defRPr/>
            </a:pPr>
            <a:r>
              <a:rPr kumimoji="0" lang="zh-CN" altLang="en-US" sz="2000" b="0" i="0" u="none" strike="noStrike" kern="0" cap="none" spc="0" normalizeH="0" baseline="0" noProof="0" smtClean="0">
                <a:ln>
                  <a:noFill/>
                </a:ln>
                <a:solidFill>
                  <a:schemeClr val="tx1"/>
                </a:solidFill>
                <a:effectLst/>
                <a:uLnTx/>
                <a:uFillTx/>
                <a:latin typeface="+mn-lt"/>
                <a:ea typeface="+mn-ea"/>
                <a:cs typeface="+mn-cs"/>
              </a:rPr>
              <a:t>条件表达式：</a:t>
            </a:r>
            <a:endParaRPr kumimoji="0" lang="zh-CN" altLang="en-US" sz="20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8" name="Picture 2"/>
          <p:cNvPicPr>
            <a:picLocks noChangeAspect="1" noChangeArrowheads="1"/>
          </p:cNvPicPr>
          <p:nvPr/>
        </p:nvPicPr>
        <p:blipFill>
          <a:blip r:embed="rId2" cstate="print"/>
          <a:srcRect/>
          <a:stretch>
            <a:fillRect/>
          </a:stretch>
        </p:blipFill>
        <p:spPr bwMode="auto">
          <a:xfrm>
            <a:off x="641350" y="2182813"/>
            <a:ext cx="5267325" cy="3848100"/>
          </a:xfrm>
          <a:prstGeom prst="rect">
            <a:avLst/>
          </a:prstGeom>
          <a:noFill/>
          <a:ln w="9525">
            <a:noFill/>
            <a:miter lim="800000"/>
            <a:headEnd/>
            <a:tailEnd/>
          </a:ln>
        </p:spPr>
      </p:pic>
      <p:sp>
        <p:nvSpPr>
          <p:cNvPr id="9" name="Rounded Rectangle 4"/>
          <p:cNvSpPr>
            <a:spLocks noChangeArrowheads="1"/>
          </p:cNvSpPr>
          <p:nvPr/>
        </p:nvSpPr>
        <p:spPr bwMode="auto">
          <a:xfrm>
            <a:off x="5943600" y="2133600"/>
            <a:ext cx="2743200" cy="723900"/>
          </a:xfrm>
          <a:prstGeom prst="roundRect">
            <a:avLst>
              <a:gd name="adj" fmla="val 16667"/>
            </a:avLst>
          </a:prstGeom>
          <a:noFill/>
          <a:ln w="28575" algn="ctr">
            <a:solidFill>
              <a:srgbClr val="FF0000"/>
            </a:solidFill>
            <a:round/>
            <a:headEnd/>
            <a:tailEnd/>
          </a:ln>
        </p:spPr>
        <p:txBody>
          <a:bodyPr/>
          <a:lstStyle/>
          <a:p>
            <a:pPr algn="r" eaLnBrk="0" hangingPunct="0"/>
            <a:r>
              <a:rPr lang="zh-CN" altLang="en-US" sz="1200"/>
              <a:t>“条件表达式”中的代码一般用来自动选择路由。</a:t>
            </a:r>
          </a:p>
        </p:txBody>
      </p:sp>
    </p:spTree>
  </p:cSld>
  <p:clrMapOvr>
    <a:masterClrMapping/>
  </p:clrMapOvr>
  <p:transition spd="med">
    <p:fade thruBlk="1"/>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
        <p:nvSpPr>
          <p:cNvPr id="7" name="Content Placeholder 2"/>
          <p:cNvSpPr txBox="1">
            <a:spLocks/>
          </p:cNvSpPr>
          <p:nvPr/>
        </p:nvSpPr>
        <p:spPr bwMode="auto">
          <a:xfrm>
            <a:off x="468313" y="1125538"/>
            <a:ext cx="8229600" cy="51831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FF3300"/>
              </a:buClr>
              <a:buSzPct val="80000"/>
              <a:buFont typeface="Wingdings" pitchFamily="2" charset="2"/>
              <a:buChar char="l"/>
              <a:tabLst/>
              <a:defRPr/>
            </a:pPr>
            <a:r>
              <a:rPr kumimoji="0" lang="zh-CN" altLang="en-US" sz="2000" b="0" i="0" u="none" strike="noStrike" kern="0" cap="none" spc="0" normalizeH="0" baseline="0" noProof="0" smtClean="0">
                <a:ln>
                  <a:noFill/>
                </a:ln>
                <a:solidFill>
                  <a:schemeClr val="tx1"/>
                </a:solidFill>
                <a:effectLst/>
                <a:uLnTx/>
                <a:uFillTx/>
                <a:latin typeface="+mn-lt"/>
                <a:ea typeface="+mn-ea"/>
                <a:cs typeface="+mn-cs"/>
              </a:rPr>
              <a:t>活动的“转变条件”</a:t>
            </a:r>
          </a:p>
        </p:txBody>
      </p:sp>
      <p:pic>
        <p:nvPicPr>
          <p:cNvPr id="8" name="Picture 3"/>
          <p:cNvPicPr>
            <a:picLocks noChangeAspect="1" noChangeArrowheads="1"/>
          </p:cNvPicPr>
          <p:nvPr/>
        </p:nvPicPr>
        <p:blipFill>
          <a:blip r:embed="rId2" cstate="print"/>
          <a:srcRect/>
          <a:stretch>
            <a:fillRect/>
          </a:stretch>
        </p:blipFill>
        <p:spPr bwMode="auto">
          <a:xfrm>
            <a:off x="641350" y="2057400"/>
            <a:ext cx="6619875" cy="3790950"/>
          </a:xfrm>
          <a:prstGeom prst="rect">
            <a:avLst/>
          </a:prstGeom>
          <a:noFill/>
          <a:ln w="9525">
            <a:noFill/>
            <a:miter lim="800000"/>
            <a:headEnd/>
            <a:tailEnd/>
          </a:ln>
        </p:spPr>
      </p:pic>
      <p:sp>
        <p:nvSpPr>
          <p:cNvPr id="9" name="Rounded Rectangle 5"/>
          <p:cNvSpPr>
            <a:spLocks noChangeArrowheads="1"/>
          </p:cNvSpPr>
          <p:nvPr/>
        </p:nvSpPr>
        <p:spPr bwMode="auto">
          <a:xfrm>
            <a:off x="4114800" y="3124200"/>
            <a:ext cx="2743200" cy="1752600"/>
          </a:xfrm>
          <a:prstGeom prst="roundRect">
            <a:avLst>
              <a:gd name="adj" fmla="val 16667"/>
            </a:avLst>
          </a:prstGeom>
          <a:noFill/>
          <a:ln w="28575" algn="ctr">
            <a:solidFill>
              <a:srgbClr val="FF0000"/>
            </a:solidFill>
            <a:round/>
            <a:headEnd/>
            <a:tailEnd/>
          </a:ln>
        </p:spPr>
        <p:txBody>
          <a:bodyPr/>
          <a:lstStyle/>
          <a:p>
            <a:pPr algn="r" eaLnBrk="0" hangingPunct="0"/>
            <a:r>
              <a:rPr lang="zh-CN" altLang="en-US" sz="1200"/>
              <a:t>“转变条件”在任务启动和结束时执行一些操作：“开始”里面的代码会在任务启动时触发，如果这里出错，任务将无法启动；“完成”里面的代码会在任务完成时触发，如果这里出错，在点击“完成任务”按纽里会弹出错误提示，任务无法完成。</a:t>
            </a:r>
          </a:p>
        </p:txBody>
      </p:sp>
    </p:spTree>
  </p:cSld>
  <p:clrMapOvr>
    <a:masterClrMapping/>
  </p:clrMapOvr>
  <p:transition spd="med">
    <p:fade thruBlk="1"/>
  </p:transition>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7" name="Picture 2"/>
          <p:cNvPicPr>
            <a:picLocks noChangeAspect="1" noChangeArrowheads="1"/>
          </p:cNvPicPr>
          <p:nvPr/>
        </p:nvPicPr>
        <p:blipFill>
          <a:blip r:embed="rId2" cstate="print"/>
          <a:srcRect/>
          <a:stretch>
            <a:fillRect/>
          </a:stretch>
        </p:blipFill>
        <p:spPr bwMode="auto">
          <a:xfrm>
            <a:off x="641350" y="1295400"/>
            <a:ext cx="6943725" cy="5067300"/>
          </a:xfrm>
          <a:prstGeom prst="rect">
            <a:avLst/>
          </a:prstGeom>
          <a:noFill/>
          <a:ln w="9525">
            <a:noFill/>
            <a:miter lim="800000"/>
            <a:headEnd/>
            <a:tailEnd/>
          </a:ln>
        </p:spPr>
      </p:pic>
      <p:pic>
        <p:nvPicPr>
          <p:cNvPr id="8" name="Picture 3"/>
          <p:cNvPicPr>
            <a:picLocks noChangeAspect="1" noChangeArrowheads="1"/>
          </p:cNvPicPr>
          <p:nvPr/>
        </p:nvPicPr>
        <p:blipFill>
          <a:blip r:embed="rId3" cstate="print"/>
          <a:srcRect/>
          <a:stretch>
            <a:fillRect/>
          </a:stretch>
        </p:blipFill>
        <p:spPr bwMode="auto">
          <a:xfrm>
            <a:off x="2971800" y="3124200"/>
            <a:ext cx="2228850" cy="1123950"/>
          </a:xfrm>
          <a:prstGeom prst="rect">
            <a:avLst/>
          </a:prstGeom>
          <a:noFill/>
          <a:ln w="9525">
            <a:noFill/>
            <a:miter lim="800000"/>
            <a:headEnd/>
            <a:tailEnd/>
          </a:ln>
        </p:spPr>
      </p:pic>
    </p:spTree>
  </p:cSld>
  <p:clrMapOvr>
    <a:masterClrMapping/>
  </p:clrMapOvr>
  <p:transition spd="med">
    <p:fade thruBlk="1"/>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表达式中可以写代码</a:t>
            </a:r>
            <a:endParaRPr lang="en-US" altLang="zh-CN" sz="2600" b="1" i="1" dirty="0" smtClean="0">
              <a:solidFill>
                <a:srgbClr val="FF0000"/>
              </a:solidFill>
            </a:endParaRPr>
          </a:p>
          <a:p>
            <a:pPr>
              <a:buNone/>
            </a:pPr>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buFont typeface="Wingdings" pitchFamily="2" charset="2"/>
              <a:buChar char="l"/>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7" name="Picture 2"/>
          <p:cNvPicPr>
            <a:picLocks noChangeAspect="1" noChangeArrowheads="1"/>
          </p:cNvPicPr>
          <p:nvPr/>
        </p:nvPicPr>
        <p:blipFill>
          <a:blip r:embed="rId2" cstate="print"/>
          <a:srcRect/>
          <a:stretch>
            <a:fillRect/>
          </a:stretch>
        </p:blipFill>
        <p:spPr bwMode="auto">
          <a:xfrm>
            <a:off x="899592" y="1988840"/>
            <a:ext cx="6629400" cy="3790950"/>
          </a:xfrm>
          <a:prstGeom prst="rect">
            <a:avLst/>
          </a:prstGeom>
          <a:noFill/>
          <a:ln w="9525">
            <a:noFill/>
            <a:miter lim="800000"/>
            <a:headEnd/>
            <a:tailEnd/>
          </a:ln>
        </p:spPr>
      </p:pic>
    </p:spTree>
  </p:cSld>
  <p:clrMapOvr>
    <a:masterClrMapping/>
  </p:clrMapOvr>
  <p:transition spd="med">
    <p:fade thruBlk="1"/>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zh-CN" altLang="en-US" sz="1600" dirty="0" smtClean="0"/>
              <a:t>流程变量：</a:t>
            </a:r>
            <a:endParaRPr lang="en-US" altLang="zh-CN" sz="1600" dirty="0" smtClean="0"/>
          </a:p>
          <a:p>
            <a:pPr lvl="1"/>
            <a:r>
              <a:rPr lang="zh-CN" altLang="en-US" sz="1600" dirty="0" smtClean="0"/>
              <a:t>在工作流中创建变量，变量能在代码中引用。</a:t>
            </a:r>
            <a:endParaRPr lang="en-US" altLang="zh-CN" sz="1600" dirty="0" smtClean="0"/>
          </a:p>
          <a:p>
            <a:pPr lvl="1"/>
            <a:r>
              <a:rPr lang="zh-CN" altLang="en-US" sz="1600" dirty="0" smtClean="0"/>
              <a:t>变量能显示在任务中</a:t>
            </a:r>
          </a:p>
          <a:p>
            <a:pPr marL="342900" indent="-342900">
              <a:lnSpc>
                <a:spcPct val="90000"/>
              </a:lnSpc>
              <a:spcBef>
                <a:spcPct val="20000"/>
              </a:spcBef>
              <a:buClr>
                <a:srgbClr val="FF3300"/>
              </a:buClr>
              <a:buSzPct val="80000"/>
              <a:buFont typeface="Wingdings" pitchFamily="2" charset="2"/>
              <a:buChar char="l"/>
              <a:defRPr/>
            </a:pPr>
            <a:r>
              <a:rPr lang="zh-CN" altLang="en-US" sz="2000" b="1" kern="0" dirty="0" smtClean="0">
                <a:effectLst>
                  <a:outerShdw blurRad="38100" dist="38100" dir="2700000" algn="tl">
                    <a:srgbClr val="C0C0C0"/>
                  </a:outerShdw>
                </a:effectLst>
                <a:ea typeface="新細明體" pitchFamily="18" charset="-120"/>
              </a:rPr>
              <a:t>更新流程：</a:t>
            </a:r>
            <a:endParaRPr lang="en-US" altLang="zh-CN" sz="2000" b="1" kern="0" dirty="0" smtClean="0">
              <a:effectLst>
                <a:outerShdw blurRad="38100" dist="38100" dir="2700000" algn="tl">
                  <a:srgbClr val="C0C0C0"/>
                </a:outerShdw>
              </a:effectLst>
              <a:ea typeface="新細明體" pitchFamily="18" charset="-120"/>
            </a:endParaRPr>
          </a:p>
          <a:p>
            <a:pPr marL="800100" lvl="1" indent="-342900">
              <a:lnSpc>
                <a:spcPct val="90000"/>
              </a:lnSpc>
              <a:spcBef>
                <a:spcPct val="20000"/>
              </a:spcBef>
              <a:buClr>
                <a:srgbClr val="FF3300"/>
              </a:buClr>
              <a:buSzPct val="80000"/>
              <a:defRPr/>
            </a:pPr>
            <a:r>
              <a:rPr lang="en-US" altLang="zh-CN" sz="2000" b="1" kern="0" dirty="0" smtClean="0">
                <a:effectLst>
                  <a:outerShdw blurRad="38100" dist="38100" dir="2700000" algn="tl">
                    <a:srgbClr val="C0C0C0"/>
                  </a:outerShdw>
                </a:effectLst>
                <a:ea typeface="新細明體" pitchFamily="18" charset="-120"/>
              </a:rPr>
              <a:t>public static void </a:t>
            </a:r>
            <a:r>
              <a:rPr lang="en-US" altLang="zh-CN" sz="2000" b="1" kern="0" dirty="0" err="1" smtClean="0">
                <a:effectLst>
                  <a:outerShdw blurRad="38100" dist="38100" dir="2700000" algn="tl">
                    <a:srgbClr val="C0C0C0"/>
                  </a:outerShdw>
                </a:effectLst>
                <a:ea typeface="新細明體" pitchFamily="18" charset="-120"/>
              </a:rPr>
              <a:t>updateProcess</a:t>
            </a:r>
            <a:r>
              <a:rPr lang="en-US" altLang="zh-CN" sz="2000" b="1" kern="0" dirty="0" smtClean="0">
                <a:effectLst>
                  <a:outerShdw blurRad="38100" dist="38100" dir="2700000" algn="tl">
                    <a:srgbClr val="C0C0C0"/>
                  </a:outerShdw>
                </a:effectLst>
                <a:ea typeface="新細明體" pitchFamily="18" charset="-120"/>
              </a:rPr>
              <a:t>(</a:t>
            </a:r>
            <a:r>
              <a:rPr lang="en-US" altLang="zh-CN" sz="2000" b="1" kern="0" dirty="0" err="1" smtClean="0">
                <a:effectLst>
                  <a:outerShdw blurRad="38100" dist="38100" dir="2700000" algn="tl">
                    <a:srgbClr val="C0C0C0"/>
                  </a:outerShdw>
                </a:effectLst>
                <a:ea typeface="新細明體" pitchFamily="18" charset="-120"/>
              </a:rPr>
              <a:t>WfProcess</a:t>
            </a:r>
            <a:r>
              <a:rPr lang="en-US" altLang="zh-CN" sz="2000" b="1" kern="0" dirty="0" smtClean="0">
                <a:effectLst>
                  <a:outerShdw blurRad="38100" dist="38100" dir="2700000" algn="tl">
                    <a:srgbClr val="C0C0C0"/>
                  </a:outerShdw>
                </a:effectLst>
                <a:ea typeface="新細明體" pitchFamily="18" charset="-120"/>
              </a:rPr>
              <a:t> process){</a:t>
            </a:r>
          </a:p>
          <a:p>
            <a:pPr marL="800100" lvl="1" indent="-342900">
              <a:lnSpc>
                <a:spcPct val="90000"/>
              </a:lnSpc>
              <a:spcBef>
                <a:spcPct val="20000"/>
              </a:spcBef>
              <a:buClr>
                <a:srgbClr val="FF3300"/>
              </a:buClr>
              <a:buSzPct val="80000"/>
              <a:defRPr/>
            </a:pPr>
            <a:r>
              <a:rPr lang="en-US" altLang="zh-CN" sz="2000" b="1" kern="0" dirty="0" smtClean="0">
                <a:effectLst>
                  <a:outerShdw blurRad="38100" dist="38100" dir="2700000" algn="tl">
                    <a:srgbClr val="C0C0C0"/>
                  </a:outerShdw>
                </a:effectLst>
                <a:ea typeface="新細明體" pitchFamily="18" charset="-120"/>
              </a:rPr>
              <a:t>    </a:t>
            </a:r>
            <a:r>
              <a:rPr lang="en-US" altLang="zh-CN" sz="2000" b="1" kern="0" dirty="0" err="1" smtClean="0">
                <a:effectLst>
                  <a:outerShdw blurRad="38100" dist="38100" dir="2700000" algn="tl">
                    <a:srgbClr val="C0C0C0"/>
                  </a:outerShdw>
                </a:effectLst>
                <a:ea typeface="新細明體" pitchFamily="18" charset="-120"/>
              </a:rPr>
              <a:t>WfProcess</a:t>
            </a:r>
            <a:r>
              <a:rPr lang="en-US" altLang="zh-CN" sz="2000" b="1" kern="0" dirty="0" smtClean="0">
                <a:effectLst>
                  <a:outerShdw blurRad="38100" dist="38100" dir="2700000" algn="tl">
                    <a:srgbClr val="C0C0C0"/>
                  </a:outerShdw>
                </a:effectLst>
                <a:ea typeface="新細明體" pitchFamily="18" charset="-120"/>
              </a:rPr>
              <a:t> result=process;</a:t>
            </a:r>
          </a:p>
          <a:p>
            <a:pPr marL="800100" lvl="1" indent="-342900">
              <a:lnSpc>
                <a:spcPct val="90000"/>
              </a:lnSpc>
              <a:spcBef>
                <a:spcPct val="20000"/>
              </a:spcBef>
              <a:buClr>
                <a:srgbClr val="FF3300"/>
              </a:buClr>
              <a:buSzPct val="80000"/>
              <a:defRPr/>
            </a:pPr>
            <a:r>
              <a:rPr lang="en-US" altLang="zh-CN" sz="2000" b="1" kern="0" dirty="0" smtClean="0">
                <a:effectLst>
                  <a:outerShdw blurRad="38100" dist="38100" dir="2700000" algn="tl">
                    <a:srgbClr val="C0C0C0"/>
                  </a:outerShdw>
                </a:effectLst>
                <a:ea typeface="新細明體" pitchFamily="18" charset="-120"/>
              </a:rPr>
              <a:t>    result=(</a:t>
            </a:r>
            <a:r>
              <a:rPr lang="en-US" altLang="zh-CN" sz="2000" b="1" kern="0" dirty="0" err="1" smtClean="0">
                <a:effectLst>
                  <a:outerShdw blurRad="38100" dist="38100" dir="2700000" algn="tl">
                    <a:srgbClr val="C0C0C0"/>
                  </a:outerShdw>
                </a:effectLst>
                <a:ea typeface="新細明體" pitchFamily="18" charset="-120"/>
              </a:rPr>
              <a:t>WfProcess</a:t>
            </a:r>
            <a:r>
              <a:rPr lang="en-US" altLang="zh-CN" sz="2000" b="1" kern="0" dirty="0" smtClean="0">
                <a:effectLst>
                  <a:outerShdw blurRad="38100" dist="38100" dir="2700000" algn="tl">
                    <a:srgbClr val="C0C0C0"/>
                  </a:outerShdw>
                </a:effectLst>
                <a:ea typeface="新細明體" pitchFamily="18" charset="-120"/>
              </a:rPr>
              <a:t>)</a:t>
            </a:r>
            <a:r>
              <a:rPr lang="en-US" altLang="zh-CN" sz="2000" b="1" kern="0" dirty="0" err="1" smtClean="0">
                <a:effectLst>
                  <a:outerShdw blurRad="38100" dist="38100" dir="2700000" algn="tl">
                    <a:srgbClr val="C0C0C0"/>
                  </a:outerShdw>
                </a:effectLst>
                <a:ea typeface="新細明體" pitchFamily="18" charset="-120"/>
              </a:rPr>
              <a:t>PersistenceHelper.manager.save</a:t>
            </a:r>
            <a:r>
              <a:rPr lang="en-US" altLang="zh-CN" sz="2000" b="1" kern="0" dirty="0" smtClean="0">
                <a:effectLst>
                  <a:outerShdw blurRad="38100" dist="38100" dir="2700000" algn="tl">
                    <a:srgbClr val="C0C0C0"/>
                  </a:outerShdw>
                </a:effectLst>
                <a:ea typeface="新細明體" pitchFamily="18" charset="-120"/>
              </a:rPr>
              <a:t>(result);</a:t>
            </a:r>
          </a:p>
          <a:p>
            <a:pPr marL="800100" lvl="1" indent="-342900">
              <a:lnSpc>
                <a:spcPct val="90000"/>
              </a:lnSpc>
              <a:spcBef>
                <a:spcPct val="20000"/>
              </a:spcBef>
              <a:buClr>
                <a:srgbClr val="FF3300"/>
              </a:buClr>
              <a:buSzPct val="80000"/>
              <a:defRPr/>
            </a:pPr>
            <a:r>
              <a:rPr lang="en-US" altLang="zh-CN" sz="2000" b="1" kern="0" dirty="0" smtClean="0">
                <a:effectLst>
                  <a:outerShdw blurRad="38100" dist="38100" dir="2700000" algn="tl">
                    <a:srgbClr val="C0C0C0"/>
                  </a:outerShdw>
                </a:effectLst>
                <a:ea typeface="新細明體" pitchFamily="18" charset="-120"/>
              </a:rPr>
              <a:t>    </a:t>
            </a:r>
            <a:r>
              <a:rPr lang="en-US" altLang="zh-CN" sz="2000" b="1" kern="0" dirty="0" err="1" smtClean="0">
                <a:effectLst>
                  <a:outerShdw blurRad="38100" dist="38100" dir="2700000" algn="tl">
                    <a:srgbClr val="C0C0C0"/>
                  </a:outerShdw>
                </a:effectLst>
                <a:ea typeface="新細明體" pitchFamily="18" charset="-120"/>
              </a:rPr>
              <a:t>PersistenceHelper.manager.refresh</a:t>
            </a:r>
            <a:r>
              <a:rPr lang="en-US" altLang="zh-CN" sz="2000" b="1" kern="0" dirty="0" smtClean="0">
                <a:effectLst>
                  <a:outerShdw blurRad="38100" dist="38100" dir="2700000" algn="tl">
                    <a:srgbClr val="C0C0C0"/>
                  </a:outerShdw>
                </a:effectLst>
                <a:ea typeface="新細明體" pitchFamily="18" charset="-120"/>
              </a:rPr>
              <a:t>(result);</a:t>
            </a:r>
          </a:p>
          <a:p>
            <a:pPr marL="800100" lvl="1" indent="-342900">
              <a:lnSpc>
                <a:spcPct val="90000"/>
              </a:lnSpc>
              <a:spcBef>
                <a:spcPct val="20000"/>
              </a:spcBef>
              <a:buClr>
                <a:srgbClr val="FF3300"/>
              </a:buClr>
              <a:buSzPct val="80000"/>
              <a:defRPr/>
            </a:pPr>
            <a:r>
              <a:rPr lang="en-US" altLang="zh-CN" sz="200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buFont typeface="Wingdings" pitchFamily="2" charset="2"/>
              <a:buChar char="l"/>
              <a:defRPr/>
            </a:pPr>
            <a:r>
              <a:rPr lang="zh-CN" altLang="en-US" sz="2800" kern="0" dirty="0" smtClean="0">
                <a:effectLst>
                  <a:outerShdw blurRad="38100" dist="38100" dir="2700000" algn="tl">
                    <a:srgbClr val="C0C0C0"/>
                  </a:outerShdw>
                </a:effectLst>
                <a:latin typeface="华文细黑" pitchFamily="2" charset="-122"/>
                <a:ea typeface="华文细黑" pitchFamily="2" charset="-122"/>
              </a:rPr>
              <a:t>定义变量</a:t>
            </a:r>
            <a:endParaRPr lang="en-US" altLang="zh-CN" sz="2800" kern="0" dirty="0" smtClean="0">
              <a:effectLst>
                <a:outerShdw blurRad="38100" dist="38100" dir="2700000" algn="tl">
                  <a:srgbClr val="C0C0C0"/>
                </a:outerShdw>
              </a:effectLst>
              <a:latin typeface="华文细黑" pitchFamily="2" charset="-122"/>
              <a:ea typeface="华文细黑" pitchFamily="2" charset="-122"/>
            </a:endParaRPr>
          </a:p>
          <a:p>
            <a:pPr eaLnBrk="1" hangingPunct="1">
              <a:defRPr/>
            </a:pPr>
            <a:r>
              <a:rPr lang="zh-CN" altLang="en-US" sz="2400" dirty="0" smtClean="0">
                <a:effectLst>
                  <a:outerShdw blurRad="38100" dist="38100" dir="2700000" algn="tl">
                    <a:srgbClr val="C0C0C0"/>
                  </a:outerShdw>
                </a:effectLst>
                <a:latin typeface="华文细黑" pitchFamily="2" charset="-122"/>
                <a:ea typeface="华文细黑" pitchFamily="2" charset="-122"/>
              </a:rPr>
              <a:t>定义流程时，可在开始状况或是自动路由表示式中使用变量。变量可以是全局变量</a:t>
            </a:r>
            <a:r>
              <a:rPr lang="en-US" altLang="zh-TW" sz="2400" dirty="0" smtClean="0">
                <a:effectLst>
                  <a:outerShdw blurRad="38100" dist="38100" dir="2700000" algn="tl">
                    <a:srgbClr val="C0C0C0"/>
                  </a:outerShdw>
                </a:effectLst>
                <a:latin typeface="华文细黑" pitchFamily="2" charset="-122"/>
                <a:ea typeface="华文细黑" pitchFamily="2" charset="-122"/>
              </a:rPr>
              <a:t>(</a:t>
            </a:r>
            <a:r>
              <a:rPr lang="zh-TW" altLang="en-US" sz="2400" dirty="0" smtClean="0">
                <a:effectLst>
                  <a:outerShdw blurRad="38100" dist="38100" dir="2700000" algn="tl">
                    <a:srgbClr val="C0C0C0"/>
                  </a:outerShdw>
                </a:effectLst>
                <a:latin typeface="华文细黑" pitchFamily="2" charset="-122"/>
                <a:ea typeface="华文细黑" pitchFamily="2" charset="-122"/>
              </a:rPr>
              <a:t>适用于流程本身</a:t>
            </a:r>
            <a:r>
              <a:rPr lang="en-US" altLang="zh-TW" sz="2400" dirty="0" smtClean="0">
                <a:effectLst>
                  <a:outerShdw blurRad="38100" dist="38100" dir="2700000" algn="tl">
                    <a:srgbClr val="C0C0C0"/>
                  </a:outerShdw>
                </a:effectLst>
                <a:latin typeface="华文细黑" pitchFamily="2" charset="-122"/>
                <a:ea typeface="华文细黑" pitchFamily="2" charset="-122"/>
              </a:rPr>
              <a:t>)</a:t>
            </a:r>
            <a:r>
              <a:rPr lang="zh-CN" altLang="en-US" sz="2400" dirty="0" smtClean="0">
                <a:effectLst>
                  <a:outerShdw blurRad="38100" dist="38100" dir="2700000" algn="tl">
                    <a:srgbClr val="C0C0C0"/>
                  </a:outerShdw>
                </a:effectLst>
                <a:latin typeface="华文细黑" pitchFamily="2" charset="-122"/>
                <a:ea typeface="华文细黑" pitchFamily="2" charset="-122"/>
              </a:rPr>
              <a:t>或是局部变量</a:t>
            </a:r>
            <a:r>
              <a:rPr lang="en-US" altLang="zh-TW" sz="2400" dirty="0" smtClean="0">
                <a:effectLst>
                  <a:outerShdw blurRad="38100" dist="38100" dir="2700000" algn="tl">
                    <a:srgbClr val="C0C0C0"/>
                  </a:outerShdw>
                </a:effectLst>
                <a:latin typeface="华文细黑" pitchFamily="2" charset="-122"/>
                <a:ea typeface="华文细黑" pitchFamily="2" charset="-122"/>
              </a:rPr>
              <a:t>(</a:t>
            </a:r>
            <a:r>
              <a:rPr lang="zh-CN" altLang="en-US" sz="2400" dirty="0" smtClean="0">
                <a:effectLst>
                  <a:outerShdw blurRad="38100" dist="38100" dir="2700000" algn="tl">
                    <a:srgbClr val="C0C0C0"/>
                  </a:outerShdw>
                </a:effectLst>
                <a:latin typeface="华文细黑" pitchFamily="2" charset="-122"/>
                <a:ea typeface="华文细黑" pitchFamily="2" charset="-122"/>
              </a:rPr>
              <a:t>适用于指派的活动或子流程</a:t>
            </a:r>
            <a:r>
              <a:rPr lang="en-US" altLang="zh-TW" sz="2400" dirty="0" smtClean="0">
                <a:effectLst>
                  <a:outerShdw blurRad="38100" dist="38100" dir="2700000" algn="tl">
                    <a:srgbClr val="C0C0C0"/>
                  </a:outerShdw>
                </a:effectLst>
                <a:latin typeface="华文细黑" pitchFamily="2" charset="-122"/>
                <a:ea typeface="华文细黑" pitchFamily="2" charset="-122"/>
              </a:rPr>
              <a:t>)</a:t>
            </a:r>
            <a:r>
              <a:rPr lang="zh-CN" altLang="en-US" sz="2400" dirty="0" smtClean="0">
                <a:effectLst>
                  <a:outerShdw blurRad="38100" dist="38100" dir="2700000" algn="tl">
                    <a:srgbClr val="C0C0C0"/>
                  </a:outerShdw>
                </a:effectLst>
                <a:latin typeface="华文细黑" pitchFamily="2" charset="-122"/>
                <a:ea typeface="华文细黑" pitchFamily="2" charset="-122"/>
              </a:rPr>
              <a:t>。变量可宣告为任何</a:t>
            </a:r>
            <a:r>
              <a:rPr lang="en-US" altLang="zh-TW" sz="2400" dirty="0" smtClean="0">
                <a:effectLst>
                  <a:outerShdw blurRad="38100" dist="38100" dir="2700000" algn="tl">
                    <a:srgbClr val="C0C0C0"/>
                  </a:outerShdw>
                </a:effectLst>
                <a:latin typeface="华文细黑" pitchFamily="2" charset="-122"/>
                <a:ea typeface="华文细黑" pitchFamily="2" charset="-122"/>
              </a:rPr>
              <a:t>Java</a:t>
            </a:r>
            <a:r>
              <a:rPr lang="zh-TW" altLang="en-US" sz="2400" dirty="0" smtClean="0">
                <a:effectLst>
                  <a:outerShdw blurRad="38100" dist="38100" dir="2700000" algn="tl">
                    <a:srgbClr val="C0C0C0"/>
                  </a:outerShdw>
                </a:effectLst>
                <a:latin typeface="华文细黑" pitchFamily="2" charset="-122"/>
                <a:ea typeface="华文细黑" pitchFamily="2" charset="-122"/>
              </a:rPr>
              <a:t>类型或任何</a:t>
            </a:r>
            <a:r>
              <a:rPr lang="en-US" altLang="zh-TW" sz="2400" dirty="0" err="1" smtClean="0">
                <a:effectLst>
                  <a:outerShdw blurRad="38100" dist="38100" dir="2700000" algn="tl">
                    <a:srgbClr val="C0C0C0"/>
                  </a:outerShdw>
                </a:effectLst>
                <a:latin typeface="华文细黑" pitchFamily="2" charset="-122"/>
                <a:ea typeface="华文细黑" pitchFamily="2" charset="-122"/>
              </a:rPr>
              <a:t>Windchill</a:t>
            </a:r>
            <a:r>
              <a:rPr lang="zh-CN" altLang="en-US" sz="2400" dirty="0" smtClean="0">
                <a:effectLst>
                  <a:outerShdw blurRad="38100" dist="38100" dir="2700000" algn="tl">
                    <a:srgbClr val="C0C0C0"/>
                  </a:outerShdw>
                </a:effectLst>
                <a:latin typeface="华文细黑" pitchFamily="2" charset="-122"/>
                <a:ea typeface="华文细黑" pitchFamily="2" charset="-122"/>
              </a:rPr>
              <a:t>类别。唯一的限制是变量必须是可串行化</a:t>
            </a:r>
            <a:r>
              <a:rPr lang="en-US" altLang="zh-TW" sz="2400" dirty="0" smtClean="0">
                <a:effectLst>
                  <a:outerShdw blurRad="38100" dist="38100" dir="2700000" algn="tl">
                    <a:srgbClr val="C0C0C0"/>
                  </a:outerShdw>
                </a:effectLst>
                <a:latin typeface="华文细黑" pitchFamily="2" charset="-122"/>
                <a:ea typeface="华文细黑" pitchFamily="2" charset="-122"/>
              </a:rPr>
              <a:t>(</a:t>
            </a:r>
            <a:r>
              <a:rPr lang="en-US" altLang="zh-TW" sz="2400" dirty="0" err="1" smtClean="0">
                <a:effectLst>
                  <a:outerShdw blurRad="38100" dist="38100" dir="2700000" algn="tl">
                    <a:srgbClr val="C0C0C0"/>
                  </a:outerShdw>
                </a:effectLst>
                <a:latin typeface="华文细黑" pitchFamily="2" charset="-122"/>
                <a:ea typeface="华文细黑" pitchFamily="2" charset="-122"/>
              </a:rPr>
              <a:t>Serializable</a:t>
            </a:r>
            <a:r>
              <a:rPr lang="en-US" altLang="zh-TW" sz="2400" dirty="0" smtClean="0">
                <a:effectLst>
                  <a:outerShdw blurRad="38100" dist="38100" dir="2700000" algn="tl">
                    <a:srgbClr val="C0C0C0"/>
                  </a:outerShdw>
                </a:effectLst>
                <a:latin typeface="华文细黑" pitchFamily="2" charset="-122"/>
                <a:ea typeface="华文细黑" pitchFamily="2" charset="-122"/>
              </a:rPr>
              <a:t>)</a:t>
            </a:r>
            <a:r>
              <a:rPr lang="zh-CN" altLang="en-US" sz="2400" dirty="0" smtClean="0">
                <a:effectLst>
                  <a:outerShdw blurRad="38100" dist="38100" dir="2700000" algn="tl">
                    <a:srgbClr val="C0C0C0"/>
                  </a:outerShdw>
                </a:effectLst>
                <a:latin typeface="华文细黑" pitchFamily="2" charset="-122"/>
                <a:ea typeface="华文细黑" pitchFamily="2" charset="-122"/>
              </a:rPr>
              <a:t>。如果变量的类型为</a:t>
            </a:r>
            <a:r>
              <a:rPr lang="en-US" altLang="zh-TW" sz="2400" dirty="0" err="1" smtClean="0">
                <a:effectLst>
                  <a:outerShdw blurRad="38100" dist="38100" dir="2700000" algn="tl">
                    <a:srgbClr val="C0C0C0"/>
                  </a:outerShdw>
                </a:effectLst>
                <a:latin typeface="华文细黑" pitchFamily="2" charset="-122"/>
                <a:ea typeface="华文细黑" pitchFamily="2" charset="-122"/>
              </a:rPr>
              <a:t>Windchill</a:t>
            </a:r>
            <a:r>
              <a:rPr lang="zh-CN" altLang="en-US" sz="2400" dirty="0" smtClean="0">
                <a:effectLst>
                  <a:outerShdw blurRad="38100" dist="38100" dir="2700000" algn="tl">
                    <a:srgbClr val="C0C0C0"/>
                  </a:outerShdw>
                </a:effectLst>
                <a:latin typeface="华文细黑" pitchFamily="2" charset="-122"/>
                <a:ea typeface="华文细黑" pitchFamily="2" charset="-122"/>
              </a:rPr>
              <a:t>企业对象，则该对象的属性可透过标准取得者</a:t>
            </a:r>
            <a:r>
              <a:rPr lang="en-US" altLang="zh-TW" sz="2400" dirty="0" smtClean="0">
                <a:effectLst>
                  <a:outerShdw blurRad="38100" dist="38100" dir="2700000" algn="tl">
                    <a:srgbClr val="C0C0C0"/>
                  </a:outerShdw>
                </a:effectLst>
                <a:latin typeface="华文细黑" pitchFamily="2" charset="-122"/>
                <a:ea typeface="华文细黑" pitchFamily="2" charset="-122"/>
              </a:rPr>
              <a:t>(Getter) API</a:t>
            </a:r>
            <a:r>
              <a:rPr lang="zh-CN" altLang="en-US" sz="2400" dirty="0" smtClean="0">
                <a:effectLst>
                  <a:outerShdw blurRad="38100" dist="38100" dir="2700000" algn="tl">
                    <a:srgbClr val="C0C0C0"/>
                  </a:outerShdw>
                </a:effectLst>
                <a:latin typeface="华文细黑" pitchFamily="2" charset="-122"/>
                <a:ea typeface="华文细黑" pitchFamily="2" charset="-122"/>
              </a:rPr>
              <a:t>参考。可如下所示宣告变量：</a:t>
            </a:r>
            <a:endParaRPr lang="zh-TW" altLang="en-US" sz="2400" dirty="0" smtClean="0">
              <a:effectLst>
                <a:outerShdw blurRad="38100" dist="38100" dir="2700000" algn="tl">
                  <a:srgbClr val="C0C0C0"/>
                </a:outerShdw>
              </a:effectLst>
              <a:latin typeface="华文细黑" pitchFamily="2" charset="-122"/>
              <a:ea typeface="华文细黑" pitchFamily="2" charset="-122"/>
            </a:endParaRPr>
          </a:p>
          <a:p>
            <a:pPr lvl="1" eaLnBrk="1" hangingPunct="1">
              <a:buFont typeface="Wingdings 2" pitchFamily="18" charset="2"/>
              <a:buNone/>
              <a:defRPr/>
            </a:pPr>
            <a:r>
              <a:rPr lang="en-US" altLang="zh-TW" sz="1600" dirty="0" smtClean="0">
                <a:effectLst>
                  <a:outerShdw blurRad="38100" dist="38100" dir="2700000" algn="tl">
                    <a:srgbClr val="C0C0C0"/>
                  </a:outerShdw>
                </a:effectLst>
                <a:latin typeface="华文细黑" pitchFamily="2" charset="-122"/>
                <a:ea typeface="华文细黑" pitchFamily="2" charset="-122"/>
              </a:rPr>
              <a:t>•</a:t>
            </a:r>
            <a:r>
              <a:rPr lang="zh-TW" altLang="en-US" sz="1600" dirty="0" smtClean="0">
                <a:effectLst>
                  <a:outerShdw blurRad="38100" dist="38100" dir="2700000" algn="tl">
                    <a:srgbClr val="C0C0C0"/>
                  </a:outerShdw>
                </a:effectLst>
                <a:latin typeface="华文细黑" pitchFamily="2" charset="-122"/>
                <a:ea typeface="华文细黑" pitchFamily="2" charset="-122"/>
              </a:rPr>
              <a:t>显示或隐藏</a:t>
            </a:r>
          </a:p>
          <a:p>
            <a:pPr lvl="1" eaLnBrk="1" hangingPunct="1">
              <a:buFont typeface="Wingdings 2" pitchFamily="18" charset="2"/>
              <a:buNone/>
              <a:defRPr/>
            </a:pPr>
            <a:r>
              <a:rPr lang="en-US" altLang="zh-TW" sz="1600" dirty="0" smtClean="0">
                <a:effectLst>
                  <a:outerShdw blurRad="38100" dist="38100" dir="2700000" algn="tl">
                    <a:srgbClr val="C0C0C0"/>
                  </a:outerShdw>
                </a:effectLst>
                <a:latin typeface="华文细黑" pitchFamily="2" charset="-122"/>
                <a:ea typeface="华文细黑" pitchFamily="2" charset="-122"/>
              </a:rPr>
              <a:t>•</a:t>
            </a:r>
            <a:r>
              <a:rPr lang="zh-TW" altLang="en-US" sz="1600" dirty="0" smtClean="0">
                <a:effectLst>
                  <a:outerShdw blurRad="38100" dist="38100" dir="2700000" algn="tl">
                    <a:srgbClr val="C0C0C0"/>
                  </a:outerShdw>
                </a:effectLst>
                <a:latin typeface="华文细黑" pitchFamily="2" charset="-122"/>
                <a:ea typeface="华文细黑" pitchFamily="2" charset="-122"/>
              </a:rPr>
              <a:t>必要或选用</a:t>
            </a:r>
          </a:p>
          <a:p>
            <a:pPr lvl="1" eaLnBrk="1" hangingPunct="1">
              <a:buFont typeface="Wingdings 2" pitchFamily="18" charset="2"/>
              <a:buNone/>
              <a:defRPr/>
            </a:pPr>
            <a:r>
              <a:rPr lang="en-US" altLang="zh-TW" sz="1600" dirty="0" smtClean="0">
                <a:effectLst>
                  <a:outerShdw blurRad="38100" dist="38100" dir="2700000" algn="tl">
                    <a:srgbClr val="C0C0C0"/>
                  </a:outerShdw>
                </a:effectLst>
                <a:latin typeface="华文细黑" pitchFamily="2" charset="-122"/>
                <a:ea typeface="华文细黑" pitchFamily="2" charset="-122"/>
              </a:rPr>
              <a:t>•</a:t>
            </a:r>
            <a:r>
              <a:rPr lang="zh-TW" altLang="en-US" sz="1600" dirty="0" smtClean="0">
                <a:effectLst>
                  <a:outerShdw blurRad="38100" dist="38100" dir="2700000" algn="tl">
                    <a:srgbClr val="C0C0C0"/>
                  </a:outerShdw>
                </a:effectLst>
                <a:latin typeface="华文细黑" pitchFamily="2" charset="-122"/>
                <a:ea typeface="华文细黑" pitchFamily="2" charset="-122"/>
              </a:rPr>
              <a:t>只读或读</a:t>
            </a:r>
            <a:r>
              <a:rPr lang="en-US" altLang="zh-TW" sz="1600" dirty="0" smtClean="0">
                <a:effectLst>
                  <a:outerShdw blurRad="38100" dist="38100" dir="2700000" algn="tl">
                    <a:srgbClr val="C0C0C0"/>
                  </a:outerShdw>
                </a:effectLst>
                <a:latin typeface="华文细黑" pitchFamily="2" charset="-122"/>
                <a:ea typeface="华文细黑" pitchFamily="2" charset="-122"/>
              </a:rPr>
              <a:t>/</a:t>
            </a:r>
            <a:r>
              <a:rPr lang="zh-TW" altLang="en-US" sz="1600" dirty="0" smtClean="0">
                <a:effectLst>
                  <a:outerShdw blurRad="38100" dist="38100" dir="2700000" algn="tl">
                    <a:srgbClr val="C0C0C0"/>
                  </a:outerShdw>
                </a:effectLst>
                <a:latin typeface="华文细黑" pitchFamily="2" charset="-122"/>
                <a:ea typeface="华文细黑" pitchFamily="2" charset="-122"/>
              </a:rPr>
              <a:t>写</a:t>
            </a:r>
          </a:p>
          <a:p>
            <a:pPr lvl="1" eaLnBrk="1" hangingPunct="1">
              <a:buFont typeface="Wingdings 2" pitchFamily="18" charset="2"/>
              <a:buNone/>
              <a:defRPr/>
            </a:pPr>
            <a:r>
              <a:rPr lang="en-US" altLang="zh-TW" sz="1600" dirty="0" smtClean="0">
                <a:effectLst>
                  <a:outerShdw blurRad="38100" dist="38100" dir="2700000" algn="tl">
                    <a:srgbClr val="C0C0C0"/>
                  </a:outerShdw>
                </a:effectLst>
                <a:latin typeface="华文细黑" pitchFamily="2" charset="-122"/>
                <a:ea typeface="华文细黑" pitchFamily="2" charset="-122"/>
              </a:rPr>
              <a:t>•</a:t>
            </a:r>
            <a:r>
              <a:rPr lang="zh-CN" altLang="en-US" sz="1600" dirty="0" smtClean="0">
                <a:effectLst>
                  <a:outerShdw blurRad="38100" dist="38100" dir="2700000" algn="tl">
                    <a:srgbClr val="C0C0C0"/>
                  </a:outerShdw>
                </a:effectLst>
                <a:latin typeface="华文细黑" pitchFamily="2" charset="-122"/>
                <a:ea typeface="华文细黑" pitchFamily="2" charset="-122"/>
              </a:rPr>
              <a:t>可重新设定或静态的</a:t>
            </a:r>
            <a:endParaRPr lang="zh-TW" altLang="zh-CN" sz="1600" dirty="0" smtClean="0">
              <a:effectLst>
                <a:outerShdw blurRad="38100" dist="38100" dir="2700000" algn="tl">
                  <a:srgbClr val="C0C0C0"/>
                </a:outerShdw>
              </a:effectLst>
              <a:latin typeface="华文细黑" pitchFamily="2" charset="-122"/>
              <a:ea typeface="华文细黑" pitchFamily="2" charset="-122"/>
            </a:endParaRPr>
          </a:p>
          <a:p>
            <a:pPr eaLnBrk="1" hangingPunct="1">
              <a:buFont typeface="Wingdings" pitchFamily="2" charset="2"/>
              <a:buNone/>
              <a:defRPr/>
            </a:pPr>
            <a:r>
              <a:rPr lang="zh-TW" altLang="zh-CN" sz="2400" dirty="0" smtClean="0">
                <a:effectLst>
                  <a:outerShdw blurRad="38100" dist="38100" dir="2700000" algn="tl">
                    <a:srgbClr val="C0C0C0"/>
                  </a:outerShdw>
                </a:effectLst>
                <a:latin typeface="华文细黑" pitchFamily="2" charset="-122"/>
                <a:ea typeface="华文细黑" pitchFamily="2" charset="-122"/>
              </a:rPr>
              <a:t>	</a:t>
            </a:r>
            <a:r>
              <a:rPr lang="zh-CN" altLang="en-US" sz="2400" dirty="0" smtClean="0">
                <a:effectLst>
                  <a:outerShdw blurRad="38100" dist="38100" dir="2700000" algn="tl">
                    <a:srgbClr val="C0C0C0"/>
                  </a:outerShdw>
                </a:effectLst>
                <a:latin typeface="华文细黑" pitchFamily="2" charset="-122"/>
                <a:ea typeface="华文细黑" pitchFamily="2" charset="-122"/>
              </a:rPr>
              <a:t>变量值可以在某项活动或子流程中从父流程变量进行初始化，也可以在活动或子流程完成时复制到父流程变量中。</a:t>
            </a:r>
            <a:endParaRPr lang="zh-TW" altLang="en-US" sz="2400" dirty="0" smtClean="0">
              <a:effectLst>
                <a:outerShdw blurRad="38100" dist="38100" dir="2700000" algn="tl">
                  <a:srgbClr val="C0C0C0"/>
                </a:outerShdw>
              </a:effectLst>
              <a:latin typeface="华文细黑" pitchFamily="2" charset="-122"/>
              <a:ea typeface="华文细黑" pitchFamily="2" charset="-122"/>
            </a:endParaRPr>
          </a:p>
          <a:p>
            <a:pPr marL="342900" indent="-342900">
              <a:lnSpc>
                <a:spcPct val="90000"/>
              </a:lnSpc>
              <a:spcBef>
                <a:spcPct val="20000"/>
              </a:spcBef>
              <a:buClr>
                <a:srgbClr val="FF3300"/>
              </a:buClr>
              <a:buSzPct val="80000"/>
              <a:buFont typeface="Wingdings" pitchFamily="2" charset="2"/>
              <a:buChar char="l"/>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buFont typeface="Wingdings" pitchFamily="2" charset="2"/>
              <a:buChar char="l"/>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7" name="Picture 4"/>
          <p:cNvPicPr>
            <a:picLocks noChangeAspect="1" noChangeArrowheads="1"/>
          </p:cNvPicPr>
          <p:nvPr/>
        </p:nvPicPr>
        <p:blipFill>
          <a:blip r:embed="rId2" cstate="print"/>
          <a:srcRect/>
          <a:stretch>
            <a:fillRect/>
          </a:stretch>
        </p:blipFill>
        <p:spPr bwMode="grayWhite">
          <a:xfrm>
            <a:off x="251520" y="1340768"/>
            <a:ext cx="5040312" cy="3608387"/>
          </a:xfrm>
          <a:prstGeom prst="rect">
            <a:avLst/>
          </a:prstGeom>
          <a:noFill/>
          <a:ln w="9525">
            <a:noFill/>
            <a:miter lim="800000"/>
            <a:headEnd/>
            <a:tailEnd/>
          </a:ln>
        </p:spPr>
      </p:pic>
      <p:sp>
        <p:nvSpPr>
          <p:cNvPr id="8" name="Rectangle 5"/>
          <p:cNvSpPr>
            <a:spLocks noChangeArrowheads="1"/>
          </p:cNvSpPr>
          <p:nvPr/>
        </p:nvSpPr>
        <p:spPr bwMode="grayWhite">
          <a:xfrm>
            <a:off x="5292725" y="1916113"/>
            <a:ext cx="3600450" cy="2246769"/>
          </a:xfrm>
          <a:prstGeom prst="rect">
            <a:avLst/>
          </a:prstGeom>
          <a:noFill/>
          <a:ln w="9525" algn="ctr">
            <a:noFill/>
            <a:miter lim="800000"/>
            <a:headEnd/>
            <a:tailEnd/>
          </a:ln>
        </p:spPr>
        <p:txBody>
          <a:bodyPr>
            <a:spAutoFit/>
          </a:bodyPr>
          <a:lstStyle/>
          <a:p>
            <a:r>
              <a:rPr lang="zh-CN" altLang="en-US" sz="2000" dirty="0" smtClean="0"/>
              <a:t>有二种默认的变数</a:t>
            </a:r>
            <a:r>
              <a:rPr lang="en-US" altLang="zh-TW" sz="2000" dirty="0" smtClean="0"/>
              <a:t>︰ self</a:t>
            </a:r>
            <a:r>
              <a:rPr lang="zh-TW" altLang="en-US" sz="2000" dirty="0" smtClean="0"/>
              <a:t>和</a:t>
            </a:r>
            <a:r>
              <a:rPr lang="en-US" altLang="zh-TW" sz="2000" dirty="0" err="1" smtClean="0"/>
              <a:t>primaryBusinessObject</a:t>
            </a:r>
            <a:r>
              <a:rPr lang="zh-TW" altLang="en-US" sz="2000" dirty="0"/>
              <a:t>。</a:t>
            </a:r>
            <a:endParaRPr lang="zh-TW" altLang="zh-CN" sz="2000" dirty="0"/>
          </a:p>
          <a:p>
            <a:r>
              <a:rPr lang="en-US" altLang="zh-TW" sz="2000" i="1" dirty="0" smtClean="0"/>
              <a:t>self</a:t>
            </a:r>
            <a:r>
              <a:rPr lang="zh-CN" altLang="en-US" sz="2000" dirty="0" smtClean="0"/>
              <a:t>变数</a:t>
            </a:r>
          </a:p>
          <a:p>
            <a:r>
              <a:rPr lang="zh-CN" altLang="en-US" sz="2000" dirty="0" smtClean="0"/>
              <a:t>是指在执行时期的已指派活动。</a:t>
            </a:r>
            <a:endParaRPr lang="zh-TW" altLang="zh-CN" sz="2000" dirty="0"/>
          </a:p>
          <a:p>
            <a:r>
              <a:rPr lang="en-US" altLang="zh-TW" sz="2000" i="1" dirty="0" err="1" smtClean="0"/>
              <a:t>PrimaryBusinessObject</a:t>
            </a:r>
            <a:r>
              <a:rPr lang="zh-CN" altLang="en-US" sz="2000" dirty="0" smtClean="0"/>
              <a:t>变量保有与执行时期</a:t>
            </a:r>
          </a:p>
          <a:p>
            <a:r>
              <a:rPr lang="zh-CN" altLang="en-US" sz="2000" dirty="0" smtClean="0"/>
              <a:t>工作流程相关的企业对象。</a:t>
            </a:r>
            <a:endParaRPr lang="zh-TW" altLang="en-US" sz="2000" dirty="0"/>
          </a:p>
        </p:txBody>
      </p:sp>
    </p:spTree>
  </p:cSld>
  <p:clrMapOvr>
    <a:masterClrMapping/>
  </p:clrMapOvr>
  <p:transition spd="med">
    <p:fade thruBlk="1"/>
  </p:transition>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buFont typeface="Wingdings" pitchFamily="2" charset="2"/>
              <a:buChar char="l"/>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7" name="Picture 4"/>
          <p:cNvPicPr>
            <a:picLocks noChangeAspect="1" noChangeArrowheads="1"/>
          </p:cNvPicPr>
          <p:nvPr/>
        </p:nvPicPr>
        <p:blipFill>
          <a:blip r:embed="rId2" cstate="print"/>
          <a:srcRect/>
          <a:stretch>
            <a:fillRect/>
          </a:stretch>
        </p:blipFill>
        <p:spPr bwMode="grayWhite">
          <a:xfrm>
            <a:off x="755576" y="1340768"/>
            <a:ext cx="4311650" cy="4356100"/>
          </a:xfrm>
          <a:prstGeom prst="rect">
            <a:avLst/>
          </a:prstGeom>
          <a:noFill/>
          <a:ln w="9525">
            <a:noFill/>
            <a:miter lim="800000"/>
            <a:headEnd/>
            <a:tailEnd/>
          </a:ln>
        </p:spPr>
      </p:pic>
      <p:sp>
        <p:nvSpPr>
          <p:cNvPr id="8" name="Rectangle 5"/>
          <p:cNvSpPr>
            <a:spLocks noChangeArrowheads="1"/>
          </p:cNvSpPr>
          <p:nvPr/>
        </p:nvSpPr>
        <p:spPr bwMode="grayWhite">
          <a:xfrm>
            <a:off x="5795963" y="1989138"/>
            <a:ext cx="1998662" cy="2286000"/>
          </a:xfrm>
          <a:prstGeom prst="rect">
            <a:avLst/>
          </a:prstGeom>
          <a:noFill/>
          <a:ln w="9525" algn="ctr">
            <a:noFill/>
            <a:miter lim="800000"/>
            <a:headEnd/>
            <a:tailEnd/>
          </a:ln>
          <a:effectLst/>
        </p:spPr>
        <p:txBody>
          <a:bodyPr>
            <a:spAutoFit/>
          </a:bodyPr>
          <a:lstStyle/>
          <a:p>
            <a:pPr>
              <a:defRPr/>
            </a:pPr>
            <a:r>
              <a:rPr lang="zh-CN" altLang="en-US" sz="2000" dirty="0" smtClean="0">
                <a:effectLst>
                  <a:outerShdw blurRad="38100" dist="38100" dir="2700000" algn="tl">
                    <a:srgbClr val="C0C0C0"/>
                  </a:outerShdw>
                </a:effectLst>
              </a:rPr>
              <a:t>若要定义针对变量所显示的显示名称，请单击「定义显示名称</a:t>
            </a:r>
            <a:r>
              <a:rPr lang="en-US" altLang="zh-TW" sz="2000" dirty="0" smtClean="0">
                <a:effectLst>
                  <a:outerShdw blurRad="38100" dist="38100" dir="2700000" algn="tl">
                    <a:srgbClr val="C0C0C0"/>
                  </a:outerShdw>
                </a:effectLst>
              </a:rPr>
              <a:t>(</a:t>
            </a:r>
            <a:r>
              <a:rPr lang="en-US" altLang="zh-TW" sz="2000" dirty="0">
                <a:effectLst>
                  <a:outerShdw blurRad="38100" dist="38100" dir="2700000" algn="tl">
                    <a:srgbClr val="C0C0C0"/>
                  </a:outerShdw>
                </a:effectLst>
              </a:rPr>
              <a:t>Define</a:t>
            </a:r>
          </a:p>
          <a:p>
            <a:pPr>
              <a:defRPr/>
            </a:pPr>
            <a:r>
              <a:rPr lang="en-US" altLang="zh-TW" sz="2000" dirty="0">
                <a:effectLst>
                  <a:outerShdw blurRad="38100" dist="38100" dir="2700000" algn="tl">
                    <a:srgbClr val="C0C0C0"/>
                  </a:outerShdw>
                </a:effectLst>
              </a:rPr>
              <a:t>Display Name)</a:t>
            </a:r>
            <a:r>
              <a:rPr lang="zh-TW" altLang="en-US" sz="2000" dirty="0">
                <a:effectLst>
                  <a:outerShdw blurRad="38100" dist="38100" dir="2700000" algn="tl">
                    <a:srgbClr val="C0C0C0"/>
                  </a:outerShdw>
                </a:effectLst>
              </a:rPr>
              <a:t>」。</a:t>
            </a:r>
          </a:p>
        </p:txBody>
      </p:sp>
    </p:spTree>
  </p:cSld>
  <p:clrMapOvr>
    <a:masterClrMapping/>
  </p:clrMapOvr>
  <p:transition spd="med">
    <p:fade thruBlk="1"/>
  </p:transition>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buFont typeface="Wingdings" pitchFamily="2" charset="2"/>
              <a:buChar char="l"/>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7" name="Picture 4"/>
          <p:cNvPicPr>
            <a:picLocks noChangeAspect="1" noChangeArrowheads="1"/>
          </p:cNvPicPr>
          <p:nvPr/>
        </p:nvPicPr>
        <p:blipFill>
          <a:blip r:embed="rId2" cstate="print"/>
          <a:srcRect/>
          <a:stretch>
            <a:fillRect/>
          </a:stretch>
        </p:blipFill>
        <p:spPr bwMode="grayWhite">
          <a:xfrm>
            <a:off x="467544" y="1268760"/>
            <a:ext cx="4527550" cy="3321050"/>
          </a:xfrm>
          <a:prstGeom prst="rect">
            <a:avLst/>
          </a:prstGeom>
          <a:noFill/>
          <a:ln w="9525">
            <a:noFill/>
            <a:miter lim="800000"/>
            <a:headEnd/>
            <a:tailEnd/>
          </a:ln>
        </p:spPr>
      </p:pic>
      <p:sp>
        <p:nvSpPr>
          <p:cNvPr id="9" name="Rectangle 5"/>
          <p:cNvSpPr>
            <a:spLocks noChangeArrowheads="1"/>
          </p:cNvSpPr>
          <p:nvPr/>
        </p:nvSpPr>
        <p:spPr bwMode="grayWhite">
          <a:xfrm>
            <a:off x="5292725" y="1989138"/>
            <a:ext cx="3527425" cy="2879725"/>
          </a:xfrm>
          <a:prstGeom prst="rect">
            <a:avLst/>
          </a:prstGeom>
          <a:noFill/>
          <a:ln w="9525" algn="ctr">
            <a:noFill/>
            <a:miter lim="800000"/>
            <a:headEnd/>
            <a:tailEnd/>
          </a:ln>
          <a:effectLst/>
        </p:spPr>
        <p:txBody>
          <a:bodyPr>
            <a:spAutoFit/>
          </a:bodyPr>
          <a:lstStyle/>
          <a:p>
            <a:pPr>
              <a:defRPr/>
            </a:pPr>
            <a:r>
              <a:rPr lang="zh-TW" altLang="en-US" sz="1600" dirty="0" smtClean="0">
                <a:effectLst>
                  <a:outerShdw blurRad="38100" dist="38100" dir="2700000" algn="tl">
                    <a:srgbClr val="C0C0C0"/>
                  </a:outerShdw>
                </a:effectLst>
              </a:rPr>
              <a:t>在如上所示的「一般</a:t>
            </a:r>
            <a:r>
              <a:rPr lang="en-US" altLang="zh-TW" sz="1600" dirty="0" smtClean="0">
                <a:effectLst>
                  <a:outerShdw blurRad="38100" dist="38100" dir="2700000" algn="tl">
                    <a:srgbClr val="C0C0C0"/>
                  </a:outerShdw>
                </a:effectLst>
              </a:rPr>
              <a:t>(</a:t>
            </a:r>
            <a:r>
              <a:rPr lang="en-US" altLang="zh-TW" sz="1600" dirty="0">
                <a:effectLst>
                  <a:outerShdw blurRad="38100" dist="38100" dir="2700000" algn="tl">
                    <a:srgbClr val="C0C0C0"/>
                  </a:outerShdw>
                </a:effectLst>
              </a:rPr>
              <a:t>General</a:t>
            </a:r>
            <a:r>
              <a:rPr lang="en-US" altLang="zh-TW" sz="1600" dirty="0" smtClean="0">
                <a:effectLst>
                  <a:outerShdw blurRad="38100" dist="38100" dir="2700000" algn="tl">
                    <a:srgbClr val="C0C0C0"/>
                  </a:outerShdw>
                </a:effectLst>
              </a:rPr>
              <a:t>)</a:t>
            </a:r>
            <a:r>
              <a:rPr lang="zh-CN" altLang="en-US" sz="1600" dirty="0" smtClean="0">
                <a:effectLst>
                  <a:outerShdw blurRad="38100" dist="38100" dir="2700000" algn="tl">
                    <a:srgbClr val="C0C0C0"/>
                  </a:outerShdw>
                </a:effectLst>
              </a:rPr>
              <a:t>」标签面板中，您可以指定名称、类别、负责的角色，以及指派之活动的描述。名称是唯一必要的属性。</a:t>
            </a:r>
          </a:p>
          <a:p>
            <a:pPr>
              <a:defRPr/>
            </a:pPr>
            <a:r>
              <a:rPr lang="zh-CN" altLang="en-US" sz="1600" dirty="0" smtClean="0">
                <a:effectLst>
                  <a:outerShdw blurRad="38100" dist="38100" dir="2700000" algn="tl">
                    <a:srgbClr val="C0C0C0"/>
                  </a:outerShdw>
                </a:effectLst>
              </a:rPr>
              <a:t>您可以从「类别</a:t>
            </a:r>
            <a:r>
              <a:rPr lang="en-US" altLang="zh-TW" sz="1600" dirty="0" smtClean="0">
                <a:effectLst>
                  <a:outerShdw blurRad="38100" dist="38100" dir="2700000" algn="tl">
                    <a:srgbClr val="C0C0C0"/>
                  </a:outerShdw>
                </a:effectLst>
              </a:rPr>
              <a:t>(</a:t>
            </a:r>
            <a:r>
              <a:rPr lang="en-US" altLang="zh-TW" sz="1600" dirty="0">
                <a:effectLst>
                  <a:outerShdw blurRad="38100" dist="38100" dir="2700000" algn="tl">
                    <a:srgbClr val="C0C0C0"/>
                  </a:outerShdw>
                </a:effectLst>
              </a:rPr>
              <a:t>Category</a:t>
            </a:r>
            <a:r>
              <a:rPr lang="en-US" altLang="zh-TW" sz="1600" dirty="0" smtClean="0">
                <a:effectLst>
                  <a:outerShdw blurRad="38100" dist="38100" dir="2700000" algn="tl">
                    <a:srgbClr val="C0C0C0"/>
                  </a:outerShdw>
                </a:effectLst>
              </a:rPr>
              <a:t>)</a:t>
            </a:r>
            <a:r>
              <a:rPr lang="zh-CN" altLang="en-US" sz="1600" dirty="0" smtClean="0">
                <a:effectLst>
                  <a:outerShdw blurRad="38100" dist="38100" dir="2700000" algn="tl">
                    <a:srgbClr val="C0C0C0"/>
                  </a:outerShdw>
                </a:effectLst>
              </a:rPr>
              <a:t>」下拉式清单将活动分类。举例来说，您可以</a:t>
            </a:r>
          </a:p>
          <a:p>
            <a:pPr>
              <a:defRPr/>
            </a:pPr>
            <a:r>
              <a:rPr lang="zh-CN" altLang="en-US" sz="1600" dirty="0" smtClean="0">
                <a:effectLst>
                  <a:outerShdw blurRad="38100" dist="38100" dir="2700000" algn="tl">
                    <a:srgbClr val="C0C0C0"/>
                  </a:outerShdw>
                </a:effectLst>
              </a:rPr>
              <a:t>有反映项目团队或产品类型的活动类别。</a:t>
            </a:r>
            <a:r>
              <a:rPr lang="en-US" altLang="zh-TW" sz="1600" dirty="0" err="1" smtClean="0">
                <a:effectLst>
                  <a:outerShdw blurRad="38100" dist="38100" dir="2700000" algn="tl">
                    <a:srgbClr val="C0C0C0"/>
                  </a:outerShdw>
                </a:effectLst>
              </a:rPr>
              <a:t>Windchill</a:t>
            </a:r>
            <a:r>
              <a:rPr lang="zh-CN" altLang="en-US" sz="1600" dirty="0" smtClean="0">
                <a:effectLst>
                  <a:outerShdw blurRad="38100" dist="38100" dir="2700000" algn="tl">
                    <a:srgbClr val="C0C0C0"/>
                  </a:outerShdw>
                </a:effectLst>
              </a:rPr>
              <a:t>提供许多预先定义的类别。类别是列举类型，您可以在</a:t>
            </a:r>
            <a:r>
              <a:rPr lang="en-US" altLang="zh-TW" sz="1600" dirty="0" err="1" smtClean="0">
                <a:effectLst>
                  <a:outerShdw blurRad="38100" dist="38100" dir="2700000" algn="tl">
                    <a:srgbClr val="C0C0C0"/>
                  </a:outerShdw>
                </a:effectLst>
              </a:rPr>
              <a:t>wt.workflow.definer.WfTemplateCategory</a:t>
            </a:r>
            <a:r>
              <a:rPr lang="zh-CN" altLang="en-US" sz="1600" dirty="0" smtClean="0">
                <a:effectLst>
                  <a:outerShdw blurRad="38100" dist="38100" dir="2700000" algn="tl">
                    <a:srgbClr val="C0C0C0"/>
                  </a:outerShdw>
                </a:effectLst>
              </a:rPr>
              <a:t>档案中定义其他类别。</a:t>
            </a:r>
            <a:endParaRPr lang="zh-TW" altLang="en-US" sz="1600" dirty="0">
              <a:effectLst>
                <a:outerShdw blurRad="38100" dist="38100" dir="2700000" algn="tl">
                  <a:srgbClr val="C0C0C0"/>
                </a:outerShdw>
              </a:effectLst>
            </a:endParaRPr>
          </a:p>
        </p:txBody>
      </p:sp>
    </p:spTree>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ea typeface="宋体" pitchFamily="2" charset="-122"/>
              </a:rPr>
              <a:t>模型扩展</a:t>
            </a:r>
            <a:r>
              <a:rPr lang="en-US" altLang="zh-CN" dirty="0" smtClean="0">
                <a:ea typeface="宋体" pitchFamily="2" charset="-122"/>
              </a:rPr>
              <a:t>(</a:t>
            </a:r>
            <a:r>
              <a:rPr lang="zh-CN" altLang="en-US" dirty="0" smtClean="0">
                <a:ea typeface="宋体" pitchFamily="2" charset="-122"/>
              </a:rPr>
              <a:t>续</a:t>
            </a:r>
            <a:r>
              <a:rPr lang="en-US" altLang="zh-CN" dirty="0" smtClean="0">
                <a:ea typeface="宋体" pitchFamily="2" charset="-122"/>
              </a:rPr>
              <a:t>)</a:t>
            </a:r>
            <a:endParaRPr lang="zh-CN" altLang="en-US" dirty="0" smtClean="0">
              <a:ea typeface="宋体" pitchFamily="2" charset="-122"/>
            </a:endParaRPr>
          </a:p>
        </p:txBody>
      </p:sp>
      <p:sp>
        <p:nvSpPr>
          <p:cNvPr id="4" name="内容占位符 3"/>
          <p:cNvSpPr>
            <a:spLocks noGrp="1"/>
          </p:cNvSpPr>
          <p:nvPr>
            <p:ph idx="1"/>
          </p:nvPr>
        </p:nvSpPr>
        <p:spPr/>
        <p:txBody>
          <a:bodyPr/>
          <a:lstStyle/>
          <a:p>
            <a:r>
              <a:rPr lang="zh-CN" altLang="zh-CN" dirty="0" smtClean="0"/>
              <a:t>然后在空白的地方点右键就会出现一个快捷菜单，在这个菜单中可以创建一个变量，然后双击变量会出现</a:t>
            </a:r>
          </a:p>
          <a:p>
            <a:endParaRPr lang="zh-CN" altLang="en-US" dirty="0"/>
          </a:p>
        </p:txBody>
      </p:sp>
      <p:pic>
        <p:nvPicPr>
          <p:cNvPr id="49154" name="Picture 2"/>
          <p:cNvPicPr>
            <a:picLocks noChangeAspect="1" noChangeArrowheads="1"/>
          </p:cNvPicPr>
          <p:nvPr/>
        </p:nvPicPr>
        <p:blipFill>
          <a:blip r:embed="rId2" cstate="print"/>
          <a:srcRect/>
          <a:stretch>
            <a:fillRect/>
          </a:stretch>
        </p:blipFill>
        <p:spPr bwMode="auto">
          <a:xfrm>
            <a:off x="971600" y="2060848"/>
            <a:ext cx="5265737" cy="2662237"/>
          </a:xfrm>
          <a:prstGeom prst="rect">
            <a:avLst/>
          </a:prstGeom>
          <a:noFill/>
          <a:ln w="9525">
            <a:noFill/>
            <a:miter lim="800000"/>
            <a:headEnd/>
            <a:tailEnd/>
          </a:ln>
        </p:spPr>
      </p:pic>
    </p:spTree>
  </p:cSld>
  <p:clrMapOvr>
    <a:masterClrMapping/>
  </p:clrMapOvr>
  <p:transition spd="med">
    <p:fade thruBlk="1"/>
  </p:transition>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67544" y="126876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buFont typeface="Wingdings" pitchFamily="2" charset="2"/>
              <a:buChar char="l"/>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7" name="Picture 4"/>
          <p:cNvPicPr>
            <a:picLocks noChangeAspect="1" noChangeArrowheads="1"/>
          </p:cNvPicPr>
          <p:nvPr/>
        </p:nvPicPr>
        <p:blipFill>
          <a:blip r:embed="rId2" cstate="print"/>
          <a:srcRect/>
          <a:stretch>
            <a:fillRect/>
          </a:stretch>
        </p:blipFill>
        <p:spPr bwMode="grayWhite">
          <a:xfrm>
            <a:off x="251520" y="1196752"/>
            <a:ext cx="4562475" cy="3608387"/>
          </a:xfrm>
          <a:prstGeom prst="rect">
            <a:avLst/>
          </a:prstGeom>
          <a:noFill/>
          <a:ln w="9525">
            <a:noFill/>
            <a:miter lim="800000"/>
            <a:headEnd/>
            <a:tailEnd/>
          </a:ln>
        </p:spPr>
      </p:pic>
      <p:sp>
        <p:nvSpPr>
          <p:cNvPr id="8" name="Rectangle 5"/>
          <p:cNvSpPr>
            <a:spLocks noChangeArrowheads="1"/>
          </p:cNvSpPr>
          <p:nvPr/>
        </p:nvSpPr>
        <p:spPr bwMode="grayWhite">
          <a:xfrm>
            <a:off x="5292725" y="1628775"/>
            <a:ext cx="2862263" cy="3046988"/>
          </a:xfrm>
          <a:prstGeom prst="rect">
            <a:avLst/>
          </a:prstGeom>
          <a:noFill/>
          <a:ln w="9525" algn="ctr">
            <a:noFill/>
            <a:miter lim="800000"/>
            <a:headEnd/>
            <a:tailEnd/>
          </a:ln>
          <a:effectLst/>
        </p:spPr>
        <p:txBody>
          <a:bodyPr>
            <a:spAutoFit/>
          </a:bodyPr>
          <a:lstStyle/>
          <a:p>
            <a:pPr>
              <a:defRPr/>
            </a:pPr>
            <a:r>
              <a:rPr lang="zh-TW" altLang="en-US" sz="1600" dirty="0">
                <a:effectLst>
                  <a:outerShdw blurRad="38100" dist="38100" dir="2700000" algn="tl">
                    <a:srgbClr val="C0C0C0"/>
                  </a:outerShdw>
                </a:effectLst>
              </a:rPr>
              <a:t>在如</a:t>
            </a:r>
            <a:r>
              <a:rPr lang="zh-CN" altLang="en-US" sz="1600" dirty="0" smtClean="0">
                <a:effectLst>
                  <a:outerShdw blurRad="38100" dist="38100" dir="2700000" algn="tl">
                    <a:srgbClr val="C0C0C0"/>
                  </a:outerShdw>
                </a:effectLst>
              </a:rPr>
              <a:t>左所示的「活动</a:t>
            </a:r>
            <a:r>
              <a:rPr lang="en-US" altLang="zh-TW" sz="1600" dirty="0" smtClean="0">
                <a:effectLst>
                  <a:outerShdw blurRad="38100" dist="38100" dir="2700000" algn="tl">
                    <a:srgbClr val="C0C0C0"/>
                  </a:outerShdw>
                </a:effectLst>
              </a:rPr>
              <a:t>(</a:t>
            </a:r>
            <a:r>
              <a:rPr lang="en-US" altLang="zh-TW" sz="1600" dirty="0">
                <a:effectLst>
                  <a:outerShdw blurRad="38100" dist="38100" dir="2700000" algn="tl">
                    <a:srgbClr val="C0C0C0"/>
                  </a:outerShdw>
                </a:effectLst>
              </a:rPr>
              <a:t>Activity</a:t>
            </a:r>
            <a:r>
              <a:rPr lang="en-US" altLang="zh-TW" sz="1600" dirty="0" smtClean="0">
                <a:effectLst>
                  <a:outerShdw blurRad="38100" dist="38100" dir="2700000" algn="tl">
                    <a:srgbClr val="C0C0C0"/>
                  </a:outerShdw>
                </a:effectLst>
              </a:rPr>
              <a:t>)</a:t>
            </a:r>
            <a:r>
              <a:rPr lang="zh-CN" altLang="en-US" sz="1600" dirty="0" smtClean="0">
                <a:effectLst>
                  <a:outerShdw blurRad="38100" dist="38100" dir="2700000" algn="tl">
                    <a:srgbClr val="C0C0C0"/>
                  </a:outerShdw>
                </a:effectLst>
              </a:rPr>
              <a:t>」标签面板中，您可以指定使用者或群组要</a:t>
            </a:r>
          </a:p>
          <a:p>
            <a:pPr>
              <a:defRPr/>
            </a:pPr>
            <a:r>
              <a:rPr lang="zh-CN" altLang="en-US" sz="1600" dirty="0" smtClean="0">
                <a:effectLst>
                  <a:outerShdw blurRad="38100" dist="38100" dir="2700000" algn="tl">
                    <a:srgbClr val="C0C0C0"/>
                  </a:outerShdw>
                </a:effectLst>
              </a:rPr>
              <a:t>执行的任务。请从下拉式列表中选取任务，另外，如果需要的话，可在「指</a:t>
            </a:r>
          </a:p>
          <a:p>
            <a:pPr>
              <a:defRPr/>
            </a:pPr>
            <a:r>
              <a:rPr lang="zh-CN" altLang="en-US" sz="1600" dirty="0" smtClean="0">
                <a:effectLst>
                  <a:outerShdw blurRad="38100" dist="38100" dir="2700000" algn="tl">
                    <a:srgbClr val="C0C0C0"/>
                  </a:outerShdw>
                </a:effectLst>
              </a:rPr>
              <a:t>示</a:t>
            </a:r>
            <a:r>
              <a:rPr lang="en-US" altLang="zh-TW" sz="1600" dirty="0" smtClean="0">
                <a:effectLst>
                  <a:outerShdw blurRad="38100" dist="38100" dir="2700000" algn="tl">
                    <a:srgbClr val="C0C0C0"/>
                  </a:outerShdw>
                </a:effectLst>
              </a:rPr>
              <a:t>(</a:t>
            </a:r>
            <a:r>
              <a:rPr lang="en-US" altLang="zh-TW" sz="1600" dirty="0">
                <a:effectLst>
                  <a:outerShdw blurRad="38100" dist="38100" dir="2700000" algn="tl">
                    <a:srgbClr val="C0C0C0"/>
                  </a:outerShdw>
                </a:effectLst>
              </a:rPr>
              <a:t>Instructions</a:t>
            </a:r>
            <a:r>
              <a:rPr lang="en-US" altLang="zh-TW" sz="1600" dirty="0" smtClean="0">
                <a:effectLst>
                  <a:outerShdw blurRad="38100" dist="38100" dir="2700000" algn="tl">
                    <a:srgbClr val="C0C0C0"/>
                  </a:outerShdw>
                </a:effectLst>
              </a:rPr>
              <a:t>)</a:t>
            </a:r>
            <a:r>
              <a:rPr lang="zh-CN" altLang="en-US" sz="1600" dirty="0" smtClean="0">
                <a:effectLst>
                  <a:outerShdw blurRad="38100" dist="38100" dir="2700000" algn="tl">
                    <a:srgbClr val="C0C0C0"/>
                  </a:outerShdw>
                </a:effectLst>
              </a:rPr>
              <a:t>」文字区域中输入指示。您可以利用括号分隔变量，例如</a:t>
            </a:r>
            <a:endParaRPr lang="zh-TW" altLang="en-US" sz="1600" dirty="0">
              <a:effectLst>
                <a:outerShdw blurRad="38100" dist="38100" dir="2700000" algn="tl">
                  <a:srgbClr val="C0C0C0"/>
                </a:outerShdw>
              </a:effectLst>
            </a:endParaRPr>
          </a:p>
          <a:p>
            <a:pPr>
              <a:defRPr/>
            </a:pPr>
            <a:r>
              <a:rPr lang="en-US" altLang="zh-TW" sz="1600" dirty="0">
                <a:effectLst>
                  <a:outerShdw blurRad="38100" dist="38100" dir="2700000" algn="tl">
                    <a:srgbClr val="C0C0C0"/>
                  </a:outerShdw>
                </a:effectLst>
              </a:rPr>
              <a:t>{</a:t>
            </a:r>
            <a:r>
              <a:rPr lang="en-US" altLang="zh-TW" sz="1600" dirty="0" err="1">
                <a:effectLst>
                  <a:outerShdw blurRad="38100" dist="38100" dir="2700000" algn="tl">
                    <a:srgbClr val="C0C0C0"/>
                  </a:outerShdw>
                </a:effectLst>
              </a:rPr>
              <a:t>varname</a:t>
            </a:r>
            <a:r>
              <a:rPr lang="en-US" altLang="zh-TW" sz="1600" dirty="0" smtClean="0">
                <a:effectLst>
                  <a:outerShdw blurRad="38100" dist="38100" dir="2700000" algn="tl">
                    <a:srgbClr val="C0C0C0"/>
                  </a:outerShdw>
                </a:effectLst>
              </a:rPr>
              <a:t>}</a:t>
            </a:r>
            <a:r>
              <a:rPr lang="zh-CN" altLang="en-US" sz="1600" dirty="0" smtClean="0">
                <a:effectLst>
                  <a:outerShdw blurRad="38100" dist="38100" dir="2700000" algn="tl">
                    <a:srgbClr val="C0C0C0"/>
                  </a:outerShdw>
                </a:effectLst>
              </a:rPr>
              <a:t>。请使用反斜杠来隔开分隔符，如下列范例所示：</a:t>
            </a:r>
            <a:endParaRPr lang="zh-TW" altLang="en-US" sz="1600" dirty="0">
              <a:effectLst>
                <a:outerShdw blurRad="38100" dist="38100" dir="2700000" algn="tl">
                  <a:srgbClr val="C0C0C0"/>
                </a:outerShdw>
              </a:effectLst>
            </a:endParaRPr>
          </a:p>
          <a:p>
            <a:pPr>
              <a:defRPr/>
            </a:pPr>
            <a:r>
              <a:rPr lang="en-US" altLang="zh-TW" sz="1600" dirty="0">
                <a:effectLst>
                  <a:outerShdw blurRad="38100" dist="38100" dir="2700000" algn="tl">
                    <a:srgbClr val="C0C0C0"/>
                  </a:outerShdw>
                </a:effectLst>
              </a:rPr>
              <a:t>\{{</a:t>
            </a:r>
            <a:r>
              <a:rPr lang="en-US" altLang="zh-TW" sz="1600" dirty="0" err="1">
                <a:effectLst>
                  <a:outerShdw blurRad="38100" dist="38100" dir="2700000" algn="tl">
                    <a:srgbClr val="C0C0C0"/>
                  </a:outerShdw>
                </a:effectLst>
              </a:rPr>
              <a:t>varname</a:t>
            </a:r>
            <a:r>
              <a:rPr lang="en-US" altLang="zh-TW" sz="1600" dirty="0">
                <a:effectLst>
                  <a:outerShdw blurRad="38100" dist="38100" dir="2700000" algn="tl">
                    <a:srgbClr val="C0C0C0"/>
                  </a:outerShdw>
                </a:effectLst>
              </a:rPr>
              <a:t>}}\</a:t>
            </a:r>
          </a:p>
        </p:txBody>
      </p:sp>
      <p:sp>
        <p:nvSpPr>
          <p:cNvPr id="9" name="Rectangle 6"/>
          <p:cNvSpPr>
            <a:spLocks noChangeArrowheads="1"/>
          </p:cNvSpPr>
          <p:nvPr/>
        </p:nvSpPr>
        <p:spPr bwMode="grayWhite">
          <a:xfrm>
            <a:off x="-34925" y="5588100"/>
            <a:ext cx="9118202" cy="307777"/>
          </a:xfrm>
          <a:prstGeom prst="rect">
            <a:avLst/>
          </a:prstGeom>
          <a:noFill/>
          <a:ln w="9525" algn="ctr">
            <a:noFill/>
            <a:miter lim="800000"/>
            <a:headEnd/>
            <a:tailEnd/>
          </a:ln>
        </p:spPr>
        <p:txBody>
          <a:bodyPr wrap="none" anchor="ctr">
            <a:spAutoFit/>
          </a:bodyPr>
          <a:lstStyle/>
          <a:p>
            <a:pPr>
              <a:spcBef>
                <a:spcPct val="0"/>
              </a:spcBef>
              <a:buFontTx/>
              <a:buNone/>
            </a:pPr>
            <a:r>
              <a:rPr kumimoji="1" lang="zh-TW" altLang="en-US" sz="1400" b="1" dirty="0" smtClean="0">
                <a:solidFill>
                  <a:srgbClr val="FF0000"/>
                </a:solidFill>
              </a:rPr>
              <a:t>附注：只有</a:t>
            </a:r>
            <a:r>
              <a:rPr kumimoji="1" lang="en-US" altLang="zh-TW" sz="1400" b="1" dirty="0" err="1" smtClean="0">
                <a:solidFill>
                  <a:srgbClr val="FF0000"/>
                </a:solidFill>
              </a:rPr>
              <a:t>wt.properties</a:t>
            </a:r>
            <a:r>
              <a:rPr kumimoji="1" lang="zh-CN" altLang="en-US" sz="1400" b="1" dirty="0" smtClean="0">
                <a:solidFill>
                  <a:srgbClr val="FF0000"/>
                </a:solidFill>
              </a:rPr>
              <a:t>文件中的「电子证件</a:t>
            </a:r>
            <a:r>
              <a:rPr kumimoji="1" lang="en-US" altLang="zh-TW" sz="1400" b="1" dirty="0" smtClean="0">
                <a:solidFill>
                  <a:srgbClr val="FF0000"/>
                </a:solidFill>
              </a:rPr>
              <a:t>(</a:t>
            </a:r>
            <a:r>
              <a:rPr kumimoji="1" lang="en-US" altLang="zh-TW" sz="1400" b="1" dirty="0">
                <a:solidFill>
                  <a:srgbClr val="FF0000"/>
                </a:solidFill>
              </a:rPr>
              <a:t>Electronic Identification</a:t>
            </a:r>
            <a:r>
              <a:rPr kumimoji="1" lang="en-US" altLang="zh-TW" sz="1400" b="1" dirty="0" smtClean="0">
                <a:solidFill>
                  <a:srgbClr val="FF0000"/>
                </a:solidFill>
              </a:rPr>
              <a:t>)</a:t>
            </a:r>
            <a:r>
              <a:rPr kumimoji="1" lang="zh-TW" altLang="en-US" sz="1400" b="1" dirty="0" smtClean="0">
                <a:solidFill>
                  <a:srgbClr val="FF0000"/>
                </a:solidFill>
              </a:rPr>
              <a:t>」属性设为</a:t>
            </a:r>
            <a:r>
              <a:rPr kumimoji="1" lang="en-US" altLang="zh-TW" sz="1400" b="1" dirty="0" smtClean="0">
                <a:solidFill>
                  <a:srgbClr val="FF0000"/>
                </a:solidFill>
              </a:rPr>
              <a:t>TRUE</a:t>
            </a:r>
            <a:r>
              <a:rPr kumimoji="1" lang="zh-TW" altLang="en-US" sz="1400" b="1" dirty="0" smtClean="0">
                <a:solidFill>
                  <a:srgbClr val="FF0000"/>
                </a:solidFill>
              </a:rPr>
              <a:t>时，</a:t>
            </a:r>
            <a:r>
              <a:rPr kumimoji="1" lang="zh-CN" altLang="en-US" sz="1400" b="1" dirty="0" smtClean="0">
                <a:solidFill>
                  <a:srgbClr val="FF0000"/>
                </a:solidFill>
              </a:rPr>
              <a:t>才能使用签名</a:t>
            </a:r>
            <a:r>
              <a:rPr kumimoji="1" lang="zh-TW" altLang="en-US" sz="1400" b="1" dirty="0" smtClean="0">
                <a:solidFill>
                  <a:srgbClr val="FF0000"/>
                </a:solidFill>
              </a:rPr>
              <a:t>。</a:t>
            </a:r>
            <a:endParaRPr kumimoji="1" lang="zh-TW" altLang="en-US" sz="1400" b="1" dirty="0">
              <a:solidFill>
                <a:srgbClr val="FF0000"/>
              </a:solidFill>
            </a:endParaRPr>
          </a:p>
        </p:txBody>
      </p:sp>
    </p:spTree>
  </p:cSld>
  <p:clrMapOvr>
    <a:masterClrMapping/>
  </p:clrMapOvr>
  <p:transition spd="med">
    <p:fade thruBlk="1"/>
  </p:transition>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lnSpc>
                <a:spcPct val="80000"/>
              </a:lnSpc>
              <a:defRPr/>
            </a:pPr>
            <a:r>
              <a:rPr lang="zh-CN" altLang="en-US" dirty="0" smtClean="0">
                <a:effectLst>
                  <a:outerShdw blurRad="38100" dist="38100" dir="2700000" algn="tl">
                    <a:srgbClr val="C0C0C0"/>
                  </a:outerShdw>
                </a:effectLst>
                <a:latin typeface="华文细黑" pitchFamily="2" charset="-122"/>
                <a:ea typeface="Arial Unicode MS" pitchFamily="34" charset="-122"/>
              </a:rPr>
              <a:t>若要建立「定义项目团队」活动，请从「活动</a:t>
            </a:r>
            <a:r>
              <a:rPr lang="en-US" altLang="zh-TW" dirty="0" smtClean="0">
                <a:effectLst>
                  <a:outerShdw blurRad="38100" dist="38100" dir="2700000" algn="tl">
                    <a:srgbClr val="C0C0C0"/>
                  </a:outerShdw>
                </a:effectLst>
                <a:latin typeface="华文细黑" pitchFamily="2" charset="-122"/>
                <a:ea typeface="Arial Unicode MS" pitchFamily="34" charset="-122"/>
              </a:rPr>
              <a:t>(Activity)</a:t>
            </a:r>
            <a:r>
              <a:rPr lang="zh-CN" altLang="en-US" dirty="0" smtClean="0">
                <a:effectLst>
                  <a:outerShdw blurRad="38100" dist="38100" dir="2700000" algn="tl">
                    <a:srgbClr val="C0C0C0"/>
                  </a:outerShdw>
                </a:effectLst>
                <a:latin typeface="华文细黑" pitchFamily="2" charset="-122"/>
                <a:ea typeface="Arial Unicode MS" pitchFamily="34" charset="-122"/>
              </a:rPr>
              <a:t>」下拉式清单选取</a:t>
            </a:r>
            <a:endParaRPr lang="en-US" altLang="zh-CN" dirty="0" smtClean="0">
              <a:effectLst>
                <a:outerShdw blurRad="38100" dist="38100" dir="2700000" algn="tl">
                  <a:srgbClr val="C0C0C0"/>
                </a:outerShdw>
              </a:effectLst>
              <a:latin typeface="华文细黑" pitchFamily="2" charset="-122"/>
              <a:ea typeface="Arial Unicode MS" pitchFamily="34" charset="-122"/>
            </a:endParaRPr>
          </a:p>
          <a:p>
            <a:pPr eaLnBrk="1" hangingPunct="1">
              <a:lnSpc>
                <a:spcPct val="80000"/>
              </a:lnSpc>
              <a:defRPr/>
            </a:pPr>
            <a:endParaRPr lang="zh-CN" altLang="en-US" dirty="0" smtClean="0">
              <a:effectLst>
                <a:outerShdw blurRad="38100" dist="38100" dir="2700000" algn="tl">
                  <a:srgbClr val="C0C0C0"/>
                </a:outerShdw>
              </a:effectLst>
              <a:latin typeface="华文细黑" pitchFamily="2" charset="-122"/>
              <a:ea typeface="Arial Unicode MS" pitchFamily="34" charset="-122"/>
            </a:endParaRPr>
          </a:p>
          <a:p>
            <a:pPr eaLnBrk="1" hangingPunct="1">
              <a:lnSpc>
                <a:spcPct val="80000"/>
              </a:lnSpc>
              <a:defRPr/>
            </a:pPr>
            <a:r>
              <a:rPr lang="zh-CN" altLang="en-US" dirty="0" smtClean="0">
                <a:effectLst>
                  <a:outerShdw blurRad="38100" dist="38100" dir="2700000" algn="tl">
                    <a:srgbClr val="C0C0C0"/>
                  </a:outerShdw>
                </a:effectLst>
                <a:latin typeface="华文细黑" pitchFamily="2" charset="-122"/>
                <a:ea typeface="Arial Unicode MS" pitchFamily="34" charset="-122"/>
              </a:rPr>
              <a:t>「定义项目团队</a:t>
            </a:r>
            <a:r>
              <a:rPr lang="en-US" altLang="zh-TW" dirty="0" smtClean="0">
                <a:effectLst>
                  <a:outerShdw blurRad="38100" dist="38100" dir="2700000" algn="tl">
                    <a:srgbClr val="C0C0C0"/>
                  </a:outerShdw>
                </a:effectLst>
                <a:latin typeface="华文细黑" pitchFamily="2" charset="-122"/>
                <a:ea typeface="Arial Unicode MS" pitchFamily="34" charset="-122"/>
              </a:rPr>
              <a:t>(Define Teams)</a:t>
            </a:r>
            <a:r>
              <a:rPr lang="zh-CN" altLang="en-US" dirty="0" smtClean="0">
                <a:effectLst>
                  <a:outerShdw blurRad="38100" dist="38100" dir="2700000" algn="tl">
                    <a:srgbClr val="C0C0C0"/>
                  </a:outerShdw>
                </a:effectLst>
                <a:latin typeface="华文细黑" pitchFamily="2" charset="-122"/>
                <a:ea typeface="Arial Unicode MS" pitchFamily="34" charset="-122"/>
              </a:rPr>
              <a:t>」。工作流程活动也必须建立一个</a:t>
            </a:r>
            <a:r>
              <a:rPr lang="en-US" altLang="zh-TW" dirty="0" err="1" smtClean="0">
                <a:effectLst>
                  <a:outerShdw blurRad="38100" dist="38100" dir="2700000" algn="tl">
                    <a:srgbClr val="C0C0C0"/>
                  </a:outerShdw>
                </a:effectLst>
                <a:latin typeface="华文细黑" pitchFamily="2" charset="-122"/>
                <a:ea typeface="Arial Unicode MS" pitchFamily="34" charset="-122"/>
              </a:rPr>
              <a:t>wt.team.Team</a:t>
            </a:r>
            <a:endParaRPr lang="en-US" altLang="zh-TW" dirty="0" smtClean="0">
              <a:effectLst>
                <a:outerShdw blurRad="38100" dist="38100" dir="2700000" algn="tl">
                  <a:srgbClr val="C0C0C0"/>
                </a:outerShdw>
              </a:effectLst>
              <a:latin typeface="华文细黑" pitchFamily="2" charset="-122"/>
              <a:ea typeface="Arial Unicode MS" pitchFamily="34" charset="-122"/>
            </a:endParaRPr>
          </a:p>
          <a:p>
            <a:pPr eaLnBrk="1" hangingPunct="1">
              <a:lnSpc>
                <a:spcPct val="80000"/>
              </a:lnSpc>
              <a:buFont typeface="Wingdings" pitchFamily="2" charset="2"/>
              <a:buNone/>
              <a:defRPr/>
            </a:pPr>
            <a:r>
              <a:rPr lang="zh-CN" altLang="en-US" dirty="0" smtClean="0">
                <a:effectLst>
                  <a:outerShdw blurRad="38100" dist="38100" dir="2700000" algn="tl">
                    <a:srgbClr val="C0C0C0"/>
                  </a:outerShdw>
                </a:effectLst>
                <a:latin typeface="华文细黑" pitchFamily="2" charset="-122"/>
                <a:ea typeface="Arial Unicode MS" pitchFamily="34" charset="-122"/>
              </a:rPr>
              <a:t>变量，供这个活动使用。您通常可以这样做：建立一个流程阶层</a:t>
            </a:r>
            <a:r>
              <a:rPr lang="en-US" altLang="zh-TW" dirty="0" err="1" smtClean="0">
                <a:effectLst>
                  <a:outerShdw blurRad="38100" dist="38100" dir="2700000" algn="tl">
                    <a:srgbClr val="C0C0C0"/>
                  </a:outerShdw>
                </a:effectLst>
                <a:latin typeface="华文细黑" pitchFamily="2" charset="-122"/>
                <a:ea typeface="Arial Unicode MS" pitchFamily="34" charset="-122"/>
              </a:rPr>
              <a:t>wt.team.Team</a:t>
            </a:r>
            <a:endParaRPr lang="en-US" altLang="zh-TW" dirty="0" smtClean="0">
              <a:effectLst>
                <a:outerShdw blurRad="38100" dist="38100" dir="2700000" algn="tl">
                  <a:srgbClr val="C0C0C0"/>
                </a:outerShdw>
              </a:effectLst>
              <a:latin typeface="华文细黑" pitchFamily="2" charset="-122"/>
              <a:ea typeface="Arial Unicode MS" pitchFamily="34" charset="-122"/>
            </a:endParaRPr>
          </a:p>
          <a:p>
            <a:pPr eaLnBrk="1" hangingPunct="1">
              <a:lnSpc>
                <a:spcPct val="80000"/>
              </a:lnSpc>
              <a:buFont typeface="Wingdings" pitchFamily="2" charset="2"/>
              <a:buNone/>
              <a:defRPr/>
            </a:pPr>
            <a:endParaRPr lang="en-US" altLang="zh-CN" dirty="0" smtClean="0">
              <a:effectLst>
                <a:outerShdw blurRad="38100" dist="38100" dir="2700000" algn="tl">
                  <a:srgbClr val="C0C0C0"/>
                </a:outerShdw>
              </a:effectLst>
              <a:latin typeface="华文细黑" pitchFamily="2" charset="-122"/>
              <a:ea typeface="Arial Unicode MS" pitchFamily="34" charset="-122"/>
            </a:endParaRPr>
          </a:p>
          <a:p>
            <a:pPr eaLnBrk="1" hangingPunct="1">
              <a:lnSpc>
                <a:spcPct val="80000"/>
              </a:lnSpc>
              <a:buFont typeface="Wingdings" pitchFamily="2" charset="2"/>
              <a:buNone/>
              <a:defRPr/>
            </a:pPr>
            <a:r>
              <a:rPr lang="zh-CN" altLang="en-US" dirty="0" smtClean="0">
                <a:effectLst>
                  <a:outerShdw blurRad="38100" dist="38100" dir="2700000" algn="tl">
                    <a:srgbClr val="C0C0C0"/>
                  </a:outerShdw>
                </a:effectLst>
                <a:latin typeface="华文细黑" pitchFamily="2" charset="-122"/>
                <a:ea typeface="Arial Unicode MS" pitchFamily="34" charset="-122"/>
              </a:rPr>
              <a:t>变量及复本，以将该流程阶层变量指派至活动中所定义的</a:t>
            </a:r>
            <a:r>
              <a:rPr lang="en-US" altLang="zh-TW" dirty="0" err="1" smtClean="0">
                <a:effectLst>
                  <a:outerShdw blurRad="38100" dist="38100" dir="2700000" algn="tl">
                    <a:srgbClr val="C0C0C0"/>
                  </a:outerShdw>
                </a:effectLst>
                <a:latin typeface="华文细黑" pitchFamily="2" charset="-122"/>
                <a:ea typeface="Arial Unicode MS" pitchFamily="34" charset="-122"/>
              </a:rPr>
              <a:t>wt.team.Team</a:t>
            </a:r>
            <a:r>
              <a:rPr lang="zh-TW" altLang="en-US" dirty="0" smtClean="0">
                <a:effectLst>
                  <a:outerShdw blurRad="38100" dist="38100" dir="2700000" algn="tl">
                    <a:srgbClr val="C0C0C0"/>
                  </a:outerShdw>
                </a:effectLst>
                <a:latin typeface="华文细黑" pitchFamily="2" charset="-122"/>
                <a:ea typeface="Arial Unicode MS" pitchFamily="34" charset="-122"/>
              </a:rPr>
              <a:t>变数。</a:t>
            </a:r>
            <a:endParaRPr lang="zh-TW" altLang="zh-CN" dirty="0" smtClean="0">
              <a:effectLst>
                <a:outerShdw blurRad="38100" dist="38100" dir="2700000" algn="tl">
                  <a:srgbClr val="C0C0C0"/>
                </a:outerShdw>
              </a:effectLst>
              <a:latin typeface="华文细黑" pitchFamily="2" charset="-122"/>
              <a:ea typeface="Arial Unicode MS" pitchFamily="34" charset="-122"/>
            </a:endParaRPr>
          </a:p>
          <a:p>
            <a:pPr eaLnBrk="1" hangingPunct="1">
              <a:lnSpc>
                <a:spcPct val="80000"/>
              </a:lnSpc>
              <a:buFont typeface="Wingdings" pitchFamily="2" charset="2"/>
              <a:buNone/>
              <a:defRPr/>
            </a:pPr>
            <a:r>
              <a:rPr lang="zh-CN" altLang="en-US" dirty="0" smtClean="0">
                <a:effectLst>
                  <a:outerShdw blurRad="38100" dist="38100" dir="2700000" algn="tl">
                    <a:srgbClr val="C0C0C0"/>
                  </a:outerShdw>
                </a:effectLst>
                <a:latin typeface="华文细黑" pitchFamily="2" charset="-122"/>
                <a:ea typeface="Arial Unicode MS" pitchFamily="34" charset="-122"/>
              </a:rPr>
              <a:t>指派工作流程时，您可以建立一个新的项目团队实例，并将它指派至您建</a:t>
            </a:r>
          </a:p>
          <a:p>
            <a:pPr eaLnBrk="1" hangingPunct="1">
              <a:lnSpc>
                <a:spcPct val="80000"/>
              </a:lnSpc>
              <a:buFont typeface="Wingdings" pitchFamily="2" charset="2"/>
              <a:buNone/>
              <a:defRPr/>
            </a:pPr>
            <a:r>
              <a:rPr lang="zh-CN" altLang="en-US" dirty="0" smtClean="0">
                <a:effectLst>
                  <a:outerShdw blurRad="38100" dist="38100" dir="2700000" algn="tl">
                    <a:srgbClr val="C0C0C0"/>
                  </a:outerShdw>
                </a:effectLst>
                <a:latin typeface="华文细黑" pitchFamily="2" charset="-122"/>
                <a:ea typeface="Arial Unicode MS" pitchFamily="34" charset="-122"/>
              </a:rPr>
              <a:t>立的</a:t>
            </a:r>
            <a:r>
              <a:rPr lang="en-US" altLang="zh-TW" dirty="0" err="1" smtClean="0">
                <a:effectLst>
                  <a:outerShdw blurRad="38100" dist="38100" dir="2700000" algn="tl">
                    <a:srgbClr val="C0C0C0"/>
                  </a:outerShdw>
                </a:effectLst>
                <a:latin typeface="华文细黑" pitchFamily="2" charset="-122"/>
                <a:ea typeface="Arial Unicode MS" pitchFamily="34" charset="-122"/>
              </a:rPr>
              <a:t>wt.team.Team</a:t>
            </a:r>
            <a:r>
              <a:rPr lang="zh-CN" altLang="en-US" dirty="0" smtClean="0">
                <a:effectLst>
                  <a:outerShdw blurRad="38100" dist="38100" dir="2700000" algn="tl">
                    <a:srgbClr val="C0C0C0"/>
                  </a:outerShdw>
                </a:effectLst>
                <a:latin typeface="华文细黑" pitchFamily="2" charset="-122"/>
                <a:ea typeface="Arial Unicode MS" pitchFamily="34" charset="-122"/>
              </a:rPr>
              <a:t>变数。当您替变量指派「项目团队」对象的实例时，必</a:t>
            </a:r>
          </a:p>
          <a:p>
            <a:pPr eaLnBrk="1" hangingPunct="1">
              <a:lnSpc>
                <a:spcPct val="80000"/>
              </a:lnSpc>
              <a:buFont typeface="Wingdings" pitchFamily="2" charset="2"/>
              <a:buNone/>
              <a:defRPr/>
            </a:pPr>
            <a:r>
              <a:rPr lang="zh-CN" altLang="en-US" dirty="0" smtClean="0">
                <a:effectLst>
                  <a:outerShdw blurRad="38100" dist="38100" dir="2700000" algn="tl">
                    <a:srgbClr val="C0C0C0"/>
                  </a:outerShdw>
                </a:effectLst>
                <a:latin typeface="华文细黑" pitchFamily="2" charset="-122"/>
                <a:ea typeface="Arial Unicode MS" pitchFamily="34" charset="-122"/>
              </a:rPr>
              <a:t>须决定变量的用法。</a:t>
            </a:r>
          </a:p>
          <a:p>
            <a:pPr eaLnBrk="1" hangingPunct="1">
              <a:lnSpc>
                <a:spcPct val="80000"/>
              </a:lnSpc>
              <a:buFont typeface="Wingdings" pitchFamily="2" charset="2"/>
              <a:buNone/>
              <a:defRPr/>
            </a:pPr>
            <a:r>
              <a:rPr lang="zh-CN" altLang="en-US" dirty="0" smtClean="0">
                <a:effectLst>
                  <a:outerShdw blurRad="38100" dist="38100" dir="2700000" algn="tl">
                    <a:srgbClr val="C0C0C0"/>
                  </a:outerShdw>
                </a:effectLst>
                <a:latin typeface="华文细黑" pitchFamily="2" charset="-122"/>
                <a:ea typeface="Arial Unicode MS" pitchFamily="34" charset="-122"/>
              </a:rPr>
              <a:t>如果希望以电子邮件通知用户任务指派，请勾选「传送通知</a:t>
            </a:r>
            <a:r>
              <a:rPr lang="en-US" altLang="zh-TW" dirty="0" smtClean="0">
                <a:effectLst>
                  <a:outerShdw blurRad="38100" dist="38100" dir="2700000" algn="tl">
                    <a:srgbClr val="C0C0C0"/>
                  </a:outerShdw>
                </a:effectLst>
                <a:latin typeface="华文细黑" pitchFamily="2" charset="-122"/>
                <a:ea typeface="Arial Unicode MS" pitchFamily="34" charset="-122"/>
              </a:rPr>
              <a:t>(Send</a:t>
            </a:r>
          </a:p>
          <a:p>
            <a:pPr eaLnBrk="1" hangingPunct="1">
              <a:lnSpc>
                <a:spcPct val="80000"/>
              </a:lnSpc>
              <a:buFont typeface="Wingdings" pitchFamily="2" charset="2"/>
              <a:buNone/>
              <a:defRPr/>
            </a:pPr>
            <a:r>
              <a:rPr lang="en-US" altLang="zh-TW" dirty="0" smtClean="0">
                <a:effectLst>
                  <a:outerShdw blurRad="38100" dist="38100" dir="2700000" algn="tl">
                    <a:srgbClr val="C0C0C0"/>
                  </a:outerShdw>
                </a:effectLst>
                <a:latin typeface="华文细黑" pitchFamily="2" charset="-122"/>
                <a:ea typeface="Arial Unicode MS" pitchFamily="34" charset="-122"/>
              </a:rPr>
              <a:t>Notification)</a:t>
            </a:r>
            <a:r>
              <a:rPr lang="zh-CN" altLang="en-US" dirty="0" smtClean="0">
                <a:effectLst>
                  <a:outerShdw blurRad="38100" dist="38100" dir="2700000" algn="tl">
                    <a:srgbClr val="C0C0C0"/>
                  </a:outerShdw>
                </a:effectLst>
                <a:latin typeface="华文细黑" pitchFamily="2" charset="-122"/>
                <a:ea typeface="Arial Unicode MS" pitchFamily="34" charset="-122"/>
              </a:rPr>
              <a:t>」复选框。电子邮件通知是选用的，因为任务一定会加入至</a:t>
            </a:r>
          </a:p>
          <a:p>
            <a:pPr eaLnBrk="1" hangingPunct="1">
              <a:lnSpc>
                <a:spcPct val="80000"/>
              </a:lnSpc>
              <a:buFont typeface="Wingdings" pitchFamily="2" charset="2"/>
              <a:buNone/>
              <a:defRPr/>
            </a:pPr>
            <a:r>
              <a:rPr lang="zh-CN" altLang="en-US" dirty="0" smtClean="0">
                <a:effectLst>
                  <a:outerShdw blurRad="38100" dist="38100" dir="2700000" algn="tl">
                    <a:srgbClr val="C0C0C0"/>
                  </a:outerShdw>
                </a:effectLst>
                <a:latin typeface="华文细黑" pitchFamily="2" charset="-122"/>
                <a:ea typeface="Arial Unicode MS" pitchFamily="34" charset="-122"/>
              </a:rPr>
              <a:t>适当的用户的工作清单</a:t>
            </a:r>
            <a:r>
              <a:rPr lang="en-US" altLang="zh-TW" dirty="0" smtClean="0">
                <a:effectLst>
                  <a:outerShdw blurRad="38100" dist="38100" dir="2700000" algn="tl">
                    <a:srgbClr val="C0C0C0"/>
                  </a:outerShdw>
                </a:effectLst>
                <a:latin typeface="华文细黑" pitchFamily="2" charset="-122"/>
                <a:ea typeface="Arial Unicode MS" pitchFamily="34" charset="-122"/>
              </a:rPr>
              <a:t>(</a:t>
            </a:r>
            <a:r>
              <a:rPr lang="en-US" altLang="zh-TW" dirty="0" err="1" smtClean="0">
                <a:effectLst>
                  <a:outerShdw blurRad="38100" dist="38100" dir="2700000" algn="tl">
                    <a:srgbClr val="C0C0C0"/>
                  </a:outerShdw>
                </a:effectLst>
                <a:latin typeface="华文细黑" pitchFamily="2" charset="-122"/>
                <a:ea typeface="Arial Unicode MS" pitchFamily="34" charset="-122"/>
              </a:rPr>
              <a:t>Windchill</a:t>
            </a:r>
            <a:r>
              <a:rPr lang="en-US" altLang="zh-TW" dirty="0" smtClean="0">
                <a:effectLst>
                  <a:outerShdw blurRad="38100" dist="38100" dir="2700000" algn="tl">
                    <a:srgbClr val="C0C0C0"/>
                  </a:outerShdw>
                </a:effectLst>
                <a:latin typeface="华文细黑" pitchFamily="2" charset="-122"/>
                <a:ea typeface="Arial Unicode MS" pitchFamily="34" charset="-122"/>
              </a:rPr>
              <a:t> Foundation &amp; PDM)</a:t>
            </a:r>
            <a:r>
              <a:rPr lang="zh-CN" altLang="en-US" dirty="0" smtClean="0">
                <a:effectLst>
                  <a:outerShdw blurRad="38100" dist="38100" dir="2700000" algn="tl">
                    <a:srgbClr val="C0C0C0"/>
                  </a:outerShdw>
                </a:effectLst>
                <a:latin typeface="华文细黑" pitchFamily="2" charset="-122"/>
                <a:ea typeface="Arial Unicode MS" pitchFamily="34" charset="-122"/>
              </a:rPr>
              <a:t>或「工作总览」表</a:t>
            </a:r>
          </a:p>
          <a:p>
            <a:pPr eaLnBrk="1" hangingPunct="1">
              <a:lnSpc>
                <a:spcPct val="80000"/>
              </a:lnSpc>
              <a:buFont typeface="Wingdings" pitchFamily="2" charset="2"/>
              <a:buNone/>
              <a:defRPr/>
            </a:pPr>
            <a:r>
              <a:rPr lang="zh-CN" altLang="en-US" dirty="0" smtClean="0">
                <a:effectLst>
                  <a:outerShdw blurRad="38100" dist="38100" dir="2700000" algn="tl">
                    <a:srgbClr val="C0C0C0"/>
                  </a:outerShdw>
                </a:effectLst>
                <a:latin typeface="华文细黑" pitchFamily="2" charset="-122"/>
                <a:ea typeface="Arial Unicode MS" pitchFamily="34" charset="-122"/>
              </a:rPr>
              <a:t>格</a:t>
            </a:r>
            <a:r>
              <a:rPr lang="en-US" altLang="zh-TW" dirty="0" smtClean="0">
                <a:effectLst>
                  <a:outerShdw blurRad="38100" dist="38100" dir="2700000" algn="tl">
                    <a:srgbClr val="C0C0C0"/>
                  </a:outerShdw>
                </a:effectLst>
                <a:latin typeface="华文细黑" pitchFamily="2" charset="-122"/>
                <a:ea typeface="Arial Unicode MS" pitchFamily="34" charset="-122"/>
              </a:rPr>
              <a:t>(</a:t>
            </a:r>
            <a:r>
              <a:rPr lang="en-US" altLang="zh-TW" dirty="0" err="1" smtClean="0">
                <a:effectLst>
                  <a:outerShdw blurRad="38100" dist="38100" dir="2700000" algn="tl">
                    <a:srgbClr val="C0C0C0"/>
                  </a:outerShdw>
                </a:effectLst>
                <a:latin typeface="华文细黑" pitchFamily="2" charset="-122"/>
                <a:ea typeface="Arial Unicode MS" pitchFamily="34" charset="-122"/>
              </a:rPr>
              <a:t>Windchill</a:t>
            </a:r>
            <a:r>
              <a:rPr lang="en-US" altLang="zh-TW" dirty="0" smtClean="0">
                <a:effectLst>
                  <a:outerShdw blurRad="38100" dist="38100" dir="2700000" algn="tl">
                    <a:srgbClr val="C0C0C0"/>
                  </a:outerShdw>
                </a:effectLst>
                <a:latin typeface="华文细黑" pitchFamily="2" charset="-122"/>
                <a:ea typeface="Arial Unicode MS" pitchFamily="34" charset="-122"/>
              </a:rPr>
              <a:t> </a:t>
            </a:r>
            <a:r>
              <a:rPr lang="en-US" altLang="zh-TW" dirty="0" err="1" smtClean="0">
                <a:effectLst>
                  <a:outerShdw blurRad="38100" dist="38100" dir="2700000" algn="tl">
                    <a:srgbClr val="C0C0C0"/>
                  </a:outerShdw>
                </a:effectLst>
                <a:latin typeface="华文细黑" pitchFamily="2" charset="-122"/>
                <a:ea typeface="Arial Unicode MS" pitchFamily="34" charset="-122"/>
              </a:rPr>
              <a:t>PDMLink</a:t>
            </a:r>
            <a:r>
              <a:rPr lang="zh-TW" altLang="en-US" dirty="0" smtClean="0">
                <a:effectLst>
                  <a:outerShdw blurRad="38100" dist="38100" dir="2700000" algn="tl">
                    <a:srgbClr val="C0C0C0"/>
                  </a:outerShdw>
                </a:effectLst>
                <a:latin typeface="华文细黑" pitchFamily="2" charset="-122"/>
                <a:ea typeface="Arial Unicode MS" pitchFamily="34" charset="-122"/>
              </a:rPr>
              <a:t>或</a:t>
            </a:r>
            <a:r>
              <a:rPr lang="en-US" altLang="zh-TW" dirty="0" err="1" smtClean="0">
                <a:effectLst>
                  <a:outerShdw blurRad="38100" dist="38100" dir="2700000" algn="tl">
                    <a:srgbClr val="C0C0C0"/>
                  </a:outerShdw>
                </a:effectLst>
                <a:latin typeface="华文细黑" pitchFamily="2" charset="-122"/>
                <a:ea typeface="Arial Unicode MS" pitchFamily="34" charset="-122"/>
              </a:rPr>
              <a:t>Windchill</a:t>
            </a:r>
            <a:r>
              <a:rPr lang="en-US" altLang="zh-TW" dirty="0" smtClean="0">
                <a:effectLst>
                  <a:outerShdw blurRad="38100" dist="38100" dir="2700000" algn="tl">
                    <a:srgbClr val="C0C0C0"/>
                  </a:outerShdw>
                </a:effectLst>
                <a:latin typeface="华文细黑" pitchFamily="2" charset="-122"/>
                <a:ea typeface="Arial Unicode MS" pitchFamily="34" charset="-122"/>
              </a:rPr>
              <a:t> </a:t>
            </a:r>
            <a:r>
              <a:rPr lang="en-US" altLang="zh-TW" dirty="0" err="1" smtClean="0">
                <a:effectLst>
                  <a:outerShdw blurRad="38100" dist="38100" dir="2700000" algn="tl">
                    <a:srgbClr val="C0C0C0"/>
                  </a:outerShdw>
                </a:effectLst>
                <a:latin typeface="华文细黑" pitchFamily="2" charset="-122"/>
                <a:ea typeface="Arial Unicode MS" pitchFamily="34" charset="-122"/>
              </a:rPr>
              <a:t>ProjectLink</a:t>
            </a:r>
            <a:r>
              <a:rPr lang="en-US" altLang="zh-TW" dirty="0" smtClean="0">
                <a:effectLst>
                  <a:outerShdw blurRad="38100" dist="38100" dir="2700000" algn="tl">
                    <a:srgbClr val="C0C0C0"/>
                  </a:outerShdw>
                </a:effectLst>
                <a:latin typeface="华文细黑" pitchFamily="2" charset="-122"/>
                <a:ea typeface="Arial Unicode MS" pitchFamily="34" charset="-122"/>
              </a:rPr>
              <a:t>)</a:t>
            </a:r>
            <a:r>
              <a:rPr lang="zh-CN" altLang="en-US" dirty="0" smtClean="0">
                <a:effectLst>
                  <a:outerShdw blurRad="38100" dist="38100" dir="2700000" algn="tl">
                    <a:srgbClr val="C0C0C0"/>
                  </a:outerShdw>
                </a:effectLst>
                <a:latin typeface="华文细黑" pitchFamily="2" charset="-122"/>
                <a:ea typeface="Arial Unicode MS" pitchFamily="34" charset="-122"/>
              </a:rPr>
              <a:t>中。</a:t>
            </a:r>
          </a:p>
          <a:p>
            <a:pPr eaLnBrk="1" hangingPunct="1">
              <a:lnSpc>
                <a:spcPct val="80000"/>
              </a:lnSpc>
              <a:buFont typeface="Wingdings" pitchFamily="2" charset="2"/>
              <a:buNone/>
              <a:defRPr/>
            </a:pPr>
            <a:r>
              <a:rPr lang="zh-CN" altLang="en-US" dirty="0" smtClean="0">
                <a:effectLst>
                  <a:outerShdw blurRad="38100" dist="38100" dir="2700000" algn="tl">
                    <a:srgbClr val="C0C0C0"/>
                  </a:outerShdw>
                </a:effectLst>
                <a:latin typeface="华文细黑" pitchFamily="2" charset="-122"/>
                <a:ea typeface="Arial Unicode MS" pitchFamily="34" charset="-122"/>
              </a:rPr>
              <a:t>如果「活动</a:t>
            </a:r>
            <a:r>
              <a:rPr lang="en-US" altLang="zh-TW" dirty="0" smtClean="0">
                <a:effectLst>
                  <a:outerShdw blurRad="38100" dist="38100" dir="2700000" algn="tl">
                    <a:srgbClr val="C0C0C0"/>
                  </a:outerShdw>
                </a:effectLst>
                <a:latin typeface="华文细黑" pitchFamily="2" charset="-122"/>
                <a:ea typeface="Arial Unicode MS" pitchFamily="34" charset="-122"/>
              </a:rPr>
              <a:t>(Activity)</a:t>
            </a:r>
            <a:r>
              <a:rPr lang="zh-CN" altLang="en-US" dirty="0" smtClean="0">
                <a:effectLst>
                  <a:outerShdw blurRad="38100" dist="38100" dir="2700000" algn="tl">
                    <a:srgbClr val="C0C0C0"/>
                  </a:outerShdw>
                </a:effectLst>
                <a:latin typeface="华文细黑" pitchFamily="2" charset="-122"/>
                <a:ea typeface="Arial Unicode MS" pitchFamily="34" charset="-122"/>
              </a:rPr>
              <a:t>」卷标中显示「必须签名</a:t>
            </a:r>
            <a:r>
              <a:rPr lang="en-US" altLang="zh-TW" dirty="0" smtClean="0">
                <a:effectLst>
                  <a:outerShdw blurRad="38100" dist="38100" dir="2700000" algn="tl">
                    <a:srgbClr val="C0C0C0"/>
                  </a:outerShdw>
                </a:effectLst>
                <a:latin typeface="华文细黑" pitchFamily="2" charset="-122"/>
                <a:ea typeface="Arial Unicode MS" pitchFamily="34" charset="-122"/>
              </a:rPr>
              <a:t>(Signing Required)</a:t>
            </a:r>
            <a:r>
              <a:rPr lang="zh-CN" altLang="en-US" dirty="0" smtClean="0">
                <a:effectLst>
                  <a:outerShdw blurRad="38100" dist="38100" dir="2700000" algn="tl">
                    <a:srgbClr val="C0C0C0"/>
                  </a:outerShdw>
                </a:effectLst>
                <a:latin typeface="华文细黑" pitchFamily="2" charset="-122"/>
                <a:ea typeface="Arial Unicode MS" pitchFamily="34" charset="-122"/>
              </a:rPr>
              <a:t>」核取方</a:t>
            </a:r>
          </a:p>
          <a:p>
            <a:pPr eaLnBrk="1" hangingPunct="1">
              <a:lnSpc>
                <a:spcPct val="80000"/>
              </a:lnSpc>
              <a:buFont typeface="Wingdings" pitchFamily="2" charset="2"/>
              <a:buNone/>
              <a:defRPr/>
            </a:pPr>
            <a:r>
              <a:rPr lang="zh-CN" altLang="en-US" dirty="0" smtClean="0">
                <a:effectLst>
                  <a:outerShdw blurRad="38100" dist="38100" dir="2700000" algn="tl">
                    <a:srgbClr val="C0C0C0"/>
                  </a:outerShdw>
                </a:effectLst>
                <a:latin typeface="华文细黑" pitchFamily="2" charset="-122"/>
                <a:ea typeface="Arial Unicode MS" pitchFamily="34" charset="-122"/>
              </a:rPr>
              <a:t>块，而您希望必须有电子签名才能完成活动，请选取该复选框。如需电子</a:t>
            </a:r>
          </a:p>
          <a:p>
            <a:pPr eaLnBrk="1" hangingPunct="1">
              <a:lnSpc>
                <a:spcPct val="80000"/>
              </a:lnSpc>
              <a:buFont typeface="Wingdings" pitchFamily="2" charset="2"/>
              <a:buNone/>
              <a:defRPr/>
            </a:pPr>
            <a:r>
              <a:rPr lang="zh-CN" altLang="en-US" dirty="0" smtClean="0">
                <a:effectLst>
                  <a:outerShdw blurRad="38100" dist="38100" dir="2700000" algn="tl">
                    <a:srgbClr val="C0C0C0"/>
                  </a:outerShdw>
                </a:effectLst>
                <a:latin typeface="华文细黑" pitchFamily="2" charset="-122"/>
                <a:ea typeface="Arial Unicode MS" pitchFamily="34" charset="-122"/>
              </a:rPr>
              <a:t>签章的详细信息，请参阅在工作流程中要求电子签名（后续有讲）</a:t>
            </a:r>
            <a:r>
              <a:rPr lang="zh-TW" altLang="en-US" dirty="0" smtClean="0">
                <a:effectLst>
                  <a:outerShdw blurRad="38100" dist="38100" dir="2700000" algn="tl">
                    <a:srgbClr val="C0C0C0"/>
                  </a:outerShdw>
                </a:effectLst>
                <a:latin typeface="华文细黑" pitchFamily="2" charset="-122"/>
                <a:ea typeface="Arial Unicode MS" pitchFamily="34" charset="-122"/>
              </a:rPr>
              <a:t>。</a:t>
            </a:r>
            <a:endParaRPr lang="zh-TW" altLang="en-US" sz="2000" dirty="0" smtClean="0">
              <a:effectLst>
                <a:outerShdw blurRad="38100" dist="38100" dir="2700000" algn="tl">
                  <a:srgbClr val="C0C0C0"/>
                </a:outerShdw>
              </a:effectLst>
              <a:latin typeface="华文细黑" pitchFamily="2" charset="-122"/>
              <a:ea typeface="Arial Unicode MS" pitchFamily="34" charset="-122"/>
            </a:endParaRPr>
          </a:p>
          <a:p>
            <a:pPr marL="342900" indent="-342900">
              <a:lnSpc>
                <a:spcPct val="90000"/>
              </a:lnSpc>
              <a:spcBef>
                <a:spcPct val="20000"/>
              </a:spcBef>
              <a:buClr>
                <a:srgbClr val="FF3300"/>
              </a:buClr>
              <a:buSzPct val="80000"/>
              <a:buFont typeface="Wingdings" pitchFamily="2" charset="2"/>
              <a:buChar char="l"/>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buFont typeface="Wingdings" pitchFamily="2" charset="2"/>
              <a:buChar char="l"/>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7" name="Picture 4"/>
          <p:cNvPicPr>
            <a:picLocks noChangeAspect="1" noChangeArrowheads="1"/>
          </p:cNvPicPr>
          <p:nvPr/>
        </p:nvPicPr>
        <p:blipFill>
          <a:blip r:embed="rId2" cstate="print"/>
          <a:srcRect/>
          <a:stretch>
            <a:fillRect/>
          </a:stretch>
        </p:blipFill>
        <p:spPr bwMode="grayWhite">
          <a:xfrm>
            <a:off x="683568" y="2564904"/>
            <a:ext cx="6975475" cy="3608388"/>
          </a:xfrm>
          <a:prstGeom prst="rect">
            <a:avLst/>
          </a:prstGeom>
          <a:noFill/>
          <a:ln w="9525">
            <a:noFill/>
            <a:miter lim="800000"/>
            <a:headEnd/>
            <a:tailEnd/>
          </a:ln>
        </p:spPr>
      </p:pic>
      <p:sp>
        <p:nvSpPr>
          <p:cNvPr id="8" name="Rectangle 5"/>
          <p:cNvSpPr>
            <a:spLocks noChangeArrowheads="1"/>
          </p:cNvSpPr>
          <p:nvPr/>
        </p:nvSpPr>
        <p:spPr bwMode="grayWhite">
          <a:xfrm>
            <a:off x="755576" y="1124744"/>
            <a:ext cx="7272338" cy="1071562"/>
          </a:xfrm>
          <a:prstGeom prst="rect">
            <a:avLst/>
          </a:prstGeom>
          <a:noFill/>
          <a:ln w="9525" algn="ctr">
            <a:noFill/>
            <a:miter lim="800000"/>
            <a:headEnd/>
            <a:tailEnd/>
          </a:ln>
          <a:effectLst/>
        </p:spPr>
        <p:txBody>
          <a:bodyPr>
            <a:spAutoFit/>
          </a:bodyPr>
          <a:lstStyle/>
          <a:p>
            <a:pPr>
              <a:defRPr/>
            </a:pPr>
            <a:r>
              <a:rPr lang="zh-CN" altLang="en-US" sz="1600" dirty="0" smtClean="0">
                <a:effectLst>
                  <a:outerShdw blurRad="38100" dist="38100" dir="2700000" algn="tl">
                    <a:srgbClr val="C0C0C0"/>
                  </a:outerShdw>
                </a:effectLst>
                <a:latin typeface="华文细黑" pitchFamily="2" charset="-122"/>
                <a:ea typeface="Arial Unicode MS" pitchFamily="34" charset="-122"/>
              </a:rPr>
              <a:t>虽然可以选择将活动任务指派给实际的用户或是用户群组，作为流程定</a:t>
            </a:r>
          </a:p>
          <a:p>
            <a:pPr>
              <a:defRPr/>
            </a:pPr>
            <a:r>
              <a:rPr lang="zh-CN" altLang="en-US" sz="1600" dirty="0" smtClean="0">
                <a:effectLst>
                  <a:outerShdw blurRad="38100" dist="38100" dir="2700000" algn="tl">
                    <a:srgbClr val="C0C0C0"/>
                  </a:outerShdw>
                </a:effectLst>
                <a:latin typeface="华文细黑" pitchFamily="2" charset="-122"/>
                <a:ea typeface="Arial Unicode MS" pitchFamily="34" charset="-122"/>
              </a:rPr>
              <a:t>义的一部分，但最好是选取实行者、角色或项目团队做为参与者，当流程定</a:t>
            </a:r>
          </a:p>
          <a:p>
            <a:pPr>
              <a:defRPr/>
            </a:pPr>
            <a:r>
              <a:rPr lang="zh-CN" altLang="en-US" sz="1600" dirty="0" smtClean="0">
                <a:effectLst>
                  <a:outerShdw blurRad="38100" dist="38100" dir="2700000" algn="tl">
                    <a:srgbClr val="C0C0C0"/>
                  </a:outerShdw>
                </a:effectLst>
                <a:latin typeface="华文细黑" pitchFamily="2" charset="-122"/>
                <a:ea typeface="Arial Unicode MS" pitchFamily="34" charset="-122"/>
              </a:rPr>
              <a:t>义实例化时，这些参与者就会对应至使用者或是群组。以这种方式指定参与</a:t>
            </a:r>
          </a:p>
          <a:p>
            <a:pPr>
              <a:defRPr/>
            </a:pPr>
            <a:r>
              <a:rPr lang="zh-CN" altLang="en-US" sz="1600" dirty="0" smtClean="0">
                <a:effectLst>
                  <a:outerShdw blurRad="38100" dist="38100" dir="2700000" algn="tl">
                    <a:srgbClr val="C0C0C0"/>
                  </a:outerShdw>
                </a:effectLst>
                <a:latin typeface="华文细黑" pitchFamily="2" charset="-122"/>
                <a:ea typeface="Arial Unicode MS" pitchFamily="34" charset="-122"/>
              </a:rPr>
              <a:t>者可提供较大的弹性，并促进在各种前后关联中重新使用流程定义。</a:t>
            </a:r>
            <a:endParaRPr lang="zh-TW" altLang="en-US" sz="1600" dirty="0">
              <a:effectLst>
                <a:outerShdw blurRad="38100" dist="38100" dir="2700000" algn="tl">
                  <a:srgbClr val="C0C0C0"/>
                </a:outerShdw>
              </a:effectLst>
              <a:latin typeface="华文细黑" pitchFamily="2" charset="-122"/>
              <a:ea typeface="Arial Unicode MS" pitchFamily="34" charset="-122"/>
            </a:endParaRPr>
          </a:p>
        </p:txBody>
      </p:sp>
    </p:spTree>
  </p:cSld>
  <p:clrMapOvr>
    <a:masterClrMapping/>
  </p:clrMapOvr>
  <p:transition spd="med">
    <p:fade thruBlk="1"/>
  </p:transition>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buFont typeface="Wingdings" pitchFamily="2" charset="2"/>
              <a:buChar char="l"/>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7" name="Picture 5"/>
          <p:cNvPicPr>
            <a:picLocks noChangeAspect="1" noChangeArrowheads="1"/>
          </p:cNvPicPr>
          <p:nvPr/>
        </p:nvPicPr>
        <p:blipFill>
          <a:blip r:embed="rId2" cstate="print"/>
          <a:srcRect/>
          <a:stretch>
            <a:fillRect/>
          </a:stretch>
        </p:blipFill>
        <p:spPr bwMode="grayWhite">
          <a:xfrm>
            <a:off x="683568" y="2636912"/>
            <a:ext cx="5715000" cy="3608388"/>
          </a:xfrm>
          <a:prstGeom prst="rect">
            <a:avLst/>
          </a:prstGeom>
          <a:noFill/>
          <a:ln w="9525">
            <a:noFill/>
            <a:miter lim="800000"/>
            <a:headEnd/>
            <a:tailEnd/>
          </a:ln>
        </p:spPr>
      </p:pic>
      <p:sp>
        <p:nvSpPr>
          <p:cNvPr id="8" name="Rectangle 6"/>
          <p:cNvSpPr>
            <a:spLocks noChangeArrowheads="1"/>
          </p:cNvSpPr>
          <p:nvPr/>
        </p:nvSpPr>
        <p:spPr bwMode="grayWhite">
          <a:xfrm>
            <a:off x="755576" y="1052736"/>
            <a:ext cx="7056784" cy="1077218"/>
          </a:xfrm>
          <a:prstGeom prst="rect">
            <a:avLst/>
          </a:prstGeom>
          <a:noFill/>
          <a:ln w="9525" algn="ctr">
            <a:noFill/>
            <a:miter lim="800000"/>
            <a:headEnd/>
            <a:tailEnd/>
          </a:ln>
          <a:effectLst/>
        </p:spPr>
        <p:txBody>
          <a:bodyPr wrap="square">
            <a:spAutoFit/>
          </a:bodyPr>
          <a:lstStyle/>
          <a:p>
            <a:pPr>
              <a:defRPr/>
            </a:pPr>
            <a:r>
              <a:rPr lang="zh-TW" altLang="en-US" sz="1600" dirty="0" smtClean="0">
                <a:effectLst>
                  <a:outerShdw blurRad="38100" dist="38100" dir="2700000" algn="tl">
                    <a:srgbClr val="C0C0C0"/>
                  </a:outerShdw>
                </a:effectLst>
                <a:latin typeface="Arial Unicode MS" pitchFamily="34" charset="-122"/>
                <a:ea typeface="华文细黑" pitchFamily="2" charset="-122"/>
              </a:rPr>
              <a:t>在如下所示的「截止日期</a:t>
            </a:r>
            <a:r>
              <a:rPr lang="en-US" altLang="zh-TW" sz="1600" dirty="0" smtClean="0">
                <a:effectLst>
                  <a:outerShdw blurRad="38100" dist="38100" dir="2700000" algn="tl">
                    <a:srgbClr val="C0C0C0"/>
                  </a:outerShdw>
                </a:effectLst>
                <a:latin typeface="Arial Unicode MS" pitchFamily="34" charset="-122"/>
                <a:ea typeface="华文细黑" pitchFamily="2" charset="-122"/>
              </a:rPr>
              <a:t>(</a:t>
            </a:r>
            <a:r>
              <a:rPr lang="en-US" altLang="zh-TW" sz="1600" dirty="0">
                <a:effectLst>
                  <a:outerShdw blurRad="38100" dist="38100" dir="2700000" algn="tl">
                    <a:srgbClr val="C0C0C0"/>
                  </a:outerShdw>
                </a:effectLst>
                <a:latin typeface="Arial Unicode MS" pitchFamily="34" charset="-122"/>
                <a:ea typeface="华文细黑" pitchFamily="2" charset="-122"/>
              </a:rPr>
              <a:t>Deadline</a:t>
            </a:r>
            <a:r>
              <a:rPr lang="en-US" altLang="zh-TW" sz="1600" dirty="0" smtClean="0">
                <a:effectLst>
                  <a:outerShdw blurRad="38100" dist="38100" dir="2700000" algn="tl">
                    <a:srgbClr val="C0C0C0"/>
                  </a:outerShdw>
                </a:effectLst>
                <a:latin typeface="Arial Unicode MS" pitchFamily="34" charset="-122"/>
                <a:ea typeface="华文细黑" pitchFamily="2" charset="-122"/>
              </a:rPr>
              <a:t>)</a:t>
            </a:r>
            <a:r>
              <a:rPr lang="zh-CN" altLang="en-US" sz="1600" dirty="0" smtClean="0">
                <a:effectLst>
                  <a:outerShdw blurRad="38100" dist="38100" dir="2700000" algn="tl">
                    <a:srgbClr val="C0C0C0"/>
                  </a:outerShdw>
                </a:effectLst>
                <a:latin typeface="Arial Unicode MS" pitchFamily="34" charset="-122"/>
                <a:ea typeface="华文细黑" pitchFamily="2" charset="-122"/>
              </a:rPr>
              <a:t>」标签面板上，您可以设定活动的到期</a:t>
            </a:r>
          </a:p>
          <a:p>
            <a:pPr>
              <a:defRPr/>
            </a:pPr>
            <a:r>
              <a:rPr lang="zh-CN" altLang="en-US" sz="1600" dirty="0" smtClean="0">
                <a:effectLst>
                  <a:outerShdw blurRad="38100" dist="38100" dir="2700000" algn="tl">
                    <a:srgbClr val="C0C0C0"/>
                  </a:outerShdw>
                </a:effectLst>
                <a:latin typeface="Arial Unicode MS" pitchFamily="34" charset="-122"/>
                <a:ea typeface="华文细黑" pitchFamily="2" charset="-122"/>
              </a:rPr>
              <a:t>时间。您可以依据活动或是父流程的开始时间，设定其截止日期。如果您将</a:t>
            </a:r>
          </a:p>
          <a:p>
            <a:pPr>
              <a:defRPr/>
            </a:pPr>
            <a:r>
              <a:rPr lang="zh-CN" altLang="en-US" sz="1600" dirty="0" smtClean="0">
                <a:effectLst>
                  <a:outerShdw blurRad="38100" dist="38100" dir="2700000" algn="tl">
                    <a:srgbClr val="C0C0C0"/>
                  </a:outerShdw>
                </a:effectLst>
                <a:latin typeface="Arial Unicode MS" pitchFamily="34" charset="-122"/>
                <a:ea typeface="华文细黑" pitchFamily="2" charset="-122"/>
              </a:rPr>
              <a:t>两者都设定截止日期，则系统会使用较早的截止日期。您也可以指定结果，</a:t>
            </a:r>
          </a:p>
          <a:p>
            <a:pPr>
              <a:defRPr/>
            </a:pPr>
            <a:r>
              <a:rPr lang="zh-CN" altLang="en-US" sz="1600" dirty="0" smtClean="0">
                <a:effectLst>
                  <a:outerShdw blurRad="38100" dist="38100" dir="2700000" algn="tl">
                    <a:srgbClr val="C0C0C0"/>
                  </a:outerShdw>
                </a:effectLst>
                <a:latin typeface="Arial Unicode MS" pitchFamily="34" charset="-122"/>
                <a:ea typeface="华文细黑" pitchFamily="2" charset="-122"/>
              </a:rPr>
              <a:t>以及过期时是否要接获通知。</a:t>
            </a:r>
            <a:endParaRPr lang="zh-TW" altLang="en-US" sz="1600" dirty="0">
              <a:effectLst>
                <a:outerShdw blurRad="38100" dist="38100" dir="2700000" algn="tl">
                  <a:srgbClr val="C0C0C0"/>
                </a:outerShdw>
              </a:effectLst>
              <a:latin typeface="Arial Unicode MS" pitchFamily="34" charset="-122"/>
              <a:ea typeface="华文细黑" pitchFamily="2" charset="-122"/>
            </a:endParaRPr>
          </a:p>
        </p:txBody>
      </p:sp>
      <p:sp>
        <p:nvSpPr>
          <p:cNvPr id="9" name="Rectangle 7"/>
          <p:cNvSpPr>
            <a:spLocks noChangeArrowheads="1"/>
          </p:cNvSpPr>
          <p:nvPr/>
        </p:nvSpPr>
        <p:spPr bwMode="grayWhite">
          <a:xfrm>
            <a:off x="6732240" y="2636912"/>
            <a:ext cx="2087562" cy="2308324"/>
          </a:xfrm>
          <a:prstGeom prst="rect">
            <a:avLst/>
          </a:prstGeom>
          <a:noFill/>
          <a:ln w="9525" algn="ctr">
            <a:noFill/>
            <a:miter lim="800000"/>
            <a:headEnd/>
            <a:tailEnd/>
          </a:ln>
          <a:effectLst/>
        </p:spPr>
        <p:txBody>
          <a:bodyPr>
            <a:spAutoFit/>
          </a:bodyPr>
          <a:lstStyle/>
          <a:p>
            <a:pPr>
              <a:defRPr/>
            </a:pPr>
            <a:r>
              <a:rPr lang="zh-CN" altLang="en-US" dirty="0" smtClean="0">
                <a:effectLst>
                  <a:outerShdw blurRad="38100" dist="38100" dir="2700000" algn="tl">
                    <a:srgbClr val="C0C0C0"/>
                  </a:outerShdw>
                </a:effectLst>
                <a:latin typeface="华文细黑" pitchFamily="2" charset="-122"/>
                <a:ea typeface="Arial Unicode MS" pitchFamily="34" charset="-122"/>
              </a:rPr>
              <a:t>若要指定超过截止日期的结论，请选择下列其中一个复选框：</a:t>
            </a:r>
            <a:endParaRPr lang="zh-TW" altLang="en-US" dirty="0">
              <a:effectLst>
                <a:outerShdw blurRad="38100" dist="38100" dir="2700000" algn="tl">
                  <a:srgbClr val="C0C0C0"/>
                </a:outerShdw>
              </a:effectLst>
              <a:latin typeface="华文细黑" pitchFamily="2" charset="-122"/>
              <a:ea typeface="Arial Unicode MS" pitchFamily="34" charset="-122"/>
            </a:endParaRPr>
          </a:p>
          <a:p>
            <a:pPr>
              <a:defRPr/>
            </a:pPr>
            <a:r>
              <a:rPr lang="en-US" altLang="zh-TW" dirty="0" smtClean="0">
                <a:effectLst>
                  <a:outerShdw blurRad="38100" dist="38100" dir="2700000" algn="tl">
                    <a:srgbClr val="C0C0C0"/>
                  </a:outerShdw>
                </a:effectLst>
                <a:latin typeface="华文细黑" pitchFamily="2" charset="-122"/>
                <a:ea typeface="Arial Unicode MS" pitchFamily="34" charset="-122"/>
              </a:rPr>
              <a:t>•</a:t>
            </a:r>
            <a:r>
              <a:rPr lang="zh-TW" altLang="en-US" dirty="0" smtClean="0">
                <a:effectLst>
                  <a:outerShdw blurRad="38100" dist="38100" dir="2700000" algn="tl">
                    <a:srgbClr val="C0C0C0"/>
                  </a:outerShdw>
                </a:effectLst>
                <a:latin typeface="华文细黑" pitchFamily="2" charset="-122"/>
                <a:ea typeface="Arial Unicode MS" pitchFamily="34" charset="-122"/>
              </a:rPr>
              <a:t>略过</a:t>
            </a:r>
            <a:endParaRPr lang="zh-TW" altLang="en-US" dirty="0">
              <a:effectLst>
                <a:outerShdw blurRad="38100" dist="38100" dir="2700000" algn="tl">
                  <a:srgbClr val="C0C0C0"/>
                </a:outerShdw>
              </a:effectLst>
              <a:latin typeface="华文细黑" pitchFamily="2" charset="-122"/>
              <a:ea typeface="Arial Unicode MS" pitchFamily="34" charset="-122"/>
            </a:endParaRPr>
          </a:p>
          <a:p>
            <a:pPr>
              <a:defRPr/>
            </a:pPr>
            <a:r>
              <a:rPr lang="en-US" altLang="zh-TW" dirty="0" smtClean="0">
                <a:effectLst>
                  <a:outerShdw blurRad="38100" dist="38100" dir="2700000" algn="tl">
                    <a:srgbClr val="C0C0C0"/>
                  </a:outerShdw>
                </a:effectLst>
                <a:latin typeface="华文细黑" pitchFamily="2" charset="-122"/>
                <a:ea typeface="Arial Unicode MS" pitchFamily="34" charset="-122"/>
              </a:rPr>
              <a:t>•</a:t>
            </a:r>
            <a:r>
              <a:rPr lang="zh-TW" altLang="en-US" dirty="0" smtClean="0">
                <a:effectLst>
                  <a:outerShdw blurRad="38100" dist="38100" dir="2700000" algn="tl">
                    <a:srgbClr val="C0C0C0"/>
                  </a:outerShdw>
                </a:effectLst>
                <a:latin typeface="华文细黑" pitchFamily="2" charset="-122"/>
                <a:ea typeface="Arial Unicode MS" pitchFamily="34" charset="-122"/>
              </a:rPr>
              <a:t>标记完成</a:t>
            </a:r>
            <a:endParaRPr lang="zh-TW" altLang="en-US" dirty="0">
              <a:effectLst>
                <a:outerShdw blurRad="38100" dist="38100" dir="2700000" algn="tl">
                  <a:srgbClr val="C0C0C0"/>
                </a:outerShdw>
              </a:effectLst>
              <a:latin typeface="华文细黑" pitchFamily="2" charset="-122"/>
              <a:ea typeface="Arial Unicode MS" pitchFamily="34" charset="-122"/>
            </a:endParaRPr>
          </a:p>
          <a:p>
            <a:pPr>
              <a:defRPr/>
            </a:pPr>
            <a:r>
              <a:rPr lang="en-US" altLang="zh-TW" dirty="0" smtClean="0">
                <a:effectLst>
                  <a:outerShdw blurRad="38100" dist="38100" dir="2700000" algn="tl">
                    <a:srgbClr val="C0C0C0"/>
                  </a:outerShdw>
                </a:effectLst>
                <a:latin typeface="华文细黑" pitchFamily="2" charset="-122"/>
                <a:ea typeface="Arial Unicode MS" pitchFamily="34" charset="-122"/>
              </a:rPr>
              <a:t>•</a:t>
            </a:r>
            <a:r>
              <a:rPr lang="zh-CN" altLang="en-US" dirty="0" smtClean="0">
                <a:effectLst>
                  <a:outerShdw blurRad="38100" dist="38100" dir="2700000" algn="tl">
                    <a:srgbClr val="C0C0C0"/>
                  </a:outerShdw>
                </a:effectLst>
                <a:latin typeface="华文细黑" pitchFamily="2" charset="-122"/>
                <a:ea typeface="Arial Unicode MS" pitchFamily="34" charset="-122"/>
              </a:rPr>
              <a:t>重新指派负责的角色</a:t>
            </a:r>
            <a:endParaRPr lang="zh-TW" altLang="en-US" dirty="0">
              <a:effectLst>
                <a:outerShdw blurRad="38100" dist="38100" dir="2700000" algn="tl">
                  <a:srgbClr val="C0C0C0"/>
                </a:outerShdw>
              </a:effectLst>
              <a:latin typeface="华文细黑" pitchFamily="2" charset="-122"/>
              <a:ea typeface="Arial Unicode MS" pitchFamily="34" charset="-122"/>
            </a:endParaRPr>
          </a:p>
        </p:txBody>
      </p:sp>
    </p:spTree>
  </p:cSld>
  <p:clrMapOvr>
    <a:masterClrMapping/>
  </p:clrMapOvr>
  <p:transition spd="med">
    <p:fade thruBlk="1"/>
  </p:transition>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lnSpc>
                <a:spcPct val="80000"/>
              </a:lnSpc>
              <a:defRPr/>
            </a:pPr>
            <a:r>
              <a:rPr lang="zh-CN" altLang="en-US" sz="2000" dirty="0" smtClean="0">
                <a:effectLst>
                  <a:outerShdw blurRad="38100" dist="38100" dir="2700000" algn="tl">
                    <a:srgbClr val="C0C0C0"/>
                  </a:outerShdw>
                </a:effectLst>
                <a:latin typeface="华文细黑" pitchFamily="2" charset="-122"/>
                <a:ea typeface="Arial Unicode MS" pitchFamily="34" charset="-122"/>
              </a:rPr>
              <a:t>若要指定通知的对象和时间，请选择以下任意数量的复选框：</a:t>
            </a:r>
            <a:endParaRPr lang="zh-TW" altLang="en-US" sz="2000" dirty="0" smtClean="0">
              <a:effectLst>
                <a:outerShdw blurRad="38100" dist="38100" dir="2700000" algn="tl">
                  <a:srgbClr val="C0C0C0"/>
                </a:outerShdw>
              </a:effectLst>
              <a:latin typeface="华文细黑" pitchFamily="2" charset="-122"/>
              <a:ea typeface="Arial Unicode MS" pitchFamily="34" charset="-122"/>
            </a:endParaRPr>
          </a:p>
          <a:p>
            <a:pPr eaLnBrk="1" hangingPunct="1">
              <a:lnSpc>
                <a:spcPct val="80000"/>
              </a:lnSpc>
              <a:buFont typeface="Wingdings" pitchFamily="2" charset="2"/>
              <a:buNone/>
              <a:defRPr/>
            </a:pPr>
            <a:r>
              <a:rPr lang="en-US" altLang="zh-CN" sz="2000" dirty="0" smtClean="0">
                <a:effectLst>
                  <a:outerShdw blurRad="38100" dist="38100" dir="2700000" algn="tl">
                    <a:srgbClr val="C0C0C0"/>
                  </a:outerShdw>
                </a:effectLst>
                <a:latin typeface="华文细黑" pitchFamily="2" charset="-122"/>
                <a:ea typeface="Arial Unicode MS" pitchFamily="34" charset="-122"/>
              </a:rPr>
              <a:t>	</a:t>
            </a:r>
            <a:r>
              <a:rPr lang="en-US" altLang="zh-TW" sz="2000" dirty="0" smtClean="0">
                <a:effectLst>
                  <a:outerShdw blurRad="38100" dist="38100" dir="2700000" algn="tl">
                    <a:srgbClr val="C0C0C0"/>
                  </a:outerShdw>
                </a:effectLst>
                <a:latin typeface="华文细黑" pitchFamily="2" charset="-122"/>
                <a:ea typeface="Arial Unicode MS" pitchFamily="34" charset="-122"/>
              </a:rPr>
              <a:t>•</a:t>
            </a:r>
            <a:r>
              <a:rPr lang="zh-CN" altLang="en-US" sz="2000" dirty="0" smtClean="0">
                <a:effectLst>
                  <a:outerShdw blurRad="38100" dist="38100" dir="2700000" algn="tl">
                    <a:srgbClr val="C0C0C0"/>
                  </a:outerShdw>
                </a:effectLst>
                <a:latin typeface="华文细黑" pitchFamily="2" charset="-122"/>
                <a:ea typeface="Arial Unicode MS" pitchFamily="34" charset="-122"/>
              </a:rPr>
              <a:t>活动过期时，若要通知具有特定角色的使用者</a:t>
            </a:r>
            <a:r>
              <a:rPr lang="en-US" altLang="zh-TW" sz="2000" dirty="0" smtClean="0">
                <a:effectLst>
                  <a:outerShdw blurRad="38100" dist="38100" dir="2700000" algn="tl">
                    <a:srgbClr val="C0C0C0"/>
                  </a:outerShdw>
                </a:effectLst>
                <a:latin typeface="华文细黑" pitchFamily="2" charset="-122"/>
                <a:ea typeface="Arial Unicode MS" pitchFamily="34" charset="-122"/>
              </a:rPr>
              <a:t>(</a:t>
            </a:r>
            <a:r>
              <a:rPr lang="zh-CN" altLang="en-US" sz="2000" dirty="0" smtClean="0">
                <a:effectLst>
                  <a:outerShdw blurRad="38100" dist="38100" dir="2700000" algn="tl">
                    <a:srgbClr val="C0C0C0"/>
                  </a:outerShdw>
                </a:effectLst>
                <a:latin typeface="华文细黑" pitchFamily="2" charset="-122"/>
                <a:ea typeface="Arial Unicode MS" pitchFamily="34" charset="-122"/>
              </a:rPr>
              <a:t>除了负责的角色之外</a:t>
            </a:r>
            <a:r>
              <a:rPr lang="en-US" altLang="zh-TW" sz="2000" dirty="0" smtClean="0">
                <a:effectLst>
                  <a:outerShdw blurRad="38100" dist="38100" dir="2700000" algn="tl">
                    <a:srgbClr val="C0C0C0"/>
                  </a:outerShdw>
                </a:effectLst>
                <a:latin typeface="华文细黑" pitchFamily="2" charset="-122"/>
                <a:ea typeface="Arial Unicode MS" pitchFamily="34" charset="-122"/>
              </a:rPr>
              <a:t>)</a:t>
            </a:r>
            <a:r>
              <a:rPr lang="zh-TW" altLang="en-US" sz="2000" dirty="0" smtClean="0">
                <a:effectLst>
                  <a:outerShdw blurRad="38100" dist="38100" dir="2700000" algn="tl">
                    <a:srgbClr val="C0C0C0"/>
                  </a:outerShdw>
                </a:effectLst>
                <a:latin typeface="华文细黑" pitchFamily="2" charset="-122"/>
                <a:ea typeface="Arial Unicode MS" pitchFamily="34" charset="-122"/>
              </a:rPr>
              <a:t>，</a:t>
            </a:r>
            <a:r>
              <a:rPr lang="zh-CN" altLang="en-US" sz="2000" dirty="0" smtClean="0">
                <a:effectLst>
                  <a:outerShdw blurRad="38100" dist="38100" dir="2700000" algn="tl">
                    <a:srgbClr val="C0C0C0"/>
                  </a:outerShdw>
                </a:effectLst>
                <a:latin typeface="华文细黑" pitchFamily="2" charset="-122"/>
                <a:ea typeface="Arial Unicode MS" pitchFamily="34" charset="-122"/>
              </a:rPr>
              <a:t>请选取「通知选取的角色</a:t>
            </a:r>
            <a:r>
              <a:rPr lang="en-US" altLang="zh-TW" sz="2000" dirty="0" smtClean="0">
                <a:effectLst>
                  <a:outerShdw blurRad="38100" dist="38100" dir="2700000" algn="tl">
                    <a:srgbClr val="C0C0C0"/>
                  </a:outerShdw>
                </a:effectLst>
                <a:latin typeface="华文细黑" pitchFamily="2" charset="-122"/>
                <a:ea typeface="Arial Unicode MS" pitchFamily="34" charset="-122"/>
              </a:rPr>
              <a:t>(Notify the selected roles)</a:t>
            </a:r>
            <a:r>
              <a:rPr lang="zh-CN" altLang="en-US" sz="2000" dirty="0" smtClean="0">
                <a:effectLst>
                  <a:outerShdw blurRad="38100" dist="38100" dir="2700000" algn="tl">
                    <a:srgbClr val="C0C0C0"/>
                  </a:outerShdw>
                </a:effectLst>
                <a:latin typeface="华文细黑" pitchFamily="2" charset="-122"/>
                <a:ea typeface="Arial Unicode MS" pitchFamily="34" charset="-122"/>
              </a:rPr>
              <a:t>」复选框。接着选择任意数量的角色。</a:t>
            </a:r>
            <a:endParaRPr lang="zh-TW" altLang="en-US" sz="2000" dirty="0" smtClean="0">
              <a:effectLst>
                <a:outerShdw blurRad="38100" dist="38100" dir="2700000" algn="tl">
                  <a:srgbClr val="C0C0C0"/>
                </a:outerShdw>
              </a:effectLst>
              <a:latin typeface="华文细黑" pitchFamily="2" charset="-122"/>
              <a:ea typeface="Arial Unicode MS" pitchFamily="34" charset="-122"/>
            </a:endParaRPr>
          </a:p>
          <a:p>
            <a:pPr eaLnBrk="1" hangingPunct="1">
              <a:lnSpc>
                <a:spcPct val="80000"/>
              </a:lnSpc>
              <a:buFont typeface="Wingdings" pitchFamily="2" charset="2"/>
              <a:buNone/>
              <a:defRPr/>
            </a:pPr>
            <a:r>
              <a:rPr lang="en-US" altLang="zh-CN" sz="2000" dirty="0" smtClean="0">
                <a:effectLst>
                  <a:outerShdw blurRad="38100" dist="38100" dir="2700000" algn="tl">
                    <a:srgbClr val="C0C0C0"/>
                  </a:outerShdw>
                </a:effectLst>
                <a:latin typeface="华文细黑" pitchFamily="2" charset="-122"/>
                <a:ea typeface="Arial Unicode MS" pitchFamily="34" charset="-122"/>
              </a:rPr>
              <a:t>	</a:t>
            </a:r>
            <a:r>
              <a:rPr lang="en-US" altLang="zh-TW" sz="2000" dirty="0" smtClean="0">
                <a:effectLst>
                  <a:outerShdw blurRad="38100" dist="38100" dir="2700000" algn="tl">
                    <a:srgbClr val="C0C0C0"/>
                  </a:outerShdw>
                </a:effectLst>
                <a:latin typeface="华文细黑" pitchFamily="2" charset="-122"/>
                <a:ea typeface="Arial Unicode MS" pitchFamily="34" charset="-122"/>
              </a:rPr>
              <a:t>•</a:t>
            </a:r>
            <a:r>
              <a:rPr lang="zh-CN" altLang="en-US" sz="2000" dirty="0" smtClean="0">
                <a:effectLst>
                  <a:outerShdw blurRad="38100" dist="38100" dir="2700000" algn="tl">
                    <a:srgbClr val="C0C0C0"/>
                  </a:outerShdw>
                </a:effectLst>
                <a:latin typeface="华文细黑" pitchFamily="2" charset="-122"/>
                <a:ea typeface="Arial Unicode MS" pitchFamily="34" charset="-122"/>
              </a:rPr>
              <a:t>若要在活动截止日期之前通知负责的角色，请选取「通知负责的角色</a:t>
            </a:r>
            <a:r>
              <a:rPr lang="zh-TW" altLang="en-US" sz="2000" dirty="0" smtClean="0">
                <a:effectLst>
                  <a:outerShdw blurRad="38100" dist="38100" dir="2700000" algn="tl">
                    <a:srgbClr val="C0C0C0"/>
                  </a:outerShdw>
                </a:effectLst>
                <a:latin typeface="华文细黑" pitchFamily="2" charset="-122"/>
                <a:ea typeface="Arial Unicode MS" pitchFamily="34" charset="-122"/>
              </a:rPr>
              <a:t> </a:t>
            </a:r>
            <a:r>
              <a:rPr lang="en-US" altLang="zh-TW" sz="2000" dirty="0" smtClean="0">
                <a:effectLst>
                  <a:outerShdw blurRad="38100" dist="38100" dir="2700000" algn="tl">
                    <a:srgbClr val="C0C0C0"/>
                  </a:outerShdw>
                </a:effectLst>
                <a:latin typeface="华文细黑" pitchFamily="2" charset="-122"/>
                <a:ea typeface="Arial Unicode MS" pitchFamily="34" charset="-122"/>
              </a:rPr>
              <a:t>(Notify the responsible role)</a:t>
            </a:r>
            <a:r>
              <a:rPr lang="zh-CN" altLang="en-US" sz="2000" dirty="0" smtClean="0">
                <a:effectLst>
                  <a:outerShdw blurRad="38100" dist="38100" dir="2700000" algn="tl">
                    <a:srgbClr val="C0C0C0"/>
                  </a:outerShdw>
                </a:effectLst>
                <a:latin typeface="华文细黑" pitchFamily="2" charset="-122"/>
                <a:ea typeface="Arial Unicode MS" pitchFamily="34" charset="-122"/>
              </a:rPr>
              <a:t>」上方复选框，并填入截止日期多久之前您希望传送通知的日数、时数和</a:t>
            </a:r>
            <a:r>
              <a:rPr lang="en-US" altLang="zh-TW" sz="2000" dirty="0" smtClean="0">
                <a:effectLst>
                  <a:outerShdw blurRad="38100" dist="38100" dir="2700000" algn="tl">
                    <a:srgbClr val="C0C0C0"/>
                  </a:outerShdw>
                </a:effectLst>
                <a:latin typeface="华文细黑" pitchFamily="2" charset="-122"/>
                <a:ea typeface="Arial Unicode MS" pitchFamily="34" charset="-122"/>
              </a:rPr>
              <a:t>(</a:t>
            </a:r>
            <a:r>
              <a:rPr lang="zh-TW" altLang="en-US" sz="2000" dirty="0" smtClean="0">
                <a:effectLst>
                  <a:outerShdw blurRad="38100" dist="38100" dir="2700000" algn="tl">
                    <a:srgbClr val="C0C0C0"/>
                  </a:outerShdw>
                </a:effectLst>
                <a:latin typeface="华文细黑" pitchFamily="2" charset="-122"/>
                <a:ea typeface="Arial Unicode MS" pitchFamily="34" charset="-122"/>
              </a:rPr>
              <a:t>或</a:t>
            </a:r>
            <a:r>
              <a:rPr lang="en-US" altLang="zh-TW" sz="2000" dirty="0" smtClean="0">
                <a:effectLst>
                  <a:outerShdw blurRad="38100" dist="38100" dir="2700000" algn="tl">
                    <a:srgbClr val="C0C0C0"/>
                  </a:outerShdw>
                </a:effectLst>
                <a:latin typeface="华文细黑" pitchFamily="2" charset="-122"/>
                <a:ea typeface="Arial Unicode MS" pitchFamily="34" charset="-122"/>
              </a:rPr>
              <a:t>)</a:t>
            </a:r>
            <a:r>
              <a:rPr lang="zh-TW" altLang="en-US" sz="2000" dirty="0" smtClean="0">
                <a:effectLst>
                  <a:outerShdw blurRad="38100" dist="38100" dir="2700000" algn="tl">
                    <a:srgbClr val="C0C0C0"/>
                  </a:outerShdw>
                </a:effectLst>
                <a:latin typeface="华文细黑" pitchFamily="2" charset="-122"/>
                <a:ea typeface="Arial Unicode MS" pitchFamily="34" charset="-122"/>
              </a:rPr>
              <a:t>分钟数。</a:t>
            </a:r>
          </a:p>
          <a:p>
            <a:pPr eaLnBrk="1" hangingPunct="1">
              <a:lnSpc>
                <a:spcPct val="80000"/>
              </a:lnSpc>
              <a:buFont typeface="Wingdings" pitchFamily="2" charset="2"/>
              <a:buNone/>
              <a:defRPr/>
            </a:pPr>
            <a:r>
              <a:rPr lang="en-US" altLang="zh-CN" sz="2000" dirty="0" smtClean="0">
                <a:effectLst>
                  <a:outerShdw blurRad="38100" dist="38100" dir="2700000" algn="tl">
                    <a:srgbClr val="C0C0C0"/>
                  </a:outerShdw>
                </a:effectLst>
                <a:latin typeface="华文细黑" pitchFamily="2" charset="-122"/>
                <a:ea typeface="Arial Unicode MS" pitchFamily="34" charset="-122"/>
              </a:rPr>
              <a:t>	</a:t>
            </a:r>
            <a:r>
              <a:rPr lang="en-US" altLang="zh-TW" sz="2000" dirty="0" smtClean="0">
                <a:effectLst>
                  <a:outerShdw blurRad="38100" dist="38100" dir="2700000" algn="tl">
                    <a:srgbClr val="C0C0C0"/>
                  </a:outerShdw>
                </a:effectLst>
                <a:latin typeface="华文细黑" pitchFamily="2" charset="-122"/>
                <a:ea typeface="Arial Unicode MS" pitchFamily="34" charset="-122"/>
              </a:rPr>
              <a:t>•</a:t>
            </a:r>
            <a:r>
              <a:rPr lang="zh-CN" altLang="en-US" sz="2000" dirty="0" smtClean="0">
                <a:effectLst>
                  <a:outerShdw blurRad="38100" dist="38100" dir="2700000" algn="tl">
                    <a:srgbClr val="C0C0C0"/>
                  </a:outerShdw>
                </a:effectLst>
                <a:latin typeface="华文细黑" pitchFamily="2" charset="-122"/>
                <a:ea typeface="Arial Unicode MS" pitchFamily="34" charset="-122"/>
              </a:rPr>
              <a:t>若要在活动截止日期之后通知负责的角色，请选取「通知负责的角色</a:t>
            </a:r>
            <a:r>
              <a:rPr lang="zh-TW" altLang="en-US" sz="2000" dirty="0" smtClean="0">
                <a:effectLst>
                  <a:outerShdw blurRad="38100" dist="38100" dir="2700000" algn="tl">
                    <a:srgbClr val="C0C0C0"/>
                  </a:outerShdw>
                </a:effectLst>
                <a:latin typeface="华文细黑" pitchFamily="2" charset="-122"/>
                <a:ea typeface="Arial Unicode MS" pitchFamily="34" charset="-122"/>
              </a:rPr>
              <a:t> </a:t>
            </a:r>
            <a:r>
              <a:rPr lang="en-US" altLang="zh-TW" sz="2000" dirty="0" smtClean="0">
                <a:effectLst>
                  <a:outerShdw blurRad="38100" dist="38100" dir="2700000" algn="tl">
                    <a:srgbClr val="C0C0C0"/>
                  </a:outerShdw>
                </a:effectLst>
                <a:latin typeface="华文细黑" pitchFamily="2" charset="-122"/>
                <a:ea typeface="Arial Unicode MS" pitchFamily="34" charset="-122"/>
              </a:rPr>
              <a:t>(Notify the responsible role)</a:t>
            </a:r>
            <a:r>
              <a:rPr lang="zh-CN" altLang="en-US" sz="2000" dirty="0" smtClean="0">
                <a:effectLst>
                  <a:outerShdw blurRad="38100" dist="38100" dir="2700000" algn="tl">
                    <a:srgbClr val="C0C0C0"/>
                  </a:outerShdw>
                </a:effectLst>
                <a:latin typeface="华文细黑" pitchFamily="2" charset="-122"/>
                <a:ea typeface="Arial Unicode MS" pitchFamily="34" charset="-122"/>
              </a:rPr>
              <a:t>」下方复选框，并填入截止日期多久之后您希望传送通知的日数、时数和</a:t>
            </a:r>
            <a:r>
              <a:rPr lang="en-US" altLang="zh-TW" sz="2000" dirty="0" smtClean="0">
                <a:effectLst>
                  <a:outerShdw blurRad="38100" dist="38100" dir="2700000" algn="tl">
                    <a:srgbClr val="C0C0C0"/>
                  </a:outerShdw>
                </a:effectLst>
                <a:latin typeface="华文细黑" pitchFamily="2" charset="-122"/>
                <a:ea typeface="Arial Unicode MS" pitchFamily="34" charset="-122"/>
              </a:rPr>
              <a:t>(</a:t>
            </a:r>
            <a:r>
              <a:rPr lang="zh-TW" altLang="en-US" sz="2000" dirty="0" smtClean="0">
                <a:effectLst>
                  <a:outerShdw blurRad="38100" dist="38100" dir="2700000" algn="tl">
                    <a:srgbClr val="C0C0C0"/>
                  </a:outerShdw>
                </a:effectLst>
                <a:latin typeface="华文细黑" pitchFamily="2" charset="-122"/>
                <a:ea typeface="Arial Unicode MS" pitchFamily="34" charset="-122"/>
              </a:rPr>
              <a:t>或</a:t>
            </a:r>
            <a:r>
              <a:rPr lang="en-US" altLang="zh-TW" sz="2000" dirty="0" smtClean="0">
                <a:effectLst>
                  <a:outerShdw blurRad="38100" dist="38100" dir="2700000" algn="tl">
                    <a:srgbClr val="C0C0C0"/>
                  </a:outerShdw>
                </a:effectLst>
                <a:latin typeface="华文细黑" pitchFamily="2" charset="-122"/>
                <a:ea typeface="Arial Unicode MS" pitchFamily="34" charset="-122"/>
              </a:rPr>
              <a:t>)</a:t>
            </a:r>
            <a:r>
              <a:rPr lang="zh-TW" altLang="en-US" sz="2000" dirty="0" smtClean="0">
                <a:effectLst>
                  <a:outerShdw blurRad="38100" dist="38100" dir="2700000" algn="tl">
                    <a:srgbClr val="C0C0C0"/>
                  </a:outerShdw>
                </a:effectLst>
                <a:latin typeface="华文细黑" pitchFamily="2" charset="-122"/>
                <a:ea typeface="Arial Unicode MS" pitchFamily="34" charset="-122"/>
              </a:rPr>
              <a:t>分钟数。</a:t>
            </a:r>
          </a:p>
          <a:p>
            <a:pPr eaLnBrk="1" hangingPunct="1">
              <a:lnSpc>
                <a:spcPct val="80000"/>
              </a:lnSpc>
              <a:buFont typeface="Wingdings" pitchFamily="2" charset="2"/>
              <a:buNone/>
              <a:defRPr/>
            </a:pPr>
            <a:r>
              <a:rPr lang="zh-TW" altLang="zh-CN" sz="2000" dirty="0" smtClean="0">
                <a:effectLst>
                  <a:outerShdw blurRad="38100" dist="38100" dir="2700000" algn="tl">
                    <a:srgbClr val="C0C0C0"/>
                  </a:outerShdw>
                </a:effectLst>
                <a:latin typeface="华文细黑" pitchFamily="2" charset="-122"/>
                <a:ea typeface="Arial Unicode MS" pitchFamily="34" charset="-122"/>
              </a:rPr>
              <a:t>	</a:t>
            </a:r>
            <a:r>
              <a:rPr lang="zh-CN" altLang="en-US" sz="2000" dirty="0" smtClean="0">
                <a:effectLst>
                  <a:outerShdw blurRad="38100" dist="38100" dir="2700000" algn="tl">
                    <a:srgbClr val="C0C0C0"/>
                  </a:outerShdw>
                </a:effectLst>
                <a:latin typeface="华文细黑" pitchFamily="2" charset="-122"/>
                <a:ea typeface="Arial Unicode MS" pitchFamily="34" charset="-122"/>
              </a:rPr>
              <a:t>如果您没有指定时间，则到截止日期时，即使您没有选择任何复选框，都会将通知传送给负责的角色。如果两个负责角色的通知复选框您都选取了，并填入时间，截止日期之前和之后都会传送通知。</a:t>
            </a:r>
            <a:endParaRPr lang="zh-TW" altLang="en-US" sz="2000" dirty="0" smtClean="0">
              <a:effectLst>
                <a:outerShdw blurRad="38100" dist="38100" dir="2700000" algn="tl">
                  <a:srgbClr val="C0C0C0"/>
                </a:outerShdw>
              </a:effectLst>
              <a:latin typeface="华文细黑" pitchFamily="2" charset="-122"/>
              <a:ea typeface="Arial Unicode MS" pitchFamily="34" charset="-122"/>
            </a:endParaRPr>
          </a:p>
          <a:p>
            <a:pPr marL="342900" indent="-342900">
              <a:lnSpc>
                <a:spcPct val="90000"/>
              </a:lnSpc>
              <a:spcBef>
                <a:spcPct val="20000"/>
              </a:spcBef>
              <a:buClr>
                <a:srgbClr val="FF3300"/>
              </a:buClr>
              <a:buSzPct val="80000"/>
              <a:buFont typeface="Wingdings" pitchFamily="2" charset="2"/>
              <a:buChar char="l"/>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buFont typeface="Wingdings" pitchFamily="2" charset="2"/>
              <a:buChar char="l"/>
              <a:defRPr/>
            </a:pPr>
            <a:r>
              <a:rPr lang="zh-CN" altLang="en-US" sz="2000" b="1" kern="0" dirty="0" smtClean="0">
                <a:effectLst>
                  <a:outerShdw blurRad="38100" dist="38100" dir="2700000" algn="tl">
                    <a:srgbClr val="C0C0C0"/>
                  </a:outerShdw>
                </a:effectLst>
                <a:ea typeface="新細明體" pitchFamily="18" charset="-120"/>
              </a:rPr>
              <a:t>路由</a:t>
            </a:r>
            <a:endParaRPr lang="en-US" altLang="zh-CN" sz="2000" b="1" kern="0" dirty="0" smtClean="0">
              <a:effectLst>
                <a:outerShdw blurRad="38100" dist="38100" dir="2700000" algn="tl">
                  <a:srgbClr val="C0C0C0"/>
                </a:outerShdw>
              </a:effectLst>
              <a:ea typeface="新細明體" pitchFamily="18" charset="-120"/>
            </a:endParaRPr>
          </a:p>
          <a:p>
            <a:pPr marL="342900" indent="-342900">
              <a:lnSpc>
                <a:spcPct val="90000"/>
              </a:lnSpc>
              <a:spcBef>
                <a:spcPct val="20000"/>
              </a:spcBef>
              <a:buClr>
                <a:srgbClr val="FF3300"/>
              </a:buClr>
              <a:buSzPct val="80000"/>
              <a:buFont typeface="Wingdings" pitchFamily="2" charset="2"/>
              <a:buChar char="l"/>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7" name="Picture 8"/>
          <p:cNvPicPr>
            <a:picLocks noChangeAspect="1" noChangeArrowheads="1"/>
          </p:cNvPicPr>
          <p:nvPr/>
        </p:nvPicPr>
        <p:blipFill>
          <a:blip r:embed="rId2" cstate="print"/>
          <a:srcRect/>
          <a:stretch>
            <a:fillRect/>
          </a:stretch>
        </p:blipFill>
        <p:spPr bwMode="auto">
          <a:xfrm>
            <a:off x="611560" y="1700808"/>
            <a:ext cx="5122863" cy="3455987"/>
          </a:xfrm>
          <a:prstGeom prst="rect">
            <a:avLst/>
          </a:prstGeom>
          <a:noFill/>
          <a:ln w="9525">
            <a:noFill/>
            <a:miter lim="800000"/>
            <a:headEnd/>
            <a:tailEnd/>
          </a:ln>
        </p:spPr>
      </p:pic>
      <p:sp>
        <p:nvSpPr>
          <p:cNvPr id="8" name="Rectangle 5"/>
          <p:cNvSpPr>
            <a:spLocks noChangeArrowheads="1"/>
          </p:cNvSpPr>
          <p:nvPr/>
        </p:nvSpPr>
        <p:spPr bwMode="grayWhite">
          <a:xfrm>
            <a:off x="5867400" y="2133600"/>
            <a:ext cx="3168650" cy="3785652"/>
          </a:xfrm>
          <a:prstGeom prst="rect">
            <a:avLst/>
          </a:prstGeom>
          <a:noFill/>
          <a:ln w="9525" algn="ctr">
            <a:noFill/>
            <a:miter lim="800000"/>
            <a:headEnd/>
            <a:tailEnd/>
          </a:ln>
          <a:effectLst/>
        </p:spPr>
        <p:txBody>
          <a:bodyPr>
            <a:spAutoFit/>
          </a:bodyPr>
          <a:lstStyle/>
          <a:p>
            <a:pPr>
              <a:defRPr/>
            </a:pPr>
            <a:r>
              <a:rPr lang="zh-CN" altLang="en-US" sz="1600" dirty="0" smtClean="0">
                <a:effectLst>
                  <a:outerShdw blurRad="38100" dist="38100" dir="2700000" algn="tl">
                    <a:srgbClr val="C0C0C0"/>
                  </a:outerShdw>
                </a:effectLst>
                <a:latin typeface="华文细黑" pitchFamily="2" charset="-122"/>
                <a:ea typeface="Arial Unicode MS" pitchFamily="34" charset="-122"/>
              </a:rPr>
              <a:t>路由类型：</a:t>
            </a:r>
            <a:endParaRPr lang="en-US" altLang="zh-TW" sz="1600" dirty="0" smtClean="0">
              <a:effectLst>
                <a:outerShdw blurRad="38100" dist="38100" dir="2700000" algn="tl">
                  <a:srgbClr val="C0C0C0"/>
                </a:outerShdw>
              </a:effectLst>
              <a:latin typeface="华文细黑" pitchFamily="2" charset="-122"/>
              <a:ea typeface="Arial Unicode MS" pitchFamily="34" charset="-122"/>
            </a:endParaRPr>
          </a:p>
          <a:p>
            <a:pPr>
              <a:defRPr/>
            </a:pPr>
            <a:r>
              <a:rPr lang="en-US" altLang="zh-TW" sz="1600" dirty="0" smtClean="0">
                <a:effectLst>
                  <a:outerShdw blurRad="38100" dist="38100" dir="2700000" algn="tl">
                    <a:srgbClr val="C0C0C0"/>
                  </a:outerShdw>
                </a:effectLst>
                <a:latin typeface="华文细黑" pitchFamily="2" charset="-122"/>
                <a:ea typeface="Arial Unicode MS" pitchFamily="34" charset="-122"/>
              </a:rPr>
              <a:t>•</a:t>
            </a:r>
            <a:r>
              <a:rPr lang="zh-TW" altLang="en-US" sz="1600" dirty="0" smtClean="0">
                <a:effectLst>
                  <a:outerShdw blurRad="38100" dist="38100" dir="2700000" algn="tl">
                    <a:srgbClr val="C0C0C0"/>
                  </a:outerShdw>
                </a:effectLst>
                <a:latin typeface="华文细黑" pitchFamily="2" charset="-122"/>
                <a:ea typeface="Arial Unicode MS" pitchFamily="34" charset="-122"/>
              </a:rPr>
              <a:t>「无</a:t>
            </a:r>
            <a:r>
              <a:rPr lang="en-US" altLang="zh-TW" sz="1600" dirty="0" smtClean="0">
                <a:effectLst>
                  <a:outerShdw blurRad="38100" dist="38100" dir="2700000" algn="tl">
                    <a:srgbClr val="C0C0C0"/>
                  </a:outerShdw>
                </a:effectLst>
                <a:latin typeface="华文细黑" pitchFamily="2" charset="-122"/>
                <a:ea typeface="Arial Unicode MS" pitchFamily="34" charset="-122"/>
              </a:rPr>
              <a:t>(</a:t>
            </a:r>
            <a:r>
              <a:rPr lang="en-US" altLang="zh-TW" sz="1600" dirty="0">
                <a:effectLst>
                  <a:outerShdw blurRad="38100" dist="38100" dir="2700000" algn="tl">
                    <a:srgbClr val="C0C0C0"/>
                  </a:outerShdw>
                </a:effectLst>
                <a:latin typeface="华文细黑" pitchFamily="2" charset="-122"/>
                <a:ea typeface="Arial Unicode MS" pitchFamily="34" charset="-122"/>
              </a:rPr>
              <a:t>None</a:t>
            </a:r>
            <a:r>
              <a:rPr lang="en-US" altLang="zh-TW" sz="1600" dirty="0" smtClean="0">
                <a:effectLst>
                  <a:outerShdw blurRad="38100" dist="38100" dir="2700000" algn="tl">
                    <a:srgbClr val="C0C0C0"/>
                  </a:outerShdw>
                </a:effectLst>
                <a:latin typeface="华文细黑" pitchFamily="2" charset="-122"/>
                <a:ea typeface="Arial Unicode MS" pitchFamily="34" charset="-122"/>
              </a:rPr>
              <a:t>)</a:t>
            </a:r>
            <a:r>
              <a:rPr lang="zh-CN" altLang="en-US" sz="1600" dirty="0" smtClean="0">
                <a:effectLst>
                  <a:outerShdw blurRad="38100" dist="38100" dir="2700000" algn="tl">
                    <a:srgbClr val="C0C0C0"/>
                  </a:outerShdw>
                </a:effectLst>
                <a:latin typeface="华文细黑" pitchFamily="2" charset="-122"/>
                <a:ea typeface="Arial Unicode MS" pitchFamily="34" charset="-122"/>
              </a:rPr>
              <a:t>」是指没有路由。「路由事件</a:t>
            </a:r>
            <a:r>
              <a:rPr lang="en-US" altLang="zh-TW" sz="1600" dirty="0" smtClean="0">
                <a:effectLst>
                  <a:outerShdw blurRad="38100" dist="38100" dir="2700000" algn="tl">
                    <a:srgbClr val="C0C0C0"/>
                  </a:outerShdw>
                </a:effectLst>
                <a:latin typeface="华文细黑" pitchFamily="2" charset="-122"/>
                <a:ea typeface="Arial Unicode MS" pitchFamily="34" charset="-122"/>
              </a:rPr>
              <a:t>(</a:t>
            </a:r>
            <a:r>
              <a:rPr lang="en-US" altLang="zh-TW" sz="1600" dirty="0">
                <a:effectLst>
                  <a:outerShdw blurRad="38100" dist="38100" dir="2700000" algn="tl">
                    <a:srgbClr val="C0C0C0"/>
                  </a:outerShdw>
                </a:effectLst>
                <a:latin typeface="华文细黑" pitchFamily="2" charset="-122"/>
                <a:ea typeface="Arial Unicode MS" pitchFamily="34" charset="-122"/>
              </a:rPr>
              <a:t>Routing Events</a:t>
            </a:r>
            <a:r>
              <a:rPr lang="en-US" altLang="zh-TW" sz="1600" dirty="0" smtClean="0">
                <a:effectLst>
                  <a:outerShdw blurRad="38100" dist="38100" dir="2700000" algn="tl">
                    <a:srgbClr val="C0C0C0"/>
                  </a:outerShdw>
                </a:effectLst>
                <a:latin typeface="华文细黑" pitchFamily="2" charset="-122"/>
                <a:ea typeface="Arial Unicode MS" pitchFamily="34" charset="-122"/>
              </a:rPr>
              <a:t>)</a:t>
            </a:r>
            <a:r>
              <a:rPr lang="zh-TW" altLang="en-US" sz="1600" dirty="0" smtClean="0">
                <a:effectLst>
                  <a:outerShdw blurRad="38100" dist="38100" dir="2700000" algn="tl">
                    <a:srgbClr val="C0C0C0"/>
                  </a:outerShdw>
                </a:effectLst>
                <a:latin typeface="华文细黑" pitchFamily="2" charset="-122"/>
                <a:ea typeface="Arial Unicode MS" pitchFamily="34" charset="-122"/>
              </a:rPr>
              <a:t>」和「路由</a:t>
            </a:r>
          </a:p>
          <a:p>
            <a:pPr>
              <a:defRPr/>
            </a:pPr>
            <a:r>
              <a:rPr lang="zh-TW" altLang="en-US" sz="1600" dirty="0" smtClean="0">
                <a:effectLst>
                  <a:outerShdw blurRad="38100" dist="38100" dir="2700000" algn="tl">
                    <a:srgbClr val="C0C0C0"/>
                  </a:outerShdw>
                </a:effectLst>
                <a:latin typeface="华文细黑" pitchFamily="2" charset="-122"/>
                <a:ea typeface="Arial Unicode MS" pitchFamily="34" charset="-122"/>
              </a:rPr>
              <a:t>表示式</a:t>
            </a:r>
            <a:r>
              <a:rPr lang="en-US" altLang="zh-TW" sz="1600" dirty="0" smtClean="0">
                <a:effectLst>
                  <a:outerShdw blurRad="38100" dist="38100" dir="2700000" algn="tl">
                    <a:srgbClr val="C0C0C0"/>
                  </a:outerShdw>
                </a:effectLst>
                <a:latin typeface="华文细黑" pitchFamily="2" charset="-122"/>
                <a:ea typeface="Arial Unicode MS" pitchFamily="34" charset="-122"/>
              </a:rPr>
              <a:t>(</a:t>
            </a:r>
            <a:r>
              <a:rPr lang="en-US" altLang="zh-TW" sz="1600" dirty="0">
                <a:effectLst>
                  <a:outerShdw blurRad="38100" dist="38100" dir="2700000" algn="tl">
                    <a:srgbClr val="C0C0C0"/>
                  </a:outerShdw>
                </a:effectLst>
                <a:latin typeface="华文细黑" pitchFamily="2" charset="-122"/>
                <a:ea typeface="Arial Unicode MS" pitchFamily="34" charset="-122"/>
              </a:rPr>
              <a:t>Routing Expression</a:t>
            </a:r>
            <a:r>
              <a:rPr lang="en-US" altLang="zh-TW" sz="1600" dirty="0" smtClean="0">
                <a:effectLst>
                  <a:outerShdw blurRad="38100" dist="38100" dir="2700000" algn="tl">
                    <a:srgbClr val="C0C0C0"/>
                  </a:outerShdw>
                </a:effectLst>
                <a:latin typeface="华文细黑" pitchFamily="2" charset="-122"/>
                <a:ea typeface="Arial Unicode MS" pitchFamily="34" charset="-122"/>
              </a:rPr>
              <a:t>)</a:t>
            </a:r>
            <a:r>
              <a:rPr lang="zh-CN" altLang="en-US" sz="1600" dirty="0" smtClean="0">
                <a:effectLst>
                  <a:outerShdw blurRad="38100" dist="38100" dir="2700000" algn="tl">
                    <a:srgbClr val="C0C0C0"/>
                  </a:outerShdw>
                </a:effectLst>
                <a:latin typeface="华文细黑" pitchFamily="2" charset="-122"/>
                <a:ea typeface="Arial Unicode MS" pitchFamily="34" charset="-122"/>
              </a:rPr>
              <a:t>」文字区域也无法使用。</a:t>
            </a:r>
            <a:endParaRPr lang="zh-TW" altLang="en-US" sz="1600" dirty="0">
              <a:effectLst>
                <a:outerShdw blurRad="38100" dist="38100" dir="2700000" algn="tl">
                  <a:srgbClr val="C0C0C0"/>
                </a:outerShdw>
              </a:effectLst>
              <a:latin typeface="华文细黑" pitchFamily="2" charset="-122"/>
              <a:ea typeface="Arial Unicode MS" pitchFamily="34" charset="-122"/>
            </a:endParaRPr>
          </a:p>
          <a:p>
            <a:pPr>
              <a:defRPr/>
            </a:pPr>
            <a:r>
              <a:rPr lang="en-US" altLang="zh-TW" sz="1600" dirty="0" smtClean="0">
                <a:effectLst>
                  <a:outerShdw blurRad="38100" dist="38100" dir="2700000" algn="tl">
                    <a:srgbClr val="C0C0C0"/>
                  </a:outerShdw>
                </a:effectLst>
                <a:latin typeface="华文细黑" pitchFamily="2" charset="-122"/>
                <a:ea typeface="Arial Unicode MS" pitchFamily="34" charset="-122"/>
              </a:rPr>
              <a:t>•</a:t>
            </a:r>
            <a:r>
              <a:rPr lang="zh-TW" altLang="en-US" sz="1600" dirty="0" smtClean="0">
                <a:effectLst>
                  <a:outerShdw blurRad="38100" dist="38100" dir="2700000" algn="tl">
                    <a:srgbClr val="C0C0C0"/>
                  </a:outerShdw>
                </a:effectLst>
                <a:latin typeface="华文细黑" pitchFamily="2" charset="-122"/>
                <a:ea typeface="Arial Unicode MS" pitchFamily="34" charset="-122"/>
              </a:rPr>
              <a:t>「条件式</a:t>
            </a:r>
            <a:r>
              <a:rPr lang="en-US" altLang="zh-TW" sz="1600" dirty="0" smtClean="0">
                <a:effectLst>
                  <a:outerShdw blurRad="38100" dist="38100" dir="2700000" algn="tl">
                    <a:srgbClr val="C0C0C0"/>
                  </a:outerShdw>
                </a:effectLst>
                <a:latin typeface="华文细黑" pitchFamily="2" charset="-122"/>
                <a:ea typeface="Arial Unicode MS" pitchFamily="34" charset="-122"/>
              </a:rPr>
              <a:t>(</a:t>
            </a:r>
            <a:r>
              <a:rPr lang="en-US" altLang="zh-TW" sz="1600" dirty="0">
                <a:effectLst>
                  <a:outerShdw blurRad="38100" dist="38100" dir="2700000" algn="tl">
                    <a:srgbClr val="C0C0C0"/>
                  </a:outerShdw>
                </a:effectLst>
                <a:latin typeface="华文细黑" pitchFamily="2" charset="-122"/>
                <a:ea typeface="Arial Unicode MS" pitchFamily="34" charset="-122"/>
              </a:rPr>
              <a:t>Conditional</a:t>
            </a:r>
            <a:r>
              <a:rPr lang="en-US" altLang="zh-TW" sz="1600" dirty="0" smtClean="0">
                <a:effectLst>
                  <a:outerShdw blurRad="38100" dist="38100" dir="2700000" algn="tl">
                    <a:srgbClr val="C0C0C0"/>
                  </a:outerShdw>
                </a:effectLst>
                <a:latin typeface="华文细黑" pitchFamily="2" charset="-122"/>
                <a:ea typeface="Arial Unicode MS" pitchFamily="34" charset="-122"/>
              </a:rPr>
              <a:t>)</a:t>
            </a:r>
            <a:r>
              <a:rPr lang="zh-CN" altLang="en-US" sz="1600" dirty="0" smtClean="0">
                <a:effectLst>
                  <a:outerShdw blurRad="38100" dist="38100" dir="2700000" algn="tl">
                    <a:srgbClr val="C0C0C0"/>
                  </a:outerShdw>
                </a:effectLst>
                <a:latin typeface="华文细黑" pitchFamily="2" charset="-122"/>
                <a:ea typeface="Arial Unicode MS" pitchFamily="34" charset="-122"/>
              </a:rPr>
              <a:t>」会自动触发指定的事件。</a:t>
            </a:r>
            <a:endParaRPr lang="zh-TW" altLang="en-US" sz="1600" dirty="0">
              <a:effectLst>
                <a:outerShdw blurRad="38100" dist="38100" dir="2700000" algn="tl">
                  <a:srgbClr val="C0C0C0"/>
                </a:outerShdw>
              </a:effectLst>
              <a:latin typeface="华文细黑" pitchFamily="2" charset="-122"/>
              <a:ea typeface="Arial Unicode MS" pitchFamily="34" charset="-122"/>
            </a:endParaRPr>
          </a:p>
          <a:p>
            <a:pPr>
              <a:defRPr/>
            </a:pPr>
            <a:r>
              <a:rPr lang="en-US" altLang="zh-TW" sz="1600" dirty="0" smtClean="0">
                <a:effectLst>
                  <a:outerShdw blurRad="38100" dist="38100" dir="2700000" algn="tl">
                    <a:srgbClr val="C0C0C0"/>
                  </a:outerShdw>
                </a:effectLst>
                <a:latin typeface="华文细黑" pitchFamily="2" charset="-122"/>
                <a:ea typeface="Arial Unicode MS" pitchFamily="34" charset="-122"/>
              </a:rPr>
              <a:t>•</a:t>
            </a:r>
            <a:r>
              <a:rPr lang="zh-TW" altLang="en-US" sz="1600" dirty="0" smtClean="0">
                <a:effectLst>
                  <a:outerShdw blurRad="38100" dist="38100" dir="2700000" algn="tl">
                    <a:srgbClr val="C0C0C0"/>
                  </a:outerShdw>
                </a:effectLst>
                <a:latin typeface="华文细黑" pitchFamily="2" charset="-122"/>
                <a:ea typeface="Arial Unicode MS" pitchFamily="34" charset="-122"/>
              </a:rPr>
              <a:t>「手动</a:t>
            </a:r>
            <a:r>
              <a:rPr lang="en-US" altLang="zh-TW" sz="1600" dirty="0" smtClean="0">
                <a:effectLst>
                  <a:outerShdw blurRad="38100" dist="38100" dir="2700000" algn="tl">
                    <a:srgbClr val="C0C0C0"/>
                  </a:outerShdw>
                </a:effectLst>
                <a:latin typeface="华文细黑" pitchFamily="2" charset="-122"/>
                <a:ea typeface="Arial Unicode MS" pitchFamily="34" charset="-122"/>
              </a:rPr>
              <a:t>(</a:t>
            </a:r>
            <a:r>
              <a:rPr lang="en-US" altLang="zh-TW" sz="1600" dirty="0">
                <a:effectLst>
                  <a:outerShdw blurRad="38100" dist="38100" dir="2700000" algn="tl">
                    <a:srgbClr val="C0C0C0"/>
                  </a:outerShdw>
                </a:effectLst>
                <a:latin typeface="华文细黑" pitchFamily="2" charset="-122"/>
                <a:ea typeface="Arial Unicode MS" pitchFamily="34" charset="-122"/>
              </a:rPr>
              <a:t>Manual</a:t>
            </a:r>
            <a:r>
              <a:rPr lang="en-US" altLang="zh-TW" sz="1600" dirty="0" smtClean="0">
                <a:effectLst>
                  <a:outerShdw blurRad="38100" dist="38100" dir="2700000" algn="tl">
                    <a:srgbClr val="C0C0C0"/>
                  </a:outerShdw>
                </a:effectLst>
                <a:latin typeface="华文细黑" pitchFamily="2" charset="-122"/>
                <a:ea typeface="Arial Unicode MS" pitchFamily="34" charset="-122"/>
              </a:rPr>
              <a:t>)</a:t>
            </a:r>
            <a:r>
              <a:rPr lang="zh-CN" altLang="en-US" sz="1600" dirty="0" smtClean="0">
                <a:effectLst>
                  <a:outerShdw blurRad="38100" dist="38100" dir="2700000" algn="tl">
                    <a:srgbClr val="C0C0C0"/>
                  </a:outerShdw>
                </a:effectLst>
                <a:latin typeface="华文细黑" pitchFamily="2" charset="-122"/>
                <a:ea typeface="Arial Unicode MS" pitchFamily="34" charset="-122"/>
              </a:rPr>
              <a:t>」让用户选取此标签内指定的一或多个路由事件。</a:t>
            </a:r>
            <a:endParaRPr lang="zh-TW" altLang="en-US" sz="1600" dirty="0">
              <a:effectLst>
                <a:outerShdw blurRad="38100" dist="38100" dir="2700000" algn="tl">
                  <a:srgbClr val="C0C0C0"/>
                </a:outerShdw>
              </a:effectLst>
              <a:latin typeface="华文细黑" pitchFamily="2" charset="-122"/>
              <a:ea typeface="Arial Unicode MS" pitchFamily="34" charset="-122"/>
            </a:endParaRPr>
          </a:p>
          <a:p>
            <a:pPr>
              <a:defRPr/>
            </a:pPr>
            <a:r>
              <a:rPr lang="en-US" altLang="zh-TW" sz="1600" dirty="0" smtClean="0">
                <a:effectLst>
                  <a:outerShdw blurRad="38100" dist="38100" dir="2700000" algn="tl">
                    <a:srgbClr val="C0C0C0"/>
                  </a:outerShdw>
                </a:effectLst>
                <a:latin typeface="华文细黑" pitchFamily="2" charset="-122"/>
                <a:ea typeface="Arial Unicode MS" pitchFamily="34" charset="-122"/>
              </a:rPr>
              <a:t>•</a:t>
            </a:r>
            <a:r>
              <a:rPr lang="zh-TW" altLang="en-US" sz="1600" dirty="0" smtClean="0">
                <a:effectLst>
                  <a:outerShdw blurRad="38100" dist="38100" dir="2700000" algn="tl">
                    <a:srgbClr val="C0C0C0"/>
                  </a:outerShdw>
                </a:effectLst>
                <a:latin typeface="华文细黑" pitchFamily="2" charset="-122"/>
                <a:ea typeface="Arial Unicode MS" pitchFamily="34" charset="-122"/>
              </a:rPr>
              <a:t>「手动独占</a:t>
            </a:r>
            <a:r>
              <a:rPr lang="en-US" altLang="zh-TW" sz="1600" dirty="0" smtClean="0">
                <a:effectLst>
                  <a:outerShdw blurRad="38100" dist="38100" dir="2700000" algn="tl">
                    <a:srgbClr val="C0C0C0"/>
                  </a:outerShdw>
                </a:effectLst>
                <a:latin typeface="华文细黑" pitchFamily="2" charset="-122"/>
                <a:ea typeface="Arial Unicode MS" pitchFamily="34" charset="-122"/>
              </a:rPr>
              <a:t>(</a:t>
            </a:r>
            <a:r>
              <a:rPr lang="en-US" altLang="zh-TW" sz="1600" dirty="0">
                <a:effectLst>
                  <a:outerShdw blurRad="38100" dist="38100" dir="2700000" algn="tl">
                    <a:srgbClr val="C0C0C0"/>
                  </a:outerShdw>
                </a:effectLst>
                <a:latin typeface="华文细黑" pitchFamily="2" charset="-122"/>
                <a:ea typeface="Arial Unicode MS" pitchFamily="34" charset="-122"/>
              </a:rPr>
              <a:t>Manual exclusive</a:t>
            </a:r>
            <a:r>
              <a:rPr lang="en-US" altLang="zh-TW" sz="1600" dirty="0" smtClean="0">
                <a:effectLst>
                  <a:outerShdw blurRad="38100" dist="38100" dir="2700000" algn="tl">
                    <a:srgbClr val="C0C0C0"/>
                  </a:outerShdw>
                </a:effectLst>
                <a:latin typeface="华文细黑" pitchFamily="2" charset="-122"/>
                <a:ea typeface="Arial Unicode MS" pitchFamily="34" charset="-122"/>
              </a:rPr>
              <a:t>)</a:t>
            </a:r>
            <a:r>
              <a:rPr lang="zh-CN" altLang="en-US" sz="1600" dirty="0" smtClean="0">
                <a:effectLst>
                  <a:outerShdw blurRad="38100" dist="38100" dir="2700000" algn="tl">
                    <a:srgbClr val="C0C0C0"/>
                  </a:outerShdw>
                </a:effectLst>
                <a:latin typeface="华文细黑" pitchFamily="2" charset="-122"/>
                <a:ea typeface="Arial Unicode MS" pitchFamily="34" charset="-122"/>
              </a:rPr>
              <a:t>」仅允许用户选取此标签内指定的其中</a:t>
            </a:r>
          </a:p>
          <a:p>
            <a:pPr>
              <a:defRPr/>
            </a:pPr>
            <a:r>
              <a:rPr lang="zh-CN" altLang="en-US" sz="1600" dirty="0" smtClean="0">
                <a:effectLst>
                  <a:outerShdw blurRad="38100" dist="38100" dir="2700000" algn="tl">
                    <a:srgbClr val="C0C0C0"/>
                  </a:outerShdw>
                </a:effectLst>
                <a:latin typeface="华文细黑" pitchFamily="2" charset="-122"/>
                <a:ea typeface="Arial Unicode MS" pitchFamily="34" charset="-122"/>
              </a:rPr>
              <a:t>一个路由事件。</a:t>
            </a:r>
            <a:endParaRPr lang="zh-TW" altLang="en-US" sz="1600" dirty="0">
              <a:effectLst>
                <a:outerShdw blurRad="38100" dist="38100" dir="2700000" algn="tl">
                  <a:srgbClr val="C0C0C0"/>
                </a:outerShdw>
              </a:effectLst>
              <a:latin typeface="华文细黑" pitchFamily="2" charset="-122"/>
              <a:ea typeface="Arial Unicode MS" pitchFamily="34" charset="-122"/>
            </a:endParaRPr>
          </a:p>
        </p:txBody>
      </p:sp>
    </p:spTree>
  </p:cSld>
  <p:clrMapOvr>
    <a:masterClrMapping/>
  </p:clrMapOvr>
  <p:transition spd="med">
    <p:fade thruBlk="1"/>
  </p:transition>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a:buNone/>
            </a:pPr>
            <a:r>
              <a:rPr lang="zh-CN" altLang="en-US" sz="2600" b="1" i="1" dirty="0" smtClean="0">
                <a:solidFill>
                  <a:srgbClr val="FF0000"/>
                </a:solidFill>
              </a:rPr>
              <a:t>活动</a:t>
            </a:r>
            <a:r>
              <a:rPr lang="en-US" altLang="zh-CN" sz="2600" b="1" i="1" dirty="0" smtClean="0">
                <a:solidFill>
                  <a:srgbClr val="FF0000"/>
                </a:solidFill>
              </a:rPr>
              <a:t>-</a:t>
            </a:r>
            <a:r>
              <a:rPr lang="zh-CN" altLang="en-US" sz="2600" b="1" i="1" dirty="0" smtClean="0">
                <a:solidFill>
                  <a:srgbClr val="FF0000"/>
                </a:solidFill>
              </a:rPr>
              <a:t>转移</a:t>
            </a:r>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7" name="Picture 4"/>
          <p:cNvPicPr>
            <a:picLocks noChangeAspect="1" noChangeArrowheads="1"/>
          </p:cNvPicPr>
          <p:nvPr/>
        </p:nvPicPr>
        <p:blipFill>
          <a:blip r:embed="rId2" cstate="print"/>
          <a:srcRect/>
          <a:stretch>
            <a:fillRect/>
          </a:stretch>
        </p:blipFill>
        <p:spPr bwMode="grayWhite">
          <a:xfrm>
            <a:off x="539552" y="1844824"/>
            <a:ext cx="5543550" cy="4491037"/>
          </a:xfrm>
          <a:prstGeom prst="rect">
            <a:avLst/>
          </a:prstGeom>
          <a:noFill/>
          <a:ln w="9525">
            <a:noFill/>
            <a:miter lim="800000"/>
            <a:headEnd/>
            <a:tailEnd/>
          </a:ln>
        </p:spPr>
      </p:pic>
      <p:sp>
        <p:nvSpPr>
          <p:cNvPr id="8" name="Rectangle 5"/>
          <p:cNvSpPr>
            <a:spLocks noChangeArrowheads="1"/>
          </p:cNvSpPr>
          <p:nvPr/>
        </p:nvSpPr>
        <p:spPr bwMode="grayWhite">
          <a:xfrm>
            <a:off x="6084168" y="1628800"/>
            <a:ext cx="2933700" cy="3293209"/>
          </a:xfrm>
          <a:prstGeom prst="rect">
            <a:avLst/>
          </a:prstGeom>
          <a:noFill/>
          <a:ln w="9525" algn="ctr">
            <a:noFill/>
            <a:miter lim="800000"/>
            <a:headEnd/>
            <a:tailEnd/>
          </a:ln>
          <a:effectLst/>
        </p:spPr>
        <p:txBody>
          <a:bodyPr wrap="square">
            <a:spAutoFit/>
          </a:bodyPr>
          <a:lstStyle/>
          <a:p>
            <a:pPr>
              <a:defRPr/>
            </a:pPr>
            <a:r>
              <a:rPr lang="zh-TW" altLang="en-US" sz="1600" dirty="0" smtClean="0">
                <a:effectLst>
                  <a:outerShdw blurRad="38100" dist="38100" dir="2700000" algn="tl">
                    <a:srgbClr val="C0C0C0"/>
                  </a:outerShdw>
                </a:effectLst>
                <a:latin typeface="华文细黑" pitchFamily="2" charset="-122"/>
                <a:ea typeface="Arial Unicode MS" pitchFamily="34" charset="-122"/>
              </a:rPr>
              <a:t>从「转移</a:t>
            </a:r>
            <a:r>
              <a:rPr lang="en-US" altLang="zh-TW" sz="1600" dirty="0" smtClean="0">
                <a:effectLst>
                  <a:outerShdw blurRad="38100" dist="38100" dir="2700000" algn="tl">
                    <a:srgbClr val="C0C0C0"/>
                  </a:outerShdw>
                </a:effectLst>
                <a:latin typeface="华文细黑" pitchFamily="2" charset="-122"/>
                <a:ea typeface="Arial Unicode MS" pitchFamily="34" charset="-122"/>
              </a:rPr>
              <a:t>(</a:t>
            </a:r>
            <a:r>
              <a:rPr lang="en-US" altLang="zh-TW" sz="1600" dirty="0">
                <a:effectLst>
                  <a:outerShdw blurRad="38100" dist="38100" dir="2700000" algn="tl">
                    <a:srgbClr val="C0C0C0"/>
                  </a:outerShdw>
                </a:effectLst>
                <a:latin typeface="华文细黑" pitchFamily="2" charset="-122"/>
                <a:ea typeface="Arial Unicode MS" pitchFamily="34" charset="-122"/>
              </a:rPr>
              <a:t>Transitions</a:t>
            </a:r>
            <a:r>
              <a:rPr lang="en-US" altLang="zh-TW" sz="1600" dirty="0" smtClean="0">
                <a:effectLst>
                  <a:outerShdw blurRad="38100" dist="38100" dir="2700000" algn="tl">
                    <a:srgbClr val="C0C0C0"/>
                  </a:outerShdw>
                </a:effectLst>
                <a:latin typeface="华文细黑" pitchFamily="2" charset="-122"/>
                <a:ea typeface="Arial Unicode MS" pitchFamily="34" charset="-122"/>
              </a:rPr>
              <a:t>)</a:t>
            </a:r>
            <a:r>
              <a:rPr lang="zh-CN" altLang="en-US" sz="1600" dirty="0" smtClean="0">
                <a:effectLst>
                  <a:outerShdw blurRad="38100" dist="38100" dir="2700000" algn="tl">
                    <a:srgbClr val="C0C0C0"/>
                  </a:outerShdw>
                </a:effectLst>
                <a:latin typeface="华文细黑" pitchFamily="2" charset="-122"/>
                <a:ea typeface="Arial Unicode MS" pitchFamily="34" charset="-122"/>
              </a:rPr>
              <a:t>」清单中选取一个条件，并在条件文字区域中键入</a:t>
            </a:r>
          </a:p>
          <a:p>
            <a:pPr>
              <a:defRPr/>
            </a:pPr>
            <a:r>
              <a:rPr lang="zh-CN" altLang="en-US" sz="1600" dirty="0" smtClean="0">
                <a:effectLst>
                  <a:outerShdw blurRad="38100" dist="38100" dir="2700000" algn="tl">
                    <a:srgbClr val="C0C0C0"/>
                  </a:outerShdw>
                </a:effectLst>
                <a:latin typeface="华文细黑" pitchFamily="2" charset="-122"/>
                <a:ea typeface="Arial Unicode MS" pitchFamily="34" charset="-122"/>
              </a:rPr>
              <a:t>表示式，即可将该条件加入转移中。条件为标准的</a:t>
            </a:r>
            <a:r>
              <a:rPr lang="en-US" altLang="zh-TW" sz="1600" dirty="0" smtClean="0">
                <a:effectLst>
                  <a:outerShdw blurRad="38100" dist="38100" dir="2700000" algn="tl">
                    <a:srgbClr val="C0C0C0"/>
                  </a:outerShdw>
                </a:effectLst>
                <a:latin typeface="华文细黑" pitchFamily="2" charset="-122"/>
                <a:ea typeface="Arial Unicode MS" pitchFamily="34" charset="-122"/>
              </a:rPr>
              <a:t>Java</a:t>
            </a:r>
            <a:r>
              <a:rPr lang="zh-CN" altLang="en-US" sz="1600" dirty="0" smtClean="0">
                <a:effectLst>
                  <a:outerShdw blurRad="38100" dist="38100" dir="2700000" algn="tl">
                    <a:srgbClr val="C0C0C0"/>
                  </a:outerShdw>
                </a:effectLst>
                <a:latin typeface="华文细黑" pitchFamily="2" charset="-122"/>
                <a:ea typeface="Arial Unicode MS" pitchFamily="34" charset="-122"/>
              </a:rPr>
              <a:t>表示式，若转移条</a:t>
            </a:r>
          </a:p>
          <a:p>
            <a:pPr>
              <a:defRPr/>
            </a:pPr>
            <a:r>
              <a:rPr lang="zh-CN" altLang="en-US" sz="1600" dirty="0" smtClean="0">
                <a:effectLst>
                  <a:outerShdw blurRad="38100" dist="38100" dir="2700000" algn="tl">
                    <a:srgbClr val="C0C0C0"/>
                  </a:outerShdw>
                </a:effectLst>
                <a:latin typeface="华文细黑" pitchFamily="2" charset="-122"/>
                <a:ea typeface="Arial Unicode MS" pitchFamily="34" charset="-122"/>
              </a:rPr>
              <a:t>件应继续执行，会将</a:t>
            </a:r>
            <a:r>
              <a:rPr lang="en-US" altLang="zh-TW" sz="1600" dirty="0" smtClean="0">
                <a:effectLst>
                  <a:outerShdw blurRad="38100" dist="38100" dir="2700000" algn="tl">
                    <a:srgbClr val="C0C0C0"/>
                  </a:outerShdw>
                </a:effectLst>
                <a:latin typeface="华文细黑" pitchFamily="2" charset="-122"/>
                <a:ea typeface="Arial Unicode MS" pitchFamily="34" charset="-122"/>
              </a:rPr>
              <a:t>result</a:t>
            </a:r>
            <a:r>
              <a:rPr lang="zh-TW" altLang="en-US" sz="1600" dirty="0" smtClean="0">
                <a:effectLst>
                  <a:outerShdw blurRad="38100" dist="38100" dir="2700000" algn="tl">
                    <a:srgbClr val="C0C0C0"/>
                  </a:outerShdw>
                </a:effectLst>
                <a:latin typeface="华文细黑" pitchFamily="2" charset="-122"/>
                <a:ea typeface="Arial Unicode MS" pitchFamily="34" charset="-122"/>
              </a:rPr>
              <a:t>变量设定为</a:t>
            </a:r>
            <a:r>
              <a:rPr lang="en-US" altLang="zh-TW" sz="1600" dirty="0" smtClean="0">
                <a:effectLst>
                  <a:outerShdw blurRad="38100" dist="38100" dir="2700000" algn="tl">
                    <a:srgbClr val="C0C0C0"/>
                  </a:outerShdw>
                </a:effectLst>
                <a:latin typeface="华文细黑" pitchFamily="2" charset="-122"/>
                <a:ea typeface="Arial Unicode MS" pitchFamily="34" charset="-122"/>
              </a:rPr>
              <a:t>TRUE</a:t>
            </a:r>
            <a:r>
              <a:rPr lang="zh-CN" altLang="en-US" sz="1600" dirty="0" smtClean="0">
                <a:effectLst>
                  <a:outerShdw blurRad="38100" dist="38100" dir="2700000" algn="tl">
                    <a:srgbClr val="C0C0C0"/>
                  </a:outerShdw>
                </a:effectLst>
                <a:latin typeface="华文细黑" pitchFamily="2" charset="-122"/>
                <a:ea typeface="Arial Unicode MS" pitchFamily="34" charset="-122"/>
              </a:rPr>
              <a:t>，若不应继续则设定为</a:t>
            </a:r>
            <a:endParaRPr lang="zh-TW" altLang="en-US" sz="1600" dirty="0">
              <a:effectLst>
                <a:outerShdw blurRad="38100" dist="38100" dir="2700000" algn="tl">
                  <a:srgbClr val="C0C0C0"/>
                </a:outerShdw>
              </a:effectLst>
              <a:latin typeface="华文细黑" pitchFamily="2" charset="-122"/>
              <a:ea typeface="Arial Unicode MS" pitchFamily="34" charset="-122"/>
            </a:endParaRPr>
          </a:p>
          <a:p>
            <a:pPr>
              <a:defRPr/>
            </a:pPr>
            <a:r>
              <a:rPr lang="en-US" altLang="zh-TW" sz="1600" dirty="0" smtClean="0">
                <a:effectLst>
                  <a:outerShdw blurRad="38100" dist="38100" dir="2700000" algn="tl">
                    <a:srgbClr val="C0C0C0"/>
                  </a:outerShdw>
                </a:effectLst>
                <a:latin typeface="华文细黑" pitchFamily="2" charset="-122"/>
                <a:ea typeface="Arial Unicode MS" pitchFamily="34" charset="-122"/>
              </a:rPr>
              <a:t>FALSE</a:t>
            </a:r>
            <a:r>
              <a:rPr lang="zh-CN" altLang="en-US" sz="1600" dirty="0" smtClean="0">
                <a:effectLst>
                  <a:outerShdw blurRad="38100" dist="38100" dir="2700000" algn="tl">
                    <a:srgbClr val="C0C0C0"/>
                  </a:outerShdw>
                </a:effectLst>
                <a:latin typeface="华文细黑" pitchFamily="2" charset="-122"/>
                <a:ea typeface="Arial Unicode MS" pitchFamily="34" charset="-122"/>
              </a:rPr>
              <a:t>。单击「检查语法</a:t>
            </a:r>
            <a:r>
              <a:rPr lang="en-US" altLang="zh-TW" sz="1600" dirty="0" smtClean="0">
                <a:effectLst>
                  <a:outerShdw blurRad="38100" dist="38100" dir="2700000" algn="tl">
                    <a:srgbClr val="C0C0C0"/>
                  </a:outerShdw>
                </a:effectLst>
                <a:latin typeface="华文细黑" pitchFamily="2" charset="-122"/>
                <a:ea typeface="Arial Unicode MS" pitchFamily="34" charset="-122"/>
              </a:rPr>
              <a:t>(</a:t>
            </a:r>
            <a:r>
              <a:rPr lang="en-US" altLang="zh-TW" sz="1600" dirty="0">
                <a:effectLst>
                  <a:outerShdw blurRad="38100" dist="38100" dir="2700000" algn="tl">
                    <a:srgbClr val="C0C0C0"/>
                  </a:outerShdw>
                </a:effectLst>
                <a:latin typeface="华文细黑" pitchFamily="2" charset="-122"/>
                <a:ea typeface="Arial Unicode MS" pitchFamily="34" charset="-122"/>
              </a:rPr>
              <a:t>Check Syntax</a:t>
            </a:r>
            <a:r>
              <a:rPr lang="en-US" altLang="zh-TW" sz="1600" dirty="0" smtClean="0">
                <a:effectLst>
                  <a:outerShdw blurRad="38100" dist="38100" dir="2700000" algn="tl">
                    <a:srgbClr val="C0C0C0"/>
                  </a:outerShdw>
                </a:effectLst>
                <a:latin typeface="华文细黑" pitchFamily="2" charset="-122"/>
                <a:ea typeface="Arial Unicode MS" pitchFamily="34" charset="-122"/>
              </a:rPr>
              <a:t>)</a:t>
            </a:r>
            <a:r>
              <a:rPr lang="zh-CN" altLang="en-US" sz="1600" dirty="0" smtClean="0">
                <a:effectLst>
                  <a:outerShdw blurRad="38100" dist="38100" dir="2700000" algn="tl">
                    <a:srgbClr val="C0C0C0"/>
                  </a:outerShdw>
                </a:effectLst>
                <a:latin typeface="华文细黑" pitchFamily="2" charset="-122"/>
                <a:ea typeface="Arial Unicode MS" pitchFamily="34" charset="-122"/>
              </a:rPr>
              <a:t>」，以确认您输入的</a:t>
            </a:r>
            <a:r>
              <a:rPr lang="en-US" altLang="zh-TW" sz="1600" dirty="0" smtClean="0">
                <a:effectLst>
                  <a:outerShdw blurRad="38100" dist="38100" dir="2700000" algn="tl">
                    <a:srgbClr val="C0C0C0"/>
                  </a:outerShdw>
                </a:effectLst>
                <a:latin typeface="华文细黑" pitchFamily="2" charset="-122"/>
                <a:ea typeface="Arial Unicode MS" pitchFamily="34" charset="-122"/>
              </a:rPr>
              <a:t>Java</a:t>
            </a:r>
            <a:r>
              <a:rPr lang="zh-CN" altLang="en-US" sz="1600" dirty="0" smtClean="0">
                <a:effectLst>
                  <a:outerShdw blurRad="38100" dist="38100" dir="2700000" algn="tl">
                    <a:srgbClr val="C0C0C0"/>
                  </a:outerShdw>
                </a:effectLst>
                <a:latin typeface="华文细黑" pitchFamily="2" charset="-122"/>
                <a:ea typeface="Arial Unicode MS" pitchFamily="34" charset="-122"/>
              </a:rPr>
              <a:t>程序</a:t>
            </a:r>
          </a:p>
          <a:p>
            <a:pPr>
              <a:defRPr/>
            </a:pPr>
            <a:r>
              <a:rPr lang="zh-CN" altLang="en-US" sz="1600" dirty="0" smtClean="0">
                <a:effectLst>
                  <a:outerShdw blurRad="38100" dist="38100" dir="2700000" algn="tl">
                    <a:srgbClr val="C0C0C0"/>
                  </a:outerShdw>
                </a:effectLst>
                <a:latin typeface="华文细黑" pitchFamily="2" charset="-122"/>
                <a:ea typeface="Arial Unicode MS" pitchFamily="34" charset="-122"/>
              </a:rPr>
              <a:t>码正确无误。</a:t>
            </a:r>
            <a:endParaRPr lang="zh-TW" altLang="en-US" sz="1600" dirty="0">
              <a:effectLst>
                <a:outerShdw blurRad="38100" dist="38100" dir="2700000" algn="tl">
                  <a:srgbClr val="C0C0C0"/>
                </a:outerShdw>
              </a:effectLst>
              <a:latin typeface="华文细黑" pitchFamily="2" charset="-122"/>
              <a:ea typeface="Arial Unicode MS" pitchFamily="34" charset="-122"/>
            </a:endParaRPr>
          </a:p>
        </p:txBody>
      </p:sp>
    </p:spTree>
  </p:cSld>
  <p:clrMapOvr>
    <a:masterClrMapping/>
  </p:clrMapOvr>
  <p:transition spd="med">
    <p:fade thruBlk="1"/>
  </p:transition>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活动执行选项</a:t>
            </a:r>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buFont typeface="Wingdings" pitchFamily="2" charset="2"/>
              <a:buChar char="l"/>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7" name="Picture 4"/>
          <p:cNvPicPr>
            <a:picLocks noChangeAspect="1" noChangeArrowheads="1"/>
          </p:cNvPicPr>
          <p:nvPr/>
        </p:nvPicPr>
        <p:blipFill>
          <a:blip r:embed="rId2" cstate="print"/>
          <a:srcRect/>
          <a:stretch>
            <a:fillRect/>
          </a:stretch>
        </p:blipFill>
        <p:spPr bwMode="grayWhite">
          <a:xfrm>
            <a:off x="971600" y="2060848"/>
            <a:ext cx="4454525" cy="2465388"/>
          </a:xfrm>
          <a:prstGeom prst="rect">
            <a:avLst/>
          </a:prstGeom>
          <a:noFill/>
          <a:ln w="9525" algn="ctr">
            <a:noFill/>
            <a:miter lim="800000"/>
            <a:headEnd/>
            <a:tailEnd/>
          </a:ln>
        </p:spPr>
      </p:pic>
    </p:spTree>
  </p:cSld>
  <p:clrMapOvr>
    <a:masterClrMapping/>
  </p:clrMapOvr>
  <p:transition spd="med">
    <p:fade thruBlk="1"/>
  </p:transition>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buFont typeface="Wingdings" pitchFamily="2" charset="2"/>
              <a:buChar char="l"/>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7" name="Picture 3"/>
          <p:cNvPicPr>
            <a:picLocks noChangeAspect="1" noChangeArrowheads="1"/>
          </p:cNvPicPr>
          <p:nvPr/>
        </p:nvPicPr>
        <p:blipFill>
          <a:blip r:embed="rId2" cstate="print"/>
          <a:srcRect/>
          <a:stretch>
            <a:fillRect/>
          </a:stretch>
        </p:blipFill>
        <p:spPr bwMode="auto">
          <a:xfrm>
            <a:off x="609600" y="1447800"/>
            <a:ext cx="8229600" cy="5026025"/>
          </a:xfrm>
          <a:prstGeom prst="rect">
            <a:avLst/>
          </a:prstGeom>
          <a:noFill/>
          <a:ln w="9525">
            <a:noFill/>
            <a:miter lim="800000"/>
            <a:headEnd/>
            <a:tailEnd/>
          </a:ln>
        </p:spPr>
      </p:pic>
    </p:spTree>
  </p:cSld>
  <p:clrMapOvr>
    <a:masterClrMapping/>
  </p:clrMapOvr>
  <p:transition spd="med">
    <p:fade thruBlk="1"/>
  </p:transition>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7" name="Picture 3"/>
          <p:cNvPicPr>
            <a:picLocks noChangeAspect="1" noChangeArrowheads="1"/>
          </p:cNvPicPr>
          <p:nvPr/>
        </p:nvPicPr>
        <p:blipFill>
          <a:blip r:embed="rId2" cstate="print"/>
          <a:srcRect/>
          <a:stretch>
            <a:fillRect/>
          </a:stretch>
        </p:blipFill>
        <p:spPr bwMode="auto">
          <a:xfrm>
            <a:off x="609600" y="1447800"/>
            <a:ext cx="8229600" cy="5026025"/>
          </a:xfrm>
          <a:prstGeom prst="rect">
            <a:avLst/>
          </a:prstGeom>
          <a:noFill/>
          <a:ln w="9525">
            <a:noFill/>
            <a:miter lim="800000"/>
            <a:headEnd/>
            <a:tailEnd/>
          </a:ln>
        </p:spPr>
      </p:pic>
    </p:spTree>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ea typeface="宋体" pitchFamily="2" charset="-122"/>
              </a:rPr>
              <a:t>模型扩展</a:t>
            </a:r>
            <a:r>
              <a:rPr lang="en-US" altLang="zh-CN" dirty="0" smtClean="0">
                <a:ea typeface="宋体" pitchFamily="2" charset="-122"/>
              </a:rPr>
              <a:t>(</a:t>
            </a:r>
            <a:r>
              <a:rPr lang="zh-CN" altLang="en-US" dirty="0" smtClean="0">
                <a:ea typeface="宋体" pitchFamily="2" charset="-122"/>
              </a:rPr>
              <a:t>续</a:t>
            </a:r>
            <a:r>
              <a:rPr lang="en-US" altLang="zh-CN" dirty="0" smtClean="0">
                <a:ea typeface="宋体" pitchFamily="2" charset="-122"/>
              </a:rPr>
              <a:t>)</a:t>
            </a:r>
            <a:endParaRPr lang="zh-CN" altLang="en-US" dirty="0" smtClean="0">
              <a:ea typeface="宋体" pitchFamily="2" charset="-122"/>
            </a:endParaRPr>
          </a:p>
        </p:txBody>
      </p:sp>
      <p:sp>
        <p:nvSpPr>
          <p:cNvPr id="4" name="内容占位符 3"/>
          <p:cNvSpPr>
            <a:spLocks noGrp="1"/>
          </p:cNvSpPr>
          <p:nvPr>
            <p:ph idx="1"/>
          </p:nvPr>
        </p:nvSpPr>
        <p:spPr/>
        <p:txBody>
          <a:bodyPr/>
          <a:lstStyle/>
          <a:p>
            <a:r>
              <a:rPr lang="zh-CN" altLang="zh-CN" dirty="0" smtClean="0"/>
              <a:t>在这个里面会对这个变量的类型进行设置，然后点</a:t>
            </a:r>
            <a:r>
              <a:rPr lang="en-US" altLang="zh-CN" dirty="0" err="1" smtClean="0"/>
              <a:t>windchill</a:t>
            </a:r>
            <a:r>
              <a:rPr lang="zh-CN" altLang="zh-CN" dirty="0" smtClean="0"/>
              <a:t>标签</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lvl="1"/>
            <a:r>
              <a:rPr lang="zh-CN" altLang="zh-CN" sz="1800" dirty="0" smtClean="0"/>
              <a:t>找到</a:t>
            </a:r>
            <a:r>
              <a:rPr lang="en-US" altLang="zh-CN" sz="1800" dirty="0" smtClean="0"/>
              <a:t>constrain</a:t>
            </a:r>
            <a:r>
              <a:rPr lang="zh-CN" altLang="zh-CN" sz="1800" dirty="0" smtClean="0"/>
              <a:t>这项，设置</a:t>
            </a:r>
            <a:r>
              <a:rPr lang="en-US" altLang="zh-CN" sz="1800" dirty="0" smtClean="0"/>
              <a:t>value</a:t>
            </a:r>
            <a:r>
              <a:rPr lang="zh-CN" altLang="zh-CN" sz="1800" dirty="0" smtClean="0"/>
              <a:t>为</a:t>
            </a:r>
            <a:r>
              <a:rPr lang="en-US" altLang="zh-CN" sz="1800" dirty="0" smtClean="0"/>
              <a:t>false,</a:t>
            </a:r>
            <a:r>
              <a:rPr lang="zh-CN" altLang="zh-CN" sz="1800" dirty="0" smtClean="0"/>
              <a:t>每个变量都需要这样进行设置，然后让这个类继承</a:t>
            </a:r>
            <a:r>
              <a:rPr lang="en-US" altLang="zh-CN" sz="1800" dirty="0" err="1" smtClean="0"/>
              <a:t>wt.fc.Item</a:t>
            </a:r>
            <a:r>
              <a:rPr lang="zh-CN" altLang="zh-CN" sz="1800" dirty="0" smtClean="0"/>
              <a:t>这个抽象类，这样就表明</a:t>
            </a:r>
            <a:r>
              <a:rPr lang="en-US" altLang="zh-CN" sz="1800" dirty="0" smtClean="0"/>
              <a:t>person</a:t>
            </a:r>
            <a:r>
              <a:rPr lang="zh-CN" altLang="zh-CN" sz="1800" dirty="0" smtClean="0"/>
              <a:t>这个类现在是持久的。同理把</a:t>
            </a:r>
            <a:r>
              <a:rPr lang="en-US" altLang="zh-CN" sz="1800" dirty="0" smtClean="0"/>
              <a:t>person</a:t>
            </a:r>
            <a:r>
              <a:rPr lang="zh-CN" altLang="zh-CN" sz="1800" dirty="0" smtClean="0"/>
              <a:t>这个类和</a:t>
            </a:r>
            <a:r>
              <a:rPr lang="en-US" altLang="zh-CN" sz="1800" dirty="0" err="1" smtClean="0"/>
              <a:t>wtpart</a:t>
            </a:r>
            <a:r>
              <a:rPr lang="zh-CN" altLang="zh-CN" sz="1800" dirty="0" smtClean="0"/>
              <a:t>这个类建立关联，关联的类为</a:t>
            </a:r>
            <a:r>
              <a:rPr lang="en-US" altLang="zh-CN" sz="1800" dirty="0" err="1" smtClean="0"/>
              <a:t>PersonLink</a:t>
            </a:r>
            <a:r>
              <a:rPr lang="zh-CN" altLang="zh-CN" sz="1800" dirty="0" smtClean="0"/>
              <a:t>然后让</a:t>
            </a:r>
            <a:r>
              <a:rPr lang="en-US" altLang="zh-CN" sz="1800" dirty="0" err="1" smtClean="0"/>
              <a:t>personLink</a:t>
            </a:r>
            <a:r>
              <a:rPr lang="zh-CN" altLang="zh-CN" sz="1800" dirty="0" smtClean="0"/>
              <a:t>继承</a:t>
            </a:r>
            <a:r>
              <a:rPr lang="en-US" altLang="zh-CN" sz="1800" dirty="0" err="1" smtClean="0"/>
              <a:t>ObjectToObjectLink</a:t>
            </a:r>
            <a:r>
              <a:rPr lang="zh-CN" altLang="zh-CN" sz="1800" dirty="0" smtClean="0"/>
              <a:t>这个类，然后把这个</a:t>
            </a:r>
            <a:r>
              <a:rPr lang="en-US" altLang="zh-CN" sz="1800" dirty="0" err="1" smtClean="0"/>
              <a:t>helloWorld</a:t>
            </a:r>
            <a:r>
              <a:rPr lang="en-US" altLang="zh-CN" sz="1800" dirty="0" smtClean="0"/>
              <a:t>. </a:t>
            </a:r>
            <a:r>
              <a:rPr lang="en-US" altLang="zh-CN" sz="1800" dirty="0" err="1" smtClean="0"/>
              <a:t>mdl</a:t>
            </a:r>
            <a:r>
              <a:rPr lang="zh-CN" altLang="zh-CN" sz="1800" dirty="0" smtClean="0"/>
              <a:t>保存一下，然后依次打开</a:t>
            </a:r>
            <a:r>
              <a:rPr lang="en-US" altLang="zh-CN" sz="1800" dirty="0" err="1" smtClean="0"/>
              <a:t>file</a:t>
            </a:r>
            <a:r>
              <a:rPr lang="en-US" altLang="zh-CN" sz="1800" dirty="0" err="1" smtClean="0">
                <a:sym typeface="Wingdings"/>
              </a:rPr>
              <a:t></a:t>
            </a:r>
            <a:r>
              <a:rPr lang="en-US" altLang="zh-CN" sz="1800" dirty="0" err="1" smtClean="0"/>
              <a:t>units</a:t>
            </a:r>
            <a:r>
              <a:rPr lang="en-US" altLang="zh-CN" sz="1800" dirty="0" err="1" smtClean="0">
                <a:sym typeface="Wingdings"/>
              </a:rPr>
              <a:t></a:t>
            </a:r>
            <a:r>
              <a:rPr lang="en-US" altLang="zh-CN" sz="1800" dirty="0" err="1" smtClean="0"/>
              <a:t>control</a:t>
            </a:r>
            <a:r>
              <a:rPr lang="en-US" altLang="zh-CN" sz="1800" dirty="0" smtClean="0"/>
              <a:t>,</a:t>
            </a:r>
            <a:r>
              <a:rPr lang="zh-CN" altLang="zh-CN" sz="1800" dirty="0" smtClean="0"/>
              <a:t>然后再依次打开，</a:t>
            </a:r>
            <a:r>
              <a:rPr lang="en-US" altLang="zh-CN" sz="1800" dirty="0" err="1" smtClean="0"/>
              <a:t>tools</a:t>
            </a:r>
            <a:r>
              <a:rPr lang="en-US" altLang="zh-CN" sz="1800" dirty="0" err="1" smtClean="0">
                <a:sym typeface="Wingdings"/>
              </a:rPr>
              <a:t></a:t>
            </a:r>
            <a:r>
              <a:rPr lang="en-US" altLang="zh-CN" sz="1800" dirty="0" err="1" smtClean="0"/>
              <a:t>windchill</a:t>
            </a:r>
            <a:r>
              <a:rPr lang="en-US" altLang="zh-CN" sz="1800" dirty="0" err="1" smtClean="0">
                <a:sym typeface="Wingdings"/>
              </a:rPr>
              <a:t></a:t>
            </a:r>
            <a:r>
              <a:rPr lang="en-US" altLang="zh-CN" sz="1800" dirty="0" err="1" smtClean="0"/>
              <a:t>system</a:t>
            </a:r>
            <a:r>
              <a:rPr lang="en-US" altLang="zh-CN" sz="1800" dirty="0" smtClean="0"/>
              <a:t> generation</a:t>
            </a:r>
            <a:endParaRPr lang="zh-CN" altLang="zh-CN" sz="1800" dirty="0"/>
          </a:p>
        </p:txBody>
      </p:sp>
      <p:pic>
        <p:nvPicPr>
          <p:cNvPr id="50178" name="Picture 2"/>
          <p:cNvPicPr>
            <a:picLocks noChangeAspect="1" noChangeArrowheads="1"/>
          </p:cNvPicPr>
          <p:nvPr/>
        </p:nvPicPr>
        <p:blipFill>
          <a:blip r:embed="rId2" cstate="print"/>
          <a:srcRect/>
          <a:stretch>
            <a:fillRect/>
          </a:stretch>
        </p:blipFill>
        <p:spPr bwMode="auto">
          <a:xfrm>
            <a:off x="1115616" y="1988840"/>
            <a:ext cx="5265737" cy="2670175"/>
          </a:xfrm>
          <a:prstGeom prst="rect">
            <a:avLst/>
          </a:prstGeom>
          <a:noFill/>
          <a:ln w="9525">
            <a:noFill/>
            <a:miter lim="800000"/>
            <a:headEnd/>
            <a:tailEnd/>
          </a:ln>
        </p:spPr>
      </p:pic>
    </p:spTree>
  </p:cSld>
  <p:clrMapOvr>
    <a:masterClrMapping/>
  </p:clrMapOvr>
  <p:transition spd="med">
    <p:fade thruBlk="1"/>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7" name="Picture 3"/>
          <p:cNvPicPr>
            <a:picLocks noChangeAspect="1" noChangeArrowheads="1"/>
          </p:cNvPicPr>
          <p:nvPr/>
        </p:nvPicPr>
        <p:blipFill>
          <a:blip r:embed="rId2" cstate="print"/>
          <a:srcRect/>
          <a:stretch>
            <a:fillRect/>
          </a:stretch>
        </p:blipFill>
        <p:spPr bwMode="auto">
          <a:xfrm>
            <a:off x="611560" y="1196752"/>
            <a:ext cx="8229600" cy="5026025"/>
          </a:xfrm>
          <a:prstGeom prst="rect">
            <a:avLst/>
          </a:prstGeom>
          <a:noFill/>
          <a:ln w="9525">
            <a:noFill/>
            <a:miter lim="800000"/>
            <a:headEnd/>
            <a:tailEnd/>
          </a:ln>
        </p:spPr>
      </p:pic>
    </p:spTree>
  </p:cSld>
  <p:clrMapOvr>
    <a:masterClrMapping/>
  </p:clrMapOvr>
  <p:transition spd="med">
    <p:fade thruBlk="1"/>
  </p:transition>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buFont typeface="Wingdings" pitchFamily="2" charset="2"/>
              <a:buChar char="l"/>
              <a:defRPr/>
            </a:pPr>
            <a:r>
              <a:rPr lang="zh-CN" altLang="en-US" sz="2000" b="1" kern="0" dirty="0" smtClean="0">
                <a:effectLst>
                  <a:outerShdw blurRad="38100" dist="38100" dir="2700000" algn="tl">
                    <a:srgbClr val="C0C0C0"/>
                  </a:outerShdw>
                </a:effectLst>
                <a:latin typeface="华文细黑" pitchFamily="2" charset="-122"/>
                <a:ea typeface="Arial Unicode MS" pitchFamily="34" charset="-122"/>
              </a:rPr>
              <a:t>活动</a:t>
            </a:r>
            <a:r>
              <a:rPr lang="en-US" altLang="zh-CN" sz="2000" b="1" kern="0" dirty="0" smtClean="0">
                <a:effectLst>
                  <a:outerShdw blurRad="38100" dist="38100" dir="2700000" algn="tl">
                    <a:srgbClr val="C0C0C0"/>
                  </a:outerShdw>
                </a:effectLst>
                <a:latin typeface="华文细黑" pitchFamily="2" charset="-122"/>
                <a:ea typeface="Arial Unicode MS" pitchFamily="34" charset="-122"/>
              </a:rPr>
              <a:t>——</a:t>
            </a:r>
            <a:r>
              <a:rPr lang="zh-CN" altLang="en-US" sz="2000" b="1" kern="0" dirty="0" smtClean="0">
                <a:effectLst>
                  <a:outerShdw blurRad="38100" dist="38100" dir="2700000" algn="tl">
                    <a:srgbClr val="C0C0C0"/>
                  </a:outerShdw>
                </a:effectLst>
                <a:latin typeface="华文细黑" pitchFamily="2" charset="-122"/>
                <a:ea typeface="Arial Unicode MS" pitchFamily="34" charset="-122"/>
              </a:rPr>
              <a:t>定义子流程</a:t>
            </a:r>
            <a:endParaRPr lang="en-US" altLang="zh-CN" sz="2000" b="1" kern="0" dirty="0" smtClean="0">
              <a:effectLst>
                <a:outerShdw blurRad="38100" dist="38100" dir="2700000" algn="tl">
                  <a:srgbClr val="C0C0C0"/>
                </a:outerShdw>
              </a:effectLst>
              <a:latin typeface="华文细黑" pitchFamily="2" charset="-122"/>
              <a:ea typeface="Arial Unicode MS" pitchFamily="34" charset="-122"/>
            </a:endParaRPr>
          </a:p>
          <a:p>
            <a:pPr marL="342900" indent="-342900">
              <a:lnSpc>
                <a:spcPct val="90000"/>
              </a:lnSpc>
              <a:spcBef>
                <a:spcPct val="20000"/>
              </a:spcBef>
              <a:buClr>
                <a:srgbClr val="FF3300"/>
              </a:buClr>
              <a:buSzPct val="80000"/>
              <a:buFont typeface="Wingdings" pitchFamily="2" charset="2"/>
              <a:buChar char="l"/>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7" name="Picture 4"/>
          <p:cNvPicPr>
            <a:picLocks noChangeAspect="1" noChangeArrowheads="1"/>
          </p:cNvPicPr>
          <p:nvPr/>
        </p:nvPicPr>
        <p:blipFill>
          <a:blip r:embed="rId2" cstate="print"/>
          <a:srcRect/>
          <a:stretch>
            <a:fillRect/>
          </a:stretch>
        </p:blipFill>
        <p:spPr bwMode="grayWhite">
          <a:xfrm>
            <a:off x="755576" y="3573016"/>
            <a:ext cx="6192837" cy="2735262"/>
          </a:xfrm>
          <a:prstGeom prst="rect">
            <a:avLst/>
          </a:prstGeom>
          <a:noFill/>
          <a:ln w="9525">
            <a:noFill/>
            <a:miter lim="800000"/>
            <a:headEnd/>
            <a:tailEnd/>
          </a:ln>
        </p:spPr>
      </p:pic>
      <p:sp>
        <p:nvSpPr>
          <p:cNvPr id="9" name="Rectangle 5"/>
          <p:cNvSpPr>
            <a:spLocks noChangeArrowheads="1"/>
          </p:cNvSpPr>
          <p:nvPr/>
        </p:nvSpPr>
        <p:spPr bwMode="grayWhite">
          <a:xfrm>
            <a:off x="683568" y="1556791"/>
            <a:ext cx="7704782" cy="2031325"/>
          </a:xfrm>
          <a:prstGeom prst="rect">
            <a:avLst/>
          </a:prstGeom>
          <a:noFill/>
          <a:ln w="9525" algn="ctr">
            <a:noFill/>
            <a:miter lim="800000"/>
            <a:headEnd/>
            <a:tailEnd/>
          </a:ln>
          <a:effectLst/>
        </p:spPr>
        <p:txBody>
          <a:bodyPr wrap="square">
            <a:spAutoFit/>
          </a:bodyPr>
          <a:lstStyle/>
          <a:p>
            <a:pPr>
              <a:defRPr/>
            </a:pPr>
            <a:r>
              <a:rPr lang="zh-TW" altLang="en-US" sz="1400" dirty="0" smtClean="0">
                <a:effectLst>
                  <a:outerShdw blurRad="38100" dist="38100" dir="2700000" algn="tl">
                    <a:srgbClr val="C0C0C0"/>
                  </a:outerShdw>
                </a:effectLst>
                <a:latin typeface="华文细黑" pitchFamily="2" charset="-122"/>
                <a:ea typeface="Arial Unicode MS" pitchFamily="34" charset="-122"/>
              </a:rPr>
              <a:t>子流程或</a:t>
            </a:r>
            <a:r>
              <a:rPr lang="en-US" altLang="zh-TW" sz="1400" dirty="0" smtClean="0">
                <a:effectLst>
                  <a:outerShdw blurRad="38100" dist="38100" dir="2700000" algn="tl">
                    <a:srgbClr val="C0C0C0"/>
                  </a:outerShdw>
                </a:effectLst>
                <a:latin typeface="华文细黑" pitchFamily="2" charset="-122"/>
                <a:ea typeface="Arial Unicode MS" pitchFamily="34" charset="-122"/>
              </a:rPr>
              <a:t>Proxy</a:t>
            </a:r>
            <a:r>
              <a:rPr lang="zh-CN" altLang="en-US" sz="1400" dirty="0" smtClean="0">
                <a:effectLst>
                  <a:outerShdw blurRad="38100" dist="38100" dir="2700000" algn="tl">
                    <a:srgbClr val="C0C0C0"/>
                  </a:outerShdw>
                </a:effectLst>
                <a:latin typeface="华文细黑" pitchFamily="2" charset="-122"/>
                <a:ea typeface="Arial Unicode MS" pitchFamily="34" charset="-122"/>
              </a:rPr>
              <a:t>流程可作为另一流程</a:t>
            </a:r>
            <a:r>
              <a:rPr lang="en-US" altLang="zh-TW" sz="1400" dirty="0" smtClean="0">
                <a:effectLst>
                  <a:outerShdw blurRad="38100" dist="38100" dir="2700000" algn="tl">
                    <a:srgbClr val="C0C0C0"/>
                  </a:outerShdw>
                </a:effectLst>
                <a:latin typeface="华文细黑" pitchFamily="2" charset="-122"/>
                <a:ea typeface="Arial Unicode MS" pitchFamily="34" charset="-122"/>
              </a:rPr>
              <a:t>(</a:t>
            </a:r>
            <a:r>
              <a:rPr lang="zh-TW" altLang="en-US" sz="1400" dirty="0" smtClean="0">
                <a:effectLst>
                  <a:outerShdw blurRad="38100" dist="38100" dir="2700000" algn="tl">
                    <a:srgbClr val="C0C0C0"/>
                  </a:outerShdw>
                </a:effectLst>
                <a:latin typeface="华文细黑" pitchFamily="2" charset="-122"/>
                <a:ea typeface="Arial Unicode MS" pitchFamily="34" charset="-122"/>
              </a:rPr>
              <a:t>父流程</a:t>
            </a:r>
            <a:r>
              <a:rPr lang="en-US" altLang="zh-TW" sz="1400" dirty="0" smtClean="0">
                <a:effectLst>
                  <a:outerShdw blurRad="38100" dist="38100" dir="2700000" algn="tl">
                    <a:srgbClr val="C0C0C0"/>
                  </a:outerShdw>
                </a:effectLst>
                <a:latin typeface="华文细黑" pitchFamily="2" charset="-122"/>
                <a:ea typeface="Arial Unicode MS" pitchFamily="34" charset="-122"/>
              </a:rPr>
              <a:t>)</a:t>
            </a:r>
            <a:r>
              <a:rPr lang="zh-CN" altLang="en-US" sz="1400" dirty="0" smtClean="0">
                <a:effectLst>
                  <a:outerShdw blurRad="38100" dist="38100" dir="2700000" algn="tl">
                    <a:srgbClr val="C0C0C0"/>
                  </a:outerShdw>
                </a:effectLst>
                <a:latin typeface="华文细黑" pitchFamily="2" charset="-122"/>
                <a:ea typeface="Arial Unicode MS" pitchFamily="34" charset="-122"/>
              </a:rPr>
              <a:t>的节点。</a:t>
            </a:r>
          </a:p>
          <a:p>
            <a:pPr>
              <a:defRPr/>
            </a:pPr>
            <a:r>
              <a:rPr lang="zh-CN" altLang="en-US" sz="1400" dirty="0" smtClean="0">
                <a:effectLst>
                  <a:outerShdw blurRad="38100" dist="38100" dir="2700000" algn="tl">
                    <a:srgbClr val="C0C0C0"/>
                  </a:outerShdw>
                </a:effectLst>
                <a:latin typeface="华文细黑" pitchFamily="2" charset="-122"/>
                <a:ea typeface="Arial Unicode MS" pitchFamily="34" charset="-122"/>
              </a:rPr>
              <a:t>若要在流程定义中加入</a:t>
            </a:r>
            <a:r>
              <a:rPr lang="en-US" altLang="zh-TW" sz="1400" dirty="0" smtClean="0">
                <a:effectLst>
                  <a:outerShdw blurRad="38100" dist="38100" dir="2700000" algn="tl">
                    <a:srgbClr val="C0C0C0"/>
                  </a:outerShdw>
                </a:effectLst>
                <a:latin typeface="华文细黑" pitchFamily="2" charset="-122"/>
                <a:ea typeface="Arial Unicode MS" pitchFamily="34" charset="-122"/>
              </a:rPr>
              <a:t>Proxy</a:t>
            </a:r>
            <a:r>
              <a:rPr lang="zh-CN" altLang="en-US" sz="1400" dirty="0" smtClean="0">
                <a:effectLst>
                  <a:outerShdw blurRad="38100" dist="38100" dir="2700000" algn="tl">
                    <a:srgbClr val="C0C0C0"/>
                  </a:outerShdw>
                </a:effectLst>
                <a:latin typeface="华文细黑" pitchFamily="2" charset="-122"/>
                <a:ea typeface="Arial Unicode MS" pitchFamily="34" charset="-122"/>
              </a:rPr>
              <a:t>流程，请将「</a:t>
            </a:r>
            <a:r>
              <a:rPr lang="en-US" altLang="zh-TW" sz="1400" dirty="0" smtClean="0">
                <a:effectLst>
                  <a:outerShdw blurRad="38100" dist="38100" dir="2700000" algn="tl">
                    <a:srgbClr val="C0C0C0"/>
                  </a:outerShdw>
                </a:effectLst>
                <a:latin typeface="华文细黑" pitchFamily="2" charset="-122"/>
                <a:ea typeface="Arial Unicode MS" pitchFamily="34" charset="-122"/>
              </a:rPr>
              <a:t>Proxy</a:t>
            </a:r>
            <a:r>
              <a:rPr lang="zh-TW" altLang="en-US" sz="1400" dirty="0" smtClean="0">
                <a:effectLst>
                  <a:outerShdw blurRad="38100" dist="38100" dir="2700000" algn="tl">
                    <a:srgbClr val="C0C0C0"/>
                  </a:outerShdw>
                </a:effectLst>
                <a:latin typeface="华文细黑" pitchFamily="2" charset="-122"/>
                <a:ea typeface="Arial Unicode MS" pitchFamily="34" charset="-122"/>
              </a:rPr>
              <a:t>流程」图标</a:t>
            </a:r>
            <a:r>
              <a:rPr lang="en-US" altLang="zh-TW" sz="1400" dirty="0" smtClean="0">
                <a:effectLst>
                  <a:outerShdw blurRad="38100" dist="38100" dir="2700000" algn="tl">
                    <a:srgbClr val="C0C0C0"/>
                  </a:outerShdw>
                </a:effectLst>
                <a:latin typeface="华文细黑" pitchFamily="2" charset="-122"/>
                <a:ea typeface="Arial Unicode MS" pitchFamily="34" charset="-122"/>
              </a:rPr>
              <a:t>( )</a:t>
            </a:r>
            <a:r>
              <a:rPr lang="zh-CN" altLang="en-US" sz="1400" dirty="0" smtClean="0">
                <a:effectLst>
                  <a:outerShdw blurRad="38100" dist="38100" dir="2700000" algn="tl">
                    <a:srgbClr val="C0C0C0"/>
                  </a:outerShdw>
                </a:effectLst>
                <a:latin typeface="华文细黑" pitchFamily="2" charset="-122"/>
                <a:ea typeface="Arial Unicode MS" pitchFamily="34" charset="-122"/>
              </a:rPr>
              <a:t>拖曳至</a:t>
            </a:r>
          </a:p>
          <a:p>
            <a:pPr>
              <a:defRPr/>
            </a:pPr>
            <a:r>
              <a:rPr lang="zh-CN" altLang="en-US" sz="1400" dirty="0" smtClean="0">
                <a:effectLst>
                  <a:outerShdw blurRad="38100" dist="38100" dir="2700000" algn="tl">
                    <a:srgbClr val="C0C0C0"/>
                  </a:outerShdw>
                </a:effectLst>
                <a:latin typeface="华文细黑" pitchFamily="2" charset="-122"/>
                <a:ea typeface="Arial Unicode MS" pitchFamily="34" charset="-122"/>
              </a:rPr>
              <a:t>流程图中。「属性</a:t>
            </a:r>
            <a:r>
              <a:rPr lang="en-US" altLang="zh-TW" sz="1400" dirty="0" smtClean="0">
                <a:effectLst>
                  <a:outerShdw blurRad="38100" dist="38100" dir="2700000" algn="tl">
                    <a:srgbClr val="C0C0C0"/>
                  </a:outerShdw>
                </a:effectLst>
                <a:latin typeface="华文细黑" pitchFamily="2" charset="-122"/>
                <a:ea typeface="Arial Unicode MS" pitchFamily="34" charset="-122"/>
              </a:rPr>
              <a:t>(</a:t>
            </a:r>
            <a:r>
              <a:rPr lang="en-US" altLang="zh-TW" sz="1400" dirty="0">
                <a:effectLst>
                  <a:outerShdw blurRad="38100" dist="38100" dir="2700000" algn="tl">
                    <a:srgbClr val="C0C0C0"/>
                  </a:outerShdw>
                </a:effectLst>
                <a:latin typeface="华文细黑" pitchFamily="2" charset="-122"/>
                <a:ea typeface="Arial Unicode MS" pitchFamily="34" charset="-122"/>
              </a:rPr>
              <a:t>properties</a:t>
            </a:r>
            <a:r>
              <a:rPr lang="en-US" altLang="zh-TW" sz="1400" dirty="0" smtClean="0">
                <a:effectLst>
                  <a:outerShdw blurRad="38100" dist="38100" dir="2700000" algn="tl">
                    <a:srgbClr val="C0C0C0"/>
                  </a:outerShdw>
                </a:effectLst>
                <a:latin typeface="华文细黑" pitchFamily="2" charset="-122"/>
                <a:ea typeface="Arial Unicode MS" pitchFamily="34" charset="-122"/>
              </a:rPr>
              <a:t>)</a:t>
            </a:r>
            <a:r>
              <a:rPr lang="zh-CN" altLang="en-US" sz="1400" dirty="0" smtClean="0">
                <a:effectLst>
                  <a:outerShdw blurRad="38100" dist="38100" dir="2700000" algn="tl">
                    <a:srgbClr val="C0C0C0"/>
                  </a:outerShdw>
                </a:effectLst>
                <a:latin typeface="华文细黑" pitchFamily="2" charset="-122"/>
                <a:ea typeface="Arial Unicode MS" pitchFamily="34" charset="-122"/>
              </a:rPr>
              <a:t>」窗口会开启。您可以指定类别，输入描述，</a:t>
            </a:r>
          </a:p>
          <a:p>
            <a:pPr>
              <a:defRPr/>
            </a:pPr>
            <a:r>
              <a:rPr lang="zh-CN" altLang="en-US" sz="1400" dirty="0" smtClean="0">
                <a:effectLst>
                  <a:outerShdw blurRad="38100" dist="38100" dir="2700000" algn="tl">
                    <a:srgbClr val="C0C0C0"/>
                  </a:outerShdw>
                </a:effectLst>
                <a:latin typeface="华文细黑" pitchFamily="2" charset="-122"/>
                <a:ea typeface="Arial Unicode MS" pitchFamily="34" charset="-122"/>
              </a:rPr>
              <a:t>并以浏览的方式来选取现有流程，此流程将会成为</a:t>
            </a:r>
            <a:r>
              <a:rPr lang="en-US" altLang="zh-TW" sz="1400" dirty="0" smtClean="0">
                <a:effectLst>
                  <a:outerShdw blurRad="38100" dist="38100" dir="2700000" algn="tl">
                    <a:srgbClr val="C0C0C0"/>
                  </a:outerShdw>
                </a:effectLst>
                <a:latin typeface="华文细黑" pitchFamily="2" charset="-122"/>
                <a:ea typeface="Arial Unicode MS" pitchFamily="34" charset="-122"/>
              </a:rPr>
              <a:t>Proxy</a:t>
            </a:r>
            <a:r>
              <a:rPr lang="zh-CN" altLang="en-US" sz="1400" dirty="0" smtClean="0">
                <a:effectLst>
                  <a:outerShdw blurRad="38100" dist="38100" dir="2700000" algn="tl">
                    <a:srgbClr val="C0C0C0"/>
                  </a:outerShdw>
                </a:effectLst>
                <a:latin typeface="华文细黑" pitchFamily="2" charset="-122"/>
                <a:ea typeface="Arial Unicode MS" pitchFamily="34" charset="-122"/>
              </a:rPr>
              <a:t>流程。若要确保原</a:t>
            </a:r>
          </a:p>
          <a:p>
            <a:pPr>
              <a:defRPr/>
            </a:pPr>
            <a:r>
              <a:rPr lang="zh-CN" altLang="en-US" sz="1400" dirty="0" smtClean="0">
                <a:effectLst>
                  <a:outerShdw blurRad="38100" dist="38100" dir="2700000" algn="tl">
                    <a:srgbClr val="C0C0C0"/>
                  </a:outerShdw>
                </a:effectLst>
                <a:latin typeface="华文细黑" pitchFamily="2" charset="-122"/>
                <a:ea typeface="Arial Unicode MS" pitchFamily="34" charset="-122"/>
              </a:rPr>
              <a:t>始流程变更时，</a:t>
            </a:r>
            <a:r>
              <a:rPr lang="en-US" altLang="zh-TW" sz="1400" dirty="0" smtClean="0">
                <a:effectLst>
                  <a:outerShdw blurRad="38100" dist="38100" dir="2700000" algn="tl">
                    <a:srgbClr val="C0C0C0"/>
                  </a:outerShdw>
                </a:effectLst>
                <a:latin typeface="华文细黑" pitchFamily="2" charset="-122"/>
                <a:ea typeface="Arial Unicode MS" pitchFamily="34" charset="-122"/>
              </a:rPr>
              <a:t>Proxy</a:t>
            </a:r>
            <a:r>
              <a:rPr lang="zh-CN" altLang="en-US" sz="1400" dirty="0" smtClean="0">
                <a:effectLst>
                  <a:outerShdw blurRad="38100" dist="38100" dir="2700000" algn="tl">
                    <a:srgbClr val="C0C0C0"/>
                  </a:outerShdw>
                </a:effectLst>
                <a:latin typeface="华文细黑" pitchFamily="2" charset="-122"/>
                <a:ea typeface="Arial Unicode MS" pitchFamily="34" charset="-122"/>
              </a:rPr>
              <a:t>流程也会更新，请选取「使用最新版序</a:t>
            </a:r>
            <a:r>
              <a:rPr lang="en-US" altLang="zh-TW" sz="1400" dirty="0" smtClean="0">
                <a:effectLst>
                  <a:outerShdw blurRad="38100" dist="38100" dir="2700000" algn="tl">
                    <a:srgbClr val="C0C0C0"/>
                  </a:outerShdw>
                </a:effectLst>
                <a:latin typeface="华文细黑" pitchFamily="2" charset="-122"/>
                <a:ea typeface="Arial Unicode MS" pitchFamily="34" charset="-122"/>
              </a:rPr>
              <a:t>(</a:t>
            </a:r>
            <a:r>
              <a:rPr lang="en-US" altLang="zh-TW" sz="1400" dirty="0">
                <a:effectLst>
                  <a:outerShdw blurRad="38100" dist="38100" dir="2700000" algn="tl">
                    <a:srgbClr val="C0C0C0"/>
                  </a:outerShdw>
                </a:effectLst>
                <a:latin typeface="华文细黑" pitchFamily="2" charset="-122"/>
                <a:ea typeface="Arial Unicode MS" pitchFamily="34" charset="-122"/>
              </a:rPr>
              <a:t>Use Latest</a:t>
            </a:r>
          </a:p>
          <a:p>
            <a:pPr>
              <a:defRPr/>
            </a:pPr>
            <a:r>
              <a:rPr lang="en-US" altLang="zh-TW" sz="1400" dirty="0">
                <a:effectLst>
                  <a:outerShdw blurRad="38100" dist="38100" dir="2700000" algn="tl">
                    <a:srgbClr val="C0C0C0"/>
                  </a:outerShdw>
                </a:effectLst>
                <a:latin typeface="华文细黑" pitchFamily="2" charset="-122"/>
                <a:ea typeface="Arial Unicode MS" pitchFamily="34" charset="-122"/>
              </a:rPr>
              <a:t>Iteration</a:t>
            </a:r>
            <a:r>
              <a:rPr lang="en-US" altLang="zh-TW" sz="1400" dirty="0" smtClean="0">
                <a:effectLst>
                  <a:outerShdw blurRad="38100" dist="38100" dir="2700000" algn="tl">
                    <a:srgbClr val="C0C0C0"/>
                  </a:outerShdw>
                </a:effectLst>
                <a:latin typeface="华文细黑" pitchFamily="2" charset="-122"/>
                <a:ea typeface="Arial Unicode MS" pitchFamily="34" charset="-122"/>
              </a:rPr>
              <a:t>)</a:t>
            </a:r>
            <a:r>
              <a:rPr lang="zh-CN" altLang="en-US" sz="1400" dirty="0" smtClean="0">
                <a:effectLst>
                  <a:outerShdw blurRad="38100" dist="38100" dir="2700000" algn="tl">
                    <a:srgbClr val="C0C0C0"/>
                  </a:outerShdw>
                </a:effectLst>
                <a:latin typeface="华文细黑" pitchFamily="2" charset="-122"/>
                <a:ea typeface="Arial Unicode MS" pitchFamily="34" charset="-122"/>
              </a:rPr>
              <a:t>」。流程的名称会以「参考流程</a:t>
            </a:r>
            <a:r>
              <a:rPr lang="en-US" altLang="zh-TW" sz="1400" dirty="0" smtClean="0">
                <a:effectLst>
                  <a:outerShdw blurRad="38100" dist="38100" dir="2700000" algn="tl">
                    <a:srgbClr val="C0C0C0"/>
                  </a:outerShdw>
                </a:effectLst>
                <a:latin typeface="华文细黑" pitchFamily="2" charset="-122"/>
                <a:ea typeface="Arial Unicode MS" pitchFamily="34" charset="-122"/>
              </a:rPr>
              <a:t>(</a:t>
            </a:r>
            <a:r>
              <a:rPr lang="en-US" altLang="zh-TW" sz="1400" dirty="0">
                <a:effectLst>
                  <a:outerShdw blurRad="38100" dist="38100" dir="2700000" algn="tl">
                    <a:srgbClr val="C0C0C0"/>
                  </a:outerShdw>
                </a:effectLst>
                <a:latin typeface="华文细黑" pitchFamily="2" charset="-122"/>
                <a:ea typeface="Arial Unicode MS" pitchFamily="34" charset="-122"/>
              </a:rPr>
              <a:t>Referenced Process</a:t>
            </a:r>
            <a:r>
              <a:rPr lang="en-US" altLang="zh-TW" sz="1400" dirty="0" smtClean="0">
                <a:effectLst>
                  <a:outerShdw blurRad="38100" dist="38100" dir="2700000" algn="tl">
                    <a:srgbClr val="C0C0C0"/>
                  </a:outerShdw>
                </a:effectLst>
                <a:latin typeface="华文细黑" pitchFamily="2" charset="-122"/>
                <a:ea typeface="Arial Unicode MS" pitchFamily="34" charset="-122"/>
              </a:rPr>
              <a:t>)</a:t>
            </a:r>
            <a:r>
              <a:rPr lang="zh-CN" altLang="en-US" sz="1400" dirty="0" smtClean="0">
                <a:effectLst>
                  <a:outerShdw blurRad="38100" dist="38100" dir="2700000" algn="tl">
                    <a:srgbClr val="C0C0C0"/>
                  </a:outerShdw>
                </a:effectLst>
                <a:latin typeface="华文细黑" pitchFamily="2" charset="-122"/>
                <a:ea typeface="Arial Unicode MS" pitchFamily="34" charset="-122"/>
              </a:rPr>
              <a:t>」连结的方</a:t>
            </a:r>
          </a:p>
          <a:p>
            <a:pPr>
              <a:defRPr/>
            </a:pPr>
            <a:r>
              <a:rPr lang="zh-CN" altLang="en-US" sz="1400" dirty="0" smtClean="0">
                <a:effectLst>
                  <a:outerShdw blurRad="38100" dist="38100" dir="2700000" algn="tl">
                    <a:srgbClr val="C0C0C0"/>
                  </a:outerShdw>
                </a:effectLst>
                <a:latin typeface="华文细黑" pitchFamily="2" charset="-122"/>
                <a:ea typeface="Arial Unicode MS" pitchFamily="34" charset="-122"/>
              </a:rPr>
              <a:t>式显示。</a:t>
            </a:r>
          </a:p>
          <a:p>
            <a:pPr>
              <a:defRPr/>
            </a:pPr>
            <a:r>
              <a:rPr lang="zh-CN" altLang="en-US" sz="1400" dirty="0" smtClean="0">
                <a:effectLst>
                  <a:outerShdw blurRad="38100" dist="38100" dir="2700000" algn="tl">
                    <a:srgbClr val="C0C0C0"/>
                  </a:outerShdw>
                </a:effectLst>
                <a:latin typeface="华文细黑" pitchFamily="2" charset="-122"/>
                <a:ea typeface="Arial Unicode MS" pitchFamily="34" charset="-122"/>
              </a:rPr>
              <a:t>如果没有选择流程，您就无法回到流程图中。您必须单击「取消</a:t>
            </a:r>
            <a:endParaRPr lang="zh-TW" altLang="en-US" sz="1400" dirty="0">
              <a:effectLst>
                <a:outerShdw blurRad="38100" dist="38100" dir="2700000" algn="tl">
                  <a:srgbClr val="C0C0C0"/>
                </a:outerShdw>
              </a:effectLst>
              <a:latin typeface="华文细黑" pitchFamily="2" charset="-122"/>
              <a:ea typeface="Arial Unicode MS" pitchFamily="34" charset="-122"/>
            </a:endParaRPr>
          </a:p>
          <a:p>
            <a:pPr>
              <a:defRPr/>
            </a:pPr>
            <a:r>
              <a:rPr lang="en-US" altLang="zh-TW" sz="1400" dirty="0">
                <a:effectLst>
                  <a:outerShdw blurRad="38100" dist="38100" dir="2700000" algn="tl">
                    <a:srgbClr val="C0C0C0"/>
                  </a:outerShdw>
                </a:effectLst>
                <a:latin typeface="华文细黑" pitchFamily="2" charset="-122"/>
                <a:ea typeface="Arial Unicode MS" pitchFamily="34" charset="-122"/>
              </a:rPr>
              <a:t>(Cancel)</a:t>
            </a:r>
            <a:r>
              <a:rPr lang="zh-TW" altLang="en-US" sz="1400" dirty="0">
                <a:effectLst>
                  <a:outerShdw blurRad="38100" dist="38100" dir="2700000" algn="tl">
                    <a:srgbClr val="C0C0C0"/>
                  </a:outerShdw>
                </a:effectLst>
                <a:latin typeface="华文细黑" pitchFamily="2" charset="-122"/>
                <a:ea typeface="Arial Unicode MS" pitchFamily="34" charset="-122"/>
              </a:rPr>
              <a:t>」</a:t>
            </a:r>
            <a:r>
              <a:rPr lang="zh-TW" altLang="en-US" sz="1400" dirty="0" smtClean="0">
                <a:effectLst>
                  <a:outerShdw blurRad="38100" dist="38100" dir="2700000" algn="tl">
                    <a:srgbClr val="C0C0C0"/>
                  </a:outerShdw>
                </a:effectLst>
                <a:latin typeface="华文细黑" pitchFamily="2" charset="-122"/>
                <a:ea typeface="Arial Unicode MS" pitchFamily="34" charset="-122"/>
              </a:rPr>
              <a:t>，</a:t>
            </a:r>
            <a:r>
              <a:rPr lang="en-US" altLang="zh-TW" sz="1400" dirty="0" smtClean="0">
                <a:effectLst>
                  <a:outerShdw blurRad="38100" dist="38100" dir="2700000" algn="tl">
                    <a:srgbClr val="C0C0C0"/>
                  </a:outerShdw>
                </a:effectLst>
                <a:latin typeface="华文细黑" pitchFamily="2" charset="-122"/>
                <a:ea typeface="Arial Unicode MS" pitchFamily="34" charset="-122"/>
              </a:rPr>
              <a:t>Proxy</a:t>
            </a:r>
            <a:r>
              <a:rPr lang="zh-CN" altLang="en-US" sz="1400" dirty="0" smtClean="0">
                <a:effectLst>
                  <a:outerShdw blurRad="38100" dist="38100" dir="2700000" algn="tl">
                    <a:srgbClr val="C0C0C0"/>
                  </a:outerShdw>
                </a:effectLst>
                <a:latin typeface="华文细黑" pitchFamily="2" charset="-122"/>
                <a:ea typeface="Arial Unicode MS" pitchFamily="34" charset="-122"/>
              </a:rPr>
              <a:t>流程节点就会由流程图中消失。</a:t>
            </a:r>
            <a:endParaRPr lang="zh-TW" altLang="en-US" sz="1400" dirty="0">
              <a:effectLst>
                <a:outerShdw blurRad="38100" dist="38100" dir="2700000" algn="tl">
                  <a:srgbClr val="C0C0C0"/>
                </a:outerShdw>
              </a:effectLst>
              <a:latin typeface="华文细黑" pitchFamily="2" charset="-122"/>
              <a:ea typeface="Arial Unicode MS" pitchFamily="34" charset="-122"/>
            </a:endParaRPr>
          </a:p>
        </p:txBody>
      </p:sp>
    </p:spTree>
  </p:cSld>
  <p:clrMapOvr>
    <a:masterClrMapping/>
  </p:clrMapOvr>
  <p:transition spd="med">
    <p:fade thruBlk="1"/>
  </p:transition>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buFont typeface="Wingdings" pitchFamily="2" charset="2"/>
              <a:buChar char="l"/>
              <a:defRPr/>
            </a:pPr>
            <a:r>
              <a:rPr lang="zh-CN" altLang="en-US" sz="2000" b="1" kern="0" dirty="0" smtClean="0">
                <a:effectLst>
                  <a:outerShdw blurRad="38100" dist="38100" dir="2700000" algn="tl">
                    <a:srgbClr val="C0C0C0"/>
                  </a:outerShdw>
                </a:effectLst>
                <a:ea typeface="新細明體" pitchFamily="18" charset="-120"/>
              </a:rPr>
              <a:t>流程变量的获取</a:t>
            </a:r>
            <a:endParaRPr lang="en-US" altLang="zh-CN" sz="2000" b="1" kern="0" dirty="0" smtClean="0">
              <a:effectLst>
                <a:outerShdw blurRad="38100" dist="38100" dir="2700000" algn="tl">
                  <a:srgbClr val="C0C0C0"/>
                </a:outerShdw>
              </a:effectLst>
              <a:ea typeface="新細明體" pitchFamily="18" charset="-120"/>
            </a:endParaRPr>
          </a:p>
          <a:p>
            <a:pPr marL="342900" indent="-342900">
              <a:lnSpc>
                <a:spcPct val="90000"/>
              </a:lnSpc>
              <a:spcBef>
                <a:spcPct val="20000"/>
              </a:spcBef>
              <a:buClr>
                <a:srgbClr val="FF3300"/>
              </a:buClr>
              <a:buSzPct val="80000"/>
              <a:buFont typeface="Wingdings" pitchFamily="2" charset="2"/>
              <a:buChar char="l"/>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7" name="Picture 4"/>
          <p:cNvPicPr>
            <a:picLocks noChangeAspect="1" noChangeArrowheads="1"/>
          </p:cNvPicPr>
          <p:nvPr/>
        </p:nvPicPr>
        <p:blipFill>
          <a:blip r:embed="rId2" cstate="print"/>
          <a:srcRect/>
          <a:stretch>
            <a:fillRect/>
          </a:stretch>
        </p:blipFill>
        <p:spPr bwMode="grayWhite">
          <a:xfrm>
            <a:off x="611560" y="1772816"/>
            <a:ext cx="5535613" cy="3608387"/>
          </a:xfrm>
          <a:prstGeom prst="rect">
            <a:avLst/>
          </a:prstGeom>
          <a:noFill/>
          <a:ln w="9525">
            <a:noFill/>
            <a:miter lim="800000"/>
            <a:headEnd/>
            <a:tailEnd/>
          </a:ln>
        </p:spPr>
      </p:pic>
      <p:sp>
        <p:nvSpPr>
          <p:cNvPr id="8" name="Rectangle 6"/>
          <p:cNvSpPr>
            <a:spLocks noChangeArrowheads="1"/>
          </p:cNvSpPr>
          <p:nvPr/>
        </p:nvSpPr>
        <p:spPr bwMode="grayWhite">
          <a:xfrm>
            <a:off x="6228184" y="1772816"/>
            <a:ext cx="2376066" cy="3139321"/>
          </a:xfrm>
          <a:prstGeom prst="rect">
            <a:avLst/>
          </a:prstGeom>
          <a:noFill/>
          <a:ln w="9525" algn="ctr">
            <a:noFill/>
            <a:miter lim="800000"/>
            <a:headEnd/>
            <a:tailEnd/>
          </a:ln>
        </p:spPr>
        <p:txBody>
          <a:bodyPr wrap="square">
            <a:spAutoFit/>
          </a:bodyPr>
          <a:lstStyle/>
          <a:p>
            <a:r>
              <a:rPr lang="en-US" altLang="zh-TW" dirty="0" err="1">
                <a:solidFill>
                  <a:schemeClr val="tx2"/>
                </a:solidFill>
              </a:rPr>
              <a:t>ProcessData</a:t>
            </a:r>
            <a:r>
              <a:rPr lang="en-US" altLang="zh-TW" dirty="0">
                <a:solidFill>
                  <a:schemeClr val="tx2"/>
                </a:solidFill>
              </a:rPr>
              <a:t> </a:t>
            </a:r>
            <a:r>
              <a:rPr lang="en-US" altLang="zh-TW" dirty="0" err="1">
                <a:solidFill>
                  <a:schemeClr val="tx2"/>
                </a:solidFill>
              </a:rPr>
              <a:t>processdata</a:t>
            </a:r>
            <a:r>
              <a:rPr lang="en-US" altLang="zh-TW" dirty="0">
                <a:solidFill>
                  <a:schemeClr val="tx2"/>
                </a:solidFill>
              </a:rPr>
              <a:t> = </a:t>
            </a:r>
            <a:r>
              <a:rPr lang="en-US" altLang="zh-TW" dirty="0" err="1">
                <a:solidFill>
                  <a:schemeClr val="tx2"/>
                </a:solidFill>
              </a:rPr>
              <a:t>wfProcess.getContext</a:t>
            </a:r>
            <a:r>
              <a:rPr lang="en-US" altLang="zh-TW" dirty="0">
                <a:solidFill>
                  <a:schemeClr val="tx2"/>
                </a:solidFill>
              </a:rPr>
              <a:t>();</a:t>
            </a:r>
          </a:p>
          <a:p>
            <a:r>
              <a:rPr lang="en-US" altLang="zh-TW" dirty="0">
                <a:solidFill>
                  <a:schemeClr val="tx2"/>
                </a:solidFill>
              </a:rPr>
              <a:t>if(</a:t>
            </a:r>
            <a:r>
              <a:rPr lang="en-US" altLang="zh-TW" dirty="0" err="1">
                <a:solidFill>
                  <a:schemeClr val="tx2"/>
                </a:solidFill>
              </a:rPr>
              <a:t>processdata.isVariable</a:t>
            </a:r>
            <a:r>
              <a:rPr lang="en-US" altLang="zh-TW" dirty="0">
                <a:solidFill>
                  <a:schemeClr val="tx2"/>
                </a:solidFill>
              </a:rPr>
              <a:t>(</a:t>
            </a:r>
            <a:r>
              <a:rPr lang="en-US" altLang="zh-TW" dirty="0" err="1">
                <a:solidFill>
                  <a:schemeClr val="tx2"/>
                </a:solidFill>
              </a:rPr>
              <a:t>varibleName</a:t>
            </a:r>
            <a:r>
              <a:rPr lang="en-US" altLang="zh-TW" dirty="0">
                <a:solidFill>
                  <a:schemeClr val="tx2"/>
                </a:solidFill>
              </a:rPr>
              <a:t>))</a:t>
            </a:r>
          </a:p>
          <a:p>
            <a:r>
              <a:rPr lang="en-US" altLang="zh-TW" dirty="0">
                <a:solidFill>
                  <a:schemeClr val="tx2"/>
                </a:solidFill>
              </a:rPr>
              <a:t>{</a:t>
            </a:r>
          </a:p>
          <a:p>
            <a:r>
              <a:rPr lang="en-US" altLang="zh-TW" dirty="0" err="1">
                <a:solidFill>
                  <a:schemeClr val="tx2"/>
                </a:solidFill>
              </a:rPr>
              <a:t>obj</a:t>
            </a:r>
            <a:r>
              <a:rPr lang="en-US" altLang="zh-TW" dirty="0">
                <a:solidFill>
                  <a:schemeClr val="tx2"/>
                </a:solidFill>
              </a:rPr>
              <a:t> = </a:t>
            </a:r>
            <a:r>
              <a:rPr lang="en-US" altLang="zh-TW" dirty="0" err="1">
                <a:solidFill>
                  <a:schemeClr val="tx2"/>
                </a:solidFill>
              </a:rPr>
              <a:t>processdata.getValue</a:t>
            </a:r>
            <a:r>
              <a:rPr lang="en-US" altLang="zh-TW" dirty="0">
                <a:solidFill>
                  <a:schemeClr val="tx2"/>
                </a:solidFill>
              </a:rPr>
              <a:t>(</a:t>
            </a:r>
            <a:r>
              <a:rPr lang="en-US" altLang="zh-TW" dirty="0" err="1">
                <a:solidFill>
                  <a:schemeClr val="tx2"/>
                </a:solidFill>
              </a:rPr>
              <a:t>varibleName</a:t>
            </a:r>
            <a:r>
              <a:rPr lang="en-US" altLang="zh-TW" dirty="0">
                <a:solidFill>
                  <a:schemeClr val="tx2"/>
                </a:solidFill>
              </a:rPr>
              <a:t>);</a:t>
            </a:r>
          </a:p>
          <a:p>
            <a:r>
              <a:rPr lang="en-US" altLang="zh-TW" dirty="0">
                <a:solidFill>
                  <a:schemeClr val="tx2"/>
                </a:solidFill>
              </a:rPr>
              <a:t>}</a:t>
            </a:r>
          </a:p>
        </p:txBody>
      </p:sp>
    </p:spTree>
  </p:cSld>
  <p:clrMapOvr>
    <a:masterClrMapping/>
  </p:clrMapOvr>
  <p:transition spd="med">
    <p:fade thruBlk="1"/>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2000" dirty="0" err="1" smtClean="0">
                <a:ea typeface="SimSun" pitchFamily="2" charset="-122"/>
              </a:rPr>
              <a:t>WfProcess</a:t>
            </a:r>
            <a:r>
              <a:rPr lang="en-US" altLang="zh-CN" sz="2000" dirty="0" smtClean="0">
                <a:ea typeface="SimSun" pitchFamily="2" charset="-122"/>
              </a:rPr>
              <a:t> </a:t>
            </a:r>
            <a:r>
              <a:rPr lang="en-US" altLang="zh-CN" sz="2000" dirty="0" err="1" smtClean="0">
                <a:ea typeface="SimSun" pitchFamily="2" charset="-122"/>
              </a:rPr>
              <a:t>wfProcess</a:t>
            </a:r>
            <a:r>
              <a:rPr lang="en-US" altLang="zh-CN" sz="2000" dirty="0" smtClean="0">
                <a:ea typeface="SimSun" pitchFamily="2" charset="-122"/>
              </a:rPr>
              <a:t> = ……………….</a:t>
            </a:r>
            <a:r>
              <a:rPr lang="zh-CN" altLang="en-US" sz="2000" dirty="0" smtClean="0">
                <a:ea typeface="SimSun" pitchFamily="2" charset="-122"/>
              </a:rPr>
              <a:t>根据</a:t>
            </a:r>
            <a:r>
              <a:rPr lang="en-US" altLang="zh-CN" sz="2000" dirty="0" err="1" smtClean="0">
                <a:ea typeface="SimSun" pitchFamily="2" charset="-122"/>
              </a:rPr>
              <a:t>oid</a:t>
            </a:r>
            <a:r>
              <a:rPr lang="zh-CN" altLang="en-US" sz="2000" dirty="0" smtClean="0">
                <a:ea typeface="SimSun" pitchFamily="2" charset="-122"/>
              </a:rPr>
              <a:t>获取流程对象或通过其他方法获取</a:t>
            </a:r>
          </a:p>
          <a:p>
            <a:pPr eaLnBrk="1" hangingPunct="1"/>
            <a:r>
              <a:rPr lang="en-US" altLang="zh-TW" sz="2000" dirty="0" err="1" smtClean="0">
                <a:ea typeface="新細明體" pitchFamily="18" charset="-120"/>
              </a:rPr>
              <a:t>ProcessData</a:t>
            </a:r>
            <a:r>
              <a:rPr lang="en-US" altLang="zh-TW" sz="2000" dirty="0" smtClean="0">
                <a:ea typeface="新細明體" pitchFamily="18" charset="-120"/>
              </a:rPr>
              <a:t> processdata1 = </a:t>
            </a:r>
            <a:r>
              <a:rPr lang="en-US" altLang="zh-TW" sz="2000" dirty="0" err="1" smtClean="0">
                <a:ea typeface="新細明體" pitchFamily="18" charset="-120"/>
              </a:rPr>
              <a:t>wfProcess.getContext</a:t>
            </a:r>
            <a:r>
              <a:rPr lang="en-US" altLang="zh-TW" sz="2000" dirty="0" smtClean="0">
                <a:ea typeface="新細明體" pitchFamily="18" charset="-120"/>
              </a:rPr>
              <a:t>();</a:t>
            </a:r>
            <a:endParaRPr lang="en-US" altLang="zh-CN" sz="2000" dirty="0" smtClean="0">
              <a:ea typeface="SimSun" pitchFamily="2" charset="-122"/>
            </a:endParaRPr>
          </a:p>
          <a:p>
            <a:pPr eaLnBrk="1" hangingPunct="1"/>
            <a:r>
              <a:rPr lang="en-US" altLang="zh-CN" sz="2000" dirty="0" smtClean="0">
                <a:ea typeface="SimSun" pitchFamily="2" charset="-122"/>
              </a:rPr>
              <a:t>String </a:t>
            </a:r>
            <a:r>
              <a:rPr lang="en-US" altLang="zh-CN" sz="2000" dirty="0" err="1" smtClean="0">
                <a:ea typeface="SimSun" pitchFamily="2" charset="-122"/>
              </a:rPr>
              <a:t>varName</a:t>
            </a:r>
            <a:r>
              <a:rPr lang="en-US" altLang="zh-CN" sz="2000" dirty="0" smtClean="0">
                <a:ea typeface="SimSun" pitchFamily="2" charset="-122"/>
              </a:rPr>
              <a:t> = “</a:t>
            </a:r>
            <a:r>
              <a:rPr lang="en-US" altLang="zh-CN" sz="2000" dirty="0" err="1" smtClean="0">
                <a:ea typeface="SimSun" pitchFamily="2" charset="-122"/>
              </a:rPr>
              <a:t>testVarName</a:t>
            </a:r>
            <a:r>
              <a:rPr lang="en-US" altLang="zh-CN" sz="2000" dirty="0" smtClean="0">
                <a:ea typeface="SimSun" pitchFamily="2" charset="-122"/>
              </a:rPr>
              <a:t>”;</a:t>
            </a:r>
          </a:p>
          <a:p>
            <a:pPr eaLnBrk="1" hangingPunct="1"/>
            <a:r>
              <a:rPr lang="en-US" altLang="zh-TW" sz="2000" b="1" dirty="0" smtClean="0">
                <a:ea typeface="新細明體" pitchFamily="18" charset="-120"/>
              </a:rPr>
              <a:t>if</a:t>
            </a:r>
            <a:r>
              <a:rPr lang="en-US" altLang="zh-TW" sz="2000" dirty="0" smtClean="0">
                <a:ea typeface="新細明體" pitchFamily="18" charset="-120"/>
              </a:rPr>
              <a:t>(processdata1.isVariable(</a:t>
            </a:r>
            <a:r>
              <a:rPr lang="en-US" altLang="zh-TW" sz="2000" dirty="0" err="1" smtClean="0">
                <a:ea typeface="新細明體" pitchFamily="18" charset="-120"/>
              </a:rPr>
              <a:t>key.toString</a:t>
            </a:r>
            <a:r>
              <a:rPr lang="en-US" altLang="zh-TW" sz="2000" dirty="0" smtClean="0">
                <a:ea typeface="新細明體" pitchFamily="18" charset="-120"/>
              </a:rPr>
              <a:t>()))</a:t>
            </a:r>
          </a:p>
          <a:p>
            <a:pPr eaLnBrk="1" hangingPunct="1"/>
            <a:r>
              <a:rPr lang="en-US" altLang="zh-TW" sz="2000" dirty="0" smtClean="0">
                <a:ea typeface="新細明體" pitchFamily="18" charset="-120"/>
              </a:rPr>
              <a:t>{</a:t>
            </a:r>
            <a:endParaRPr lang="en-US" altLang="zh-CN" sz="2000" dirty="0" smtClean="0">
              <a:ea typeface="SimSun" pitchFamily="2" charset="-122"/>
            </a:endParaRPr>
          </a:p>
          <a:p>
            <a:pPr eaLnBrk="1" hangingPunct="1">
              <a:buFont typeface="Wingdings" pitchFamily="2" charset="2"/>
              <a:buNone/>
            </a:pPr>
            <a:r>
              <a:rPr lang="en-US" altLang="zh-CN" sz="2000" dirty="0" smtClean="0">
                <a:ea typeface="SimSun" pitchFamily="2" charset="-122"/>
              </a:rPr>
              <a:t>		</a:t>
            </a:r>
            <a:r>
              <a:rPr lang="en-US" altLang="zh-TW" sz="2000" dirty="0" smtClean="0">
                <a:ea typeface="新細明體" pitchFamily="18" charset="-120"/>
              </a:rPr>
              <a:t>processdata1.setValue(</a:t>
            </a:r>
            <a:r>
              <a:rPr lang="en-US" altLang="zh-CN" sz="2000" dirty="0" err="1" smtClean="0">
                <a:ea typeface="SimSun" pitchFamily="2" charset="-122"/>
              </a:rPr>
              <a:t>varName</a:t>
            </a:r>
            <a:r>
              <a:rPr lang="en-US" altLang="zh-TW" sz="2000" dirty="0" err="1" smtClean="0">
                <a:ea typeface="新細明體" pitchFamily="18" charset="-120"/>
              </a:rPr>
              <a:t>,</a:t>
            </a:r>
            <a:r>
              <a:rPr lang="en-US" altLang="zh-CN" sz="2000" dirty="0" err="1" smtClean="0">
                <a:solidFill>
                  <a:srgbClr val="F72D1D"/>
                </a:solidFill>
                <a:ea typeface="SimSun" pitchFamily="2" charset="-122"/>
              </a:rPr>
              <a:t>value</a:t>
            </a:r>
            <a:r>
              <a:rPr lang="en-US" altLang="zh-TW" sz="2000" dirty="0" smtClean="0">
                <a:ea typeface="新細明體" pitchFamily="18" charset="-120"/>
              </a:rPr>
              <a:t>);</a:t>
            </a:r>
            <a:r>
              <a:rPr lang="en-US" altLang="zh-CN" sz="2000" dirty="0" smtClean="0">
                <a:ea typeface="SimSun" pitchFamily="2" charset="-122"/>
              </a:rPr>
              <a:t>//value</a:t>
            </a:r>
            <a:r>
              <a:rPr lang="zh-CN" altLang="en-US" sz="2000" dirty="0" smtClean="0">
                <a:ea typeface="SimSun" pitchFamily="2" charset="-122"/>
              </a:rPr>
              <a:t>可为任意串行化对象</a:t>
            </a:r>
            <a:endParaRPr lang="zh-TW" altLang="en-US" sz="2000" dirty="0" smtClean="0">
              <a:ea typeface="新細明體" pitchFamily="18" charset="-120"/>
            </a:endParaRPr>
          </a:p>
          <a:p>
            <a:pPr eaLnBrk="1" hangingPunct="1"/>
            <a:r>
              <a:rPr lang="en-US" altLang="zh-TW" sz="2000" dirty="0" smtClean="0">
                <a:ea typeface="新細明體" pitchFamily="18" charset="-120"/>
              </a:rPr>
              <a:t>}</a:t>
            </a:r>
            <a:endParaRPr lang="en-US" altLang="zh-CN" sz="2000" dirty="0" smtClean="0">
              <a:ea typeface="SimSun" pitchFamily="2" charset="-122"/>
            </a:endParaRPr>
          </a:p>
          <a:p>
            <a:pPr eaLnBrk="1" hangingPunct="1"/>
            <a:r>
              <a:rPr lang="en-US" altLang="zh-TW" sz="2000" dirty="0" err="1" smtClean="0">
                <a:ea typeface="新細明體" pitchFamily="18" charset="-120"/>
              </a:rPr>
              <a:t>PersistenceHelper.</a:t>
            </a:r>
            <a:r>
              <a:rPr lang="en-US" altLang="zh-TW" sz="2000" i="1" dirty="0" err="1" smtClean="0">
                <a:ea typeface="新細明體" pitchFamily="18" charset="-120"/>
              </a:rPr>
              <a:t>manager</a:t>
            </a:r>
            <a:r>
              <a:rPr lang="en-US" altLang="zh-TW" sz="2000" dirty="0" err="1" smtClean="0">
                <a:ea typeface="新細明體" pitchFamily="18" charset="-120"/>
              </a:rPr>
              <a:t>.save</a:t>
            </a:r>
            <a:r>
              <a:rPr lang="en-US" altLang="zh-TW" sz="2000" dirty="0" smtClean="0">
                <a:ea typeface="新細明體" pitchFamily="18" charset="-120"/>
              </a:rPr>
              <a:t>(</a:t>
            </a:r>
            <a:r>
              <a:rPr lang="en-US" altLang="zh-TW" sz="2000" dirty="0" err="1" smtClean="0">
                <a:ea typeface="新細明體" pitchFamily="18" charset="-120"/>
              </a:rPr>
              <a:t>wfProcess</a:t>
            </a:r>
            <a:r>
              <a:rPr lang="en-US" altLang="zh-TW" sz="2000" dirty="0" smtClean="0">
                <a:ea typeface="新細明體" pitchFamily="18" charset="-120"/>
              </a:rPr>
              <a:t>);</a:t>
            </a:r>
            <a:endParaRPr lang="en-US" altLang="zh-CN" sz="2000" dirty="0" smtClean="0">
              <a:ea typeface="SimSun" pitchFamily="2" charset="-122"/>
            </a:endParaRPr>
          </a:p>
          <a:p>
            <a:pPr eaLnBrk="1" hangingPunct="1"/>
            <a:r>
              <a:rPr lang="zh-CN" altLang="en-US" sz="2000" dirty="0" smtClean="0">
                <a:ea typeface="SimSun" pitchFamily="2" charset="-122"/>
              </a:rPr>
              <a:t>在活动节点中</a:t>
            </a:r>
            <a:r>
              <a:rPr lang="en-US" altLang="zh-CN" sz="2000" dirty="0" smtClean="0">
                <a:ea typeface="SimSun" pitchFamily="2" charset="-122"/>
              </a:rPr>
              <a:t>self</a:t>
            </a:r>
            <a:r>
              <a:rPr lang="zh-CN" altLang="en-US" sz="2000" dirty="0" smtClean="0">
                <a:ea typeface="SimSun" pitchFamily="2" charset="-122"/>
              </a:rPr>
              <a:t>变量为</a:t>
            </a:r>
            <a:r>
              <a:rPr lang="en-US" altLang="zh-CN" sz="2000" dirty="0" err="1" smtClean="0">
                <a:ea typeface="SimSun" pitchFamily="2" charset="-122"/>
              </a:rPr>
              <a:t>WfActivity</a:t>
            </a:r>
            <a:r>
              <a:rPr lang="zh-CN" altLang="en-US" sz="2000" dirty="0" smtClean="0">
                <a:ea typeface="SimSun" pitchFamily="2" charset="-122"/>
              </a:rPr>
              <a:t>对象引用</a:t>
            </a:r>
            <a:r>
              <a:rPr lang="en-US" altLang="zh-CN" sz="2000" dirty="0" smtClean="0">
                <a:ea typeface="SimSun" pitchFamily="2" charset="-122"/>
              </a:rPr>
              <a:t>,</a:t>
            </a:r>
            <a:r>
              <a:rPr lang="en-US" altLang="zh-CN" sz="2000" dirty="0" err="1" smtClean="0">
                <a:ea typeface="SimSun" pitchFamily="2" charset="-122"/>
              </a:rPr>
              <a:t>self.getObject</a:t>
            </a:r>
            <a:r>
              <a:rPr lang="en-US" altLang="zh-CN" sz="2000" dirty="0" smtClean="0">
                <a:ea typeface="SimSun" pitchFamily="2" charset="-122"/>
              </a:rPr>
              <a:t>()</a:t>
            </a:r>
            <a:r>
              <a:rPr lang="zh-CN" altLang="en-US" sz="2000" dirty="0" smtClean="0">
                <a:ea typeface="SimSun" pitchFamily="2" charset="-122"/>
              </a:rPr>
              <a:t>可获取</a:t>
            </a:r>
            <a:r>
              <a:rPr lang="en-US" altLang="zh-CN" sz="2000" dirty="0" err="1" smtClean="0">
                <a:ea typeface="SimSun" pitchFamily="2" charset="-122"/>
              </a:rPr>
              <a:t>WfActivity</a:t>
            </a:r>
            <a:r>
              <a:rPr lang="zh-CN" altLang="en-US" sz="2000" dirty="0" smtClean="0">
                <a:ea typeface="SimSun" pitchFamily="2" charset="-122"/>
              </a:rPr>
              <a:t>对象</a:t>
            </a:r>
          </a:p>
          <a:p>
            <a:pPr eaLnBrk="1" hangingPunct="1">
              <a:buFont typeface="Wingdings" pitchFamily="2" charset="2"/>
              <a:buNone/>
            </a:pPr>
            <a:r>
              <a:rPr lang="en-US" altLang="zh-CN" sz="2000" dirty="0" smtClean="0">
                <a:ea typeface="SimSun" pitchFamily="2" charset="-122"/>
              </a:rPr>
              <a:t>	</a:t>
            </a:r>
            <a:r>
              <a:rPr lang="en-US" altLang="zh-CN" sz="2000" dirty="0" err="1" smtClean="0">
                <a:ea typeface="SimSun" pitchFamily="2" charset="-122"/>
              </a:rPr>
              <a:t>WfActivity</a:t>
            </a:r>
            <a:r>
              <a:rPr lang="en-US" altLang="zh-CN" sz="2000" dirty="0" smtClean="0">
                <a:ea typeface="SimSun" pitchFamily="2" charset="-122"/>
              </a:rPr>
              <a:t> </a:t>
            </a:r>
            <a:r>
              <a:rPr lang="en-US" altLang="zh-CN" sz="2000" dirty="0" err="1" smtClean="0">
                <a:ea typeface="SimSun" pitchFamily="2" charset="-122"/>
              </a:rPr>
              <a:t>wfActivity</a:t>
            </a:r>
            <a:r>
              <a:rPr lang="en-US" altLang="zh-CN" sz="2000" dirty="0" smtClean="0">
                <a:ea typeface="SimSun" pitchFamily="2" charset="-122"/>
              </a:rPr>
              <a:t> = (</a:t>
            </a:r>
            <a:r>
              <a:rPr lang="en-US" altLang="zh-CN" sz="2000" dirty="0" err="1" smtClean="0">
                <a:ea typeface="SimSun" pitchFamily="2" charset="-122"/>
              </a:rPr>
              <a:t>WfActivity</a:t>
            </a:r>
            <a:r>
              <a:rPr lang="en-US" altLang="zh-CN" sz="2000" dirty="0" smtClean="0">
                <a:ea typeface="SimSun" pitchFamily="2" charset="-122"/>
              </a:rPr>
              <a:t>)</a:t>
            </a:r>
            <a:r>
              <a:rPr lang="en-US" altLang="zh-CN" sz="2000" dirty="0" err="1" smtClean="0">
                <a:ea typeface="SimSun" pitchFamily="2" charset="-122"/>
              </a:rPr>
              <a:t>self.getObject</a:t>
            </a:r>
            <a:r>
              <a:rPr lang="en-US" altLang="zh-CN" sz="2000" dirty="0" smtClean="0">
                <a:ea typeface="SimSun" pitchFamily="2" charset="-122"/>
              </a:rPr>
              <a:t>();</a:t>
            </a:r>
          </a:p>
          <a:p>
            <a:pPr eaLnBrk="1" hangingPunct="1">
              <a:buFont typeface="Wingdings" pitchFamily="2" charset="2"/>
              <a:buNone/>
            </a:pPr>
            <a:r>
              <a:rPr lang="en-US" altLang="zh-CN" sz="2000" dirty="0" smtClean="0">
                <a:ea typeface="SimSun" pitchFamily="2" charset="-122"/>
              </a:rPr>
              <a:t>	</a:t>
            </a:r>
            <a:r>
              <a:rPr lang="en-US" altLang="zh-CN" sz="2000" dirty="0" err="1" smtClean="0">
                <a:ea typeface="SimSun" pitchFamily="2" charset="-122"/>
              </a:rPr>
              <a:t>WfProcess</a:t>
            </a:r>
            <a:r>
              <a:rPr lang="en-US" altLang="zh-CN" sz="2000" dirty="0" smtClean="0">
                <a:ea typeface="SimSun" pitchFamily="2" charset="-122"/>
              </a:rPr>
              <a:t> </a:t>
            </a:r>
            <a:r>
              <a:rPr lang="en-US" altLang="zh-CN" sz="2000" dirty="0" err="1" smtClean="0">
                <a:ea typeface="SimSun" pitchFamily="2" charset="-122"/>
              </a:rPr>
              <a:t>wfProcess</a:t>
            </a:r>
            <a:r>
              <a:rPr lang="en-US" altLang="zh-CN" sz="2000" dirty="0" smtClean="0">
                <a:ea typeface="SimSun" pitchFamily="2" charset="-122"/>
              </a:rPr>
              <a:t> = </a:t>
            </a:r>
            <a:r>
              <a:rPr lang="en-US" altLang="zh-CN" sz="2000" dirty="0" err="1" smtClean="0">
                <a:ea typeface="SimSun" pitchFamily="2" charset="-122"/>
              </a:rPr>
              <a:t>wfActivity</a:t>
            </a:r>
            <a:r>
              <a:rPr lang="en-US" altLang="zh-CN" sz="2000" dirty="0" smtClean="0">
                <a:ea typeface="SimSun" pitchFamily="2" charset="-122"/>
              </a:rPr>
              <a:t>. </a:t>
            </a:r>
            <a:r>
              <a:rPr lang="en-US" altLang="zh-CN" sz="2000" dirty="0" err="1" smtClean="0">
                <a:ea typeface="SimSun" pitchFamily="2" charset="-122"/>
              </a:rPr>
              <a:t>getParentProcess</a:t>
            </a:r>
            <a:r>
              <a:rPr lang="en-US" altLang="zh-CN" sz="2000" dirty="0" smtClean="0">
                <a:ea typeface="SimSun" pitchFamily="2" charset="-122"/>
              </a:rPr>
              <a:t>();</a:t>
            </a:r>
            <a:r>
              <a:rPr lang="zh-CN" altLang="en-US" sz="2000" dirty="0" smtClean="0">
                <a:ea typeface="SimSun" pitchFamily="2" charset="-122"/>
              </a:rPr>
              <a:t>也是获取流程对象的一种方法</a:t>
            </a:r>
          </a:p>
          <a:p>
            <a:pPr eaLnBrk="1" hangingPunct="1">
              <a:buFont typeface="Wingdings" pitchFamily="2" charset="2"/>
              <a:buNone/>
            </a:pPr>
            <a:r>
              <a:rPr lang="zh-CN" altLang="en-US" sz="2000" dirty="0" smtClean="0">
                <a:ea typeface="SimSun" pitchFamily="2" charset="-122"/>
              </a:rPr>
              <a:t>	</a:t>
            </a:r>
          </a:p>
          <a:p>
            <a:pPr eaLnBrk="1" hangingPunct="1">
              <a:buFont typeface="Wingdings" pitchFamily="2" charset="2"/>
              <a:buNone/>
            </a:pPr>
            <a:r>
              <a:rPr lang="zh-CN" altLang="en-US" sz="2000" dirty="0" smtClean="0">
                <a:ea typeface="SimSun" pitchFamily="2" charset="-122"/>
              </a:rPr>
              <a:t>	但是作为全局变量的</a:t>
            </a:r>
            <a:r>
              <a:rPr lang="en-US" altLang="zh-CN" sz="2000" dirty="0" smtClean="0">
                <a:ea typeface="SimSun" pitchFamily="2" charset="-122"/>
              </a:rPr>
              <a:t>self</a:t>
            </a:r>
            <a:r>
              <a:rPr lang="zh-CN" altLang="en-US" sz="2000" dirty="0" smtClean="0">
                <a:ea typeface="SimSun" pitchFamily="2" charset="-122"/>
              </a:rPr>
              <a:t>指的则是流程对象本身的引用</a:t>
            </a:r>
          </a:p>
          <a:p>
            <a:pPr marL="342900" indent="-342900">
              <a:lnSpc>
                <a:spcPct val="90000"/>
              </a:lnSpc>
              <a:spcBef>
                <a:spcPct val="20000"/>
              </a:spcBef>
              <a:buClr>
                <a:srgbClr val="FF3300"/>
              </a:buClr>
              <a:buSzPct val="80000"/>
              <a:buFont typeface="Wingdings" pitchFamily="2" charset="2"/>
              <a:buChar char="l"/>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buFont typeface="Wingdings" pitchFamily="2" charset="2"/>
              <a:buChar char="l"/>
              <a:defRPr/>
            </a:pPr>
            <a:r>
              <a:rPr lang="zh-CN" altLang="en-US" sz="2000" dirty="0" smtClean="0">
                <a:latin typeface="华文细黑" pitchFamily="2" charset="-122"/>
                <a:ea typeface="华文细黑" pitchFamily="2" charset="-122"/>
              </a:rPr>
              <a:t>自动启动流程</a:t>
            </a:r>
            <a:endParaRPr lang="en-US" altLang="zh-CN" sz="2000" dirty="0" smtClean="0">
              <a:latin typeface="华文细黑" pitchFamily="2" charset="-122"/>
              <a:ea typeface="华文细黑" pitchFamily="2" charset="-122"/>
            </a:endParaRPr>
          </a:p>
          <a:p>
            <a:r>
              <a:rPr lang="en-US" altLang="zh-TW" sz="1400" dirty="0" err="1" smtClean="0">
                <a:latin typeface="Arial Unicode MS" pitchFamily="34" charset="-122"/>
                <a:ea typeface="Arial Unicode MS" pitchFamily="34" charset="-122"/>
                <a:cs typeface="Arial Unicode MS" pitchFamily="34" charset="-122"/>
              </a:rPr>
              <a:t>RevisionControlled</a:t>
            </a:r>
            <a:r>
              <a:rPr lang="en-US" altLang="zh-TW" sz="1400" dirty="0" smtClean="0">
                <a:latin typeface="Arial Unicode MS" pitchFamily="34" charset="-122"/>
                <a:ea typeface="Arial Unicode MS" pitchFamily="34" charset="-122"/>
                <a:cs typeface="Arial Unicode MS" pitchFamily="34" charset="-122"/>
              </a:rPr>
              <a:t> </a:t>
            </a:r>
            <a:r>
              <a:rPr lang="en-US" altLang="zh-TW" sz="1400" dirty="0" err="1" smtClean="0">
                <a:latin typeface="Arial Unicode MS" pitchFamily="34" charset="-122"/>
                <a:ea typeface="Arial Unicode MS" pitchFamily="34" charset="-122"/>
                <a:cs typeface="Arial Unicode MS" pitchFamily="34" charset="-122"/>
              </a:rPr>
              <a:t>rc</a:t>
            </a:r>
            <a:r>
              <a:rPr lang="en-US" altLang="zh-TW" sz="1400" dirty="0" smtClean="0">
                <a:latin typeface="Arial Unicode MS" pitchFamily="34" charset="-122"/>
                <a:ea typeface="Arial Unicode MS" pitchFamily="34" charset="-122"/>
                <a:cs typeface="Arial Unicode MS" pitchFamily="34" charset="-122"/>
              </a:rPr>
              <a:t>=null; //</a:t>
            </a:r>
            <a:r>
              <a:rPr lang="zh-TW" altLang="en-US" sz="1400" dirty="0" smtClean="0">
                <a:latin typeface="Arial Unicode MS" pitchFamily="34" charset="-122"/>
                <a:ea typeface="Arial Unicode MS" pitchFamily="34" charset="-122"/>
                <a:cs typeface="Arial Unicode MS" pitchFamily="34" charset="-122"/>
              </a:rPr>
              <a:t>實現</a:t>
            </a:r>
            <a:r>
              <a:rPr lang="en-US" altLang="zh-TW" sz="1400" dirty="0" err="1" smtClean="0">
                <a:latin typeface="Arial Unicode MS" pitchFamily="34" charset="-122"/>
                <a:ea typeface="Arial Unicode MS" pitchFamily="34" charset="-122"/>
                <a:cs typeface="Arial Unicode MS" pitchFamily="34" charset="-122"/>
              </a:rPr>
              <a:t>RevisionControlled</a:t>
            </a:r>
            <a:r>
              <a:rPr lang="zh-TW" altLang="en-US" sz="1400" dirty="0" smtClean="0">
                <a:latin typeface="Arial Unicode MS" pitchFamily="34" charset="-122"/>
                <a:ea typeface="Arial Unicode MS" pitchFamily="34" charset="-122"/>
                <a:cs typeface="Arial Unicode MS" pitchFamily="34" charset="-122"/>
              </a:rPr>
              <a:t>接口才可以取得</a:t>
            </a:r>
            <a:r>
              <a:rPr lang="en-US" altLang="zh-TW" sz="1400" dirty="0" err="1" smtClean="0">
                <a:latin typeface="Arial Unicode MS" pitchFamily="34" charset="-122"/>
                <a:ea typeface="Arial Unicode MS" pitchFamily="34" charset="-122"/>
                <a:cs typeface="Arial Unicode MS" pitchFamily="34" charset="-122"/>
              </a:rPr>
              <a:t>TeamId</a:t>
            </a:r>
            <a:endParaRPr lang="en-US" altLang="zh-TW" sz="1400" dirty="0" smtClean="0">
              <a:latin typeface="Arial Unicode MS" pitchFamily="34" charset="-122"/>
              <a:ea typeface="Arial Unicode MS" pitchFamily="34" charset="-122"/>
              <a:cs typeface="Arial Unicode MS" pitchFamily="34" charset="-122"/>
            </a:endParaRPr>
          </a:p>
          <a:p>
            <a:r>
              <a:rPr lang="en-US" altLang="zh-CN" sz="1400" dirty="0" smtClean="0">
                <a:latin typeface="Arial Unicode MS" pitchFamily="34" charset="-122"/>
                <a:ea typeface="Arial Unicode MS" pitchFamily="34" charset="-122"/>
                <a:cs typeface="Arial Unicode MS" pitchFamily="34" charset="-122"/>
              </a:rPr>
              <a:t>	</a:t>
            </a:r>
            <a:r>
              <a:rPr lang="en-US" altLang="zh-TW" sz="1400" dirty="0" err="1" smtClean="0">
                <a:latin typeface="Arial Unicode MS" pitchFamily="34" charset="-122"/>
                <a:ea typeface="Arial Unicode MS" pitchFamily="34" charset="-122"/>
                <a:cs typeface="Arial Unicode MS" pitchFamily="34" charset="-122"/>
              </a:rPr>
              <a:t>WTContained</a:t>
            </a:r>
            <a:r>
              <a:rPr lang="en-US" altLang="zh-TW" sz="1400" dirty="0" smtClean="0">
                <a:latin typeface="Arial Unicode MS" pitchFamily="34" charset="-122"/>
                <a:ea typeface="Arial Unicode MS" pitchFamily="34" charset="-122"/>
                <a:cs typeface="Arial Unicode MS" pitchFamily="34" charset="-122"/>
              </a:rPr>
              <a:t> contained=null; //</a:t>
            </a:r>
            <a:r>
              <a:rPr lang="zh-TW" altLang="en-US" sz="1400" dirty="0" smtClean="0">
                <a:latin typeface="Arial Unicode MS" pitchFamily="34" charset="-122"/>
                <a:ea typeface="Arial Unicode MS" pitchFamily="34" charset="-122"/>
                <a:cs typeface="Arial Unicode MS" pitchFamily="34" charset="-122"/>
              </a:rPr>
              <a:t>實現</a:t>
            </a:r>
            <a:r>
              <a:rPr lang="en-US" altLang="zh-TW" sz="1400" dirty="0" err="1" smtClean="0">
                <a:latin typeface="Arial Unicode MS" pitchFamily="34" charset="-122"/>
                <a:ea typeface="Arial Unicode MS" pitchFamily="34" charset="-122"/>
                <a:cs typeface="Arial Unicode MS" pitchFamily="34" charset="-122"/>
              </a:rPr>
              <a:t>WTContained</a:t>
            </a:r>
            <a:r>
              <a:rPr lang="zh-TW" altLang="en-US" sz="1400" dirty="0" smtClean="0">
                <a:latin typeface="Arial Unicode MS" pitchFamily="34" charset="-122"/>
                <a:ea typeface="Arial Unicode MS" pitchFamily="34" charset="-122"/>
                <a:cs typeface="Arial Unicode MS" pitchFamily="34" charset="-122"/>
              </a:rPr>
              <a:t>接口才可以取得</a:t>
            </a:r>
            <a:r>
              <a:rPr lang="en-US" altLang="zh-TW" sz="1400" dirty="0" err="1" smtClean="0">
                <a:latin typeface="Arial Unicode MS" pitchFamily="34" charset="-122"/>
                <a:ea typeface="Arial Unicode MS" pitchFamily="34" charset="-122"/>
                <a:cs typeface="Arial Unicode MS" pitchFamily="34" charset="-122"/>
              </a:rPr>
              <a:t>Containe</a:t>
            </a:r>
            <a:endParaRPr lang="en-US" altLang="zh-TW" sz="1400" dirty="0" smtClean="0">
              <a:latin typeface="Arial Unicode MS" pitchFamily="34" charset="-122"/>
              <a:ea typeface="Arial Unicode MS" pitchFamily="34" charset="-122"/>
              <a:cs typeface="Arial Unicode MS" pitchFamily="34" charset="-122"/>
            </a:endParaRPr>
          </a:p>
          <a:p>
            <a:r>
              <a:rPr lang="en-US" altLang="zh-TW" sz="1400" dirty="0" smtClean="0">
                <a:latin typeface="Arial Unicode MS" pitchFamily="34" charset="-122"/>
                <a:ea typeface="Arial Unicode MS" pitchFamily="34" charset="-122"/>
                <a:cs typeface="Arial Unicode MS" pitchFamily="34" charset="-122"/>
              </a:rPr>
              <a:t>            </a:t>
            </a:r>
            <a:r>
              <a:rPr lang="en-US" altLang="zh-CN" sz="1400" dirty="0" smtClean="0">
                <a:latin typeface="Arial Unicode MS" pitchFamily="34" charset="-122"/>
                <a:ea typeface="Arial Unicode MS" pitchFamily="34" charset="-122"/>
                <a:cs typeface="Arial Unicode MS" pitchFamily="34" charset="-122"/>
              </a:rPr>
              <a:t>	</a:t>
            </a:r>
            <a:r>
              <a:rPr lang="en-US" altLang="zh-TW" sz="1400" dirty="0" err="1" smtClean="0">
                <a:latin typeface="Arial Unicode MS" pitchFamily="34" charset="-122"/>
                <a:ea typeface="Arial Unicode MS" pitchFamily="34" charset="-122"/>
                <a:cs typeface="Arial Unicode MS" pitchFamily="34" charset="-122"/>
              </a:rPr>
              <a:t>rc</a:t>
            </a:r>
            <a:r>
              <a:rPr lang="en-US" altLang="zh-TW" sz="1400" dirty="0" smtClean="0">
                <a:latin typeface="Arial Unicode MS" pitchFamily="34" charset="-122"/>
                <a:ea typeface="Arial Unicode MS" pitchFamily="34" charset="-122"/>
                <a:cs typeface="Arial Unicode MS" pitchFamily="34" charset="-122"/>
              </a:rPr>
              <a:t>=(</a:t>
            </a:r>
            <a:r>
              <a:rPr lang="en-US" altLang="zh-TW" sz="1400" dirty="0" err="1" smtClean="0">
                <a:latin typeface="Arial Unicode MS" pitchFamily="34" charset="-122"/>
                <a:ea typeface="Arial Unicode MS" pitchFamily="34" charset="-122"/>
                <a:cs typeface="Arial Unicode MS" pitchFamily="34" charset="-122"/>
              </a:rPr>
              <a:t>RevisionControlled</a:t>
            </a:r>
            <a:r>
              <a:rPr lang="en-US" altLang="zh-TW" sz="1400" dirty="0" smtClean="0">
                <a:latin typeface="Arial Unicode MS" pitchFamily="34" charset="-122"/>
                <a:ea typeface="Arial Unicode MS" pitchFamily="34" charset="-122"/>
                <a:cs typeface="Arial Unicode MS" pitchFamily="34" charset="-122"/>
              </a:rPr>
              <a:t>)object;</a:t>
            </a:r>
          </a:p>
          <a:p>
            <a:r>
              <a:rPr lang="en-US" altLang="zh-TW" sz="1400" dirty="0" smtClean="0">
                <a:latin typeface="Arial Unicode MS" pitchFamily="34" charset="-122"/>
                <a:ea typeface="Arial Unicode MS" pitchFamily="34" charset="-122"/>
                <a:cs typeface="Arial Unicode MS" pitchFamily="34" charset="-122"/>
              </a:rPr>
              <a:t>           </a:t>
            </a:r>
            <a:r>
              <a:rPr lang="en-US" altLang="zh-CN" sz="1400" dirty="0" smtClean="0">
                <a:latin typeface="Arial Unicode MS" pitchFamily="34" charset="-122"/>
                <a:ea typeface="Arial Unicode MS" pitchFamily="34" charset="-122"/>
                <a:cs typeface="Arial Unicode MS" pitchFamily="34" charset="-122"/>
              </a:rPr>
              <a:t>	</a:t>
            </a:r>
            <a:r>
              <a:rPr lang="en-US" altLang="zh-TW" sz="1400" dirty="0" smtClean="0">
                <a:latin typeface="Arial Unicode MS" pitchFamily="34" charset="-122"/>
                <a:ea typeface="Arial Unicode MS" pitchFamily="34" charset="-122"/>
                <a:cs typeface="Arial Unicode MS" pitchFamily="34" charset="-122"/>
              </a:rPr>
              <a:t>contained=(</a:t>
            </a:r>
            <a:r>
              <a:rPr lang="en-US" altLang="zh-TW" sz="1400" dirty="0" err="1" smtClean="0">
                <a:latin typeface="Arial Unicode MS" pitchFamily="34" charset="-122"/>
                <a:ea typeface="Arial Unicode MS" pitchFamily="34" charset="-122"/>
                <a:cs typeface="Arial Unicode MS" pitchFamily="34" charset="-122"/>
              </a:rPr>
              <a:t>WTContained</a:t>
            </a:r>
            <a:r>
              <a:rPr lang="en-US" altLang="zh-TW" sz="1400" dirty="0" smtClean="0">
                <a:latin typeface="Arial Unicode MS" pitchFamily="34" charset="-122"/>
                <a:ea typeface="Arial Unicode MS" pitchFamily="34" charset="-122"/>
                <a:cs typeface="Arial Unicode MS" pitchFamily="34" charset="-122"/>
              </a:rPr>
              <a:t>)object;</a:t>
            </a:r>
          </a:p>
          <a:p>
            <a:r>
              <a:rPr lang="en-US" altLang="zh-CN" sz="1400" dirty="0" smtClean="0">
                <a:latin typeface="Arial Unicode MS" pitchFamily="34" charset="-122"/>
                <a:ea typeface="Arial Unicode MS" pitchFamily="34" charset="-122"/>
                <a:cs typeface="Arial Unicode MS" pitchFamily="34" charset="-122"/>
              </a:rPr>
              <a:t>	</a:t>
            </a:r>
            <a:r>
              <a:rPr lang="en-US" altLang="zh-TW" sz="1400" dirty="0" err="1" smtClean="0">
                <a:latin typeface="Arial Unicode MS" pitchFamily="34" charset="-122"/>
                <a:ea typeface="Arial Unicode MS" pitchFamily="34" charset="-122"/>
                <a:cs typeface="Arial Unicode MS" pitchFamily="34" charset="-122"/>
              </a:rPr>
              <a:t>WfProcess</a:t>
            </a:r>
            <a:r>
              <a:rPr lang="en-US" altLang="zh-TW" sz="1400" dirty="0" smtClean="0">
                <a:latin typeface="Arial Unicode MS" pitchFamily="34" charset="-122"/>
                <a:ea typeface="Arial Unicode MS" pitchFamily="34" charset="-122"/>
                <a:cs typeface="Arial Unicode MS" pitchFamily="34" charset="-122"/>
              </a:rPr>
              <a:t> </a:t>
            </a:r>
            <a:r>
              <a:rPr lang="en-US" altLang="zh-TW" sz="1400" dirty="0" err="1" smtClean="0">
                <a:latin typeface="Arial Unicode MS" pitchFamily="34" charset="-122"/>
                <a:ea typeface="Arial Unicode MS" pitchFamily="34" charset="-122"/>
                <a:cs typeface="Arial Unicode MS" pitchFamily="34" charset="-122"/>
              </a:rPr>
              <a:t>wfprocess</a:t>
            </a:r>
            <a:r>
              <a:rPr lang="en-US" altLang="zh-TW" sz="1400" dirty="0" smtClean="0">
                <a:latin typeface="Arial Unicode MS" pitchFamily="34" charset="-122"/>
                <a:ea typeface="Arial Unicode MS" pitchFamily="34" charset="-122"/>
                <a:cs typeface="Arial Unicode MS" pitchFamily="34" charset="-122"/>
              </a:rPr>
              <a:t> = null;           </a:t>
            </a:r>
            <a:endParaRPr lang="en-US" altLang="zh-CN" sz="1400" dirty="0" smtClean="0">
              <a:latin typeface="Arial Unicode MS" pitchFamily="34" charset="-122"/>
              <a:ea typeface="Arial Unicode MS" pitchFamily="34" charset="-122"/>
              <a:cs typeface="Arial Unicode MS" pitchFamily="34" charset="-122"/>
            </a:endParaRPr>
          </a:p>
          <a:p>
            <a:r>
              <a:rPr lang="en-US" altLang="zh-CN" sz="1400" dirty="0" smtClean="0">
                <a:latin typeface="Arial Unicode MS" pitchFamily="34" charset="-122"/>
                <a:ea typeface="Arial Unicode MS" pitchFamily="34" charset="-122"/>
                <a:cs typeface="Arial Unicode MS" pitchFamily="34" charset="-122"/>
              </a:rPr>
              <a:t>	</a:t>
            </a:r>
            <a:r>
              <a:rPr lang="en-US" altLang="zh-TW" sz="1400" dirty="0" err="1" smtClean="0">
                <a:latin typeface="Arial Unicode MS" pitchFamily="34" charset="-122"/>
                <a:ea typeface="Arial Unicode MS" pitchFamily="34" charset="-122"/>
                <a:cs typeface="Arial Unicode MS" pitchFamily="34" charset="-122"/>
              </a:rPr>
              <a:t>WTContainerRef</a:t>
            </a:r>
            <a:r>
              <a:rPr lang="en-US" altLang="zh-TW" sz="1400" dirty="0" smtClean="0">
                <a:latin typeface="Arial Unicode MS" pitchFamily="34" charset="-122"/>
                <a:ea typeface="Arial Unicode MS" pitchFamily="34" charset="-122"/>
                <a:cs typeface="Arial Unicode MS" pitchFamily="34" charset="-122"/>
              </a:rPr>
              <a:t> </a:t>
            </a:r>
            <a:r>
              <a:rPr lang="en-US" altLang="zh-TW" sz="1400" dirty="0" err="1" smtClean="0">
                <a:latin typeface="Arial Unicode MS" pitchFamily="34" charset="-122"/>
                <a:ea typeface="Arial Unicode MS" pitchFamily="34" charset="-122"/>
                <a:cs typeface="Arial Unicode MS" pitchFamily="34" charset="-122"/>
              </a:rPr>
              <a:t>containerRef</a:t>
            </a:r>
            <a:r>
              <a:rPr lang="en-US" altLang="zh-TW" sz="1400" dirty="0" smtClean="0">
                <a:latin typeface="Arial Unicode MS" pitchFamily="34" charset="-122"/>
                <a:ea typeface="Arial Unicode MS" pitchFamily="34" charset="-122"/>
                <a:cs typeface="Arial Unicode MS" pitchFamily="34" charset="-122"/>
              </a:rPr>
              <a:t> = </a:t>
            </a:r>
            <a:r>
              <a:rPr lang="en-US" altLang="zh-TW" sz="1400" dirty="0" err="1" smtClean="0">
                <a:latin typeface="Arial Unicode MS" pitchFamily="34" charset="-122"/>
                <a:ea typeface="Arial Unicode MS" pitchFamily="34" charset="-122"/>
                <a:cs typeface="Arial Unicode MS" pitchFamily="34" charset="-122"/>
              </a:rPr>
              <a:t>contained.getContainerReference</a:t>
            </a:r>
            <a:r>
              <a:rPr lang="en-US" altLang="zh-TW" sz="1400" dirty="0" smtClean="0">
                <a:latin typeface="Arial Unicode MS" pitchFamily="34" charset="-122"/>
                <a:ea typeface="Arial Unicode MS" pitchFamily="34" charset="-122"/>
                <a:cs typeface="Arial Unicode MS" pitchFamily="34" charset="-122"/>
              </a:rPr>
              <a:t>(); //</a:t>
            </a:r>
            <a:r>
              <a:rPr lang="zh-TW" altLang="en-US" sz="1400" dirty="0" smtClean="0">
                <a:latin typeface="Arial Unicode MS" pitchFamily="34" charset="-122"/>
                <a:ea typeface="Arial Unicode MS" pitchFamily="34" charset="-122"/>
                <a:cs typeface="Arial Unicode MS" pitchFamily="34" charset="-122"/>
              </a:rPr>
              <a:t>取得</a:t>
            </a:r>
            <a:r>
              <a:rPr lang="en-US" altLang="zh-TW" sz="1400" dirty="0" smtClean="0">
                <a:latin typeface="Arial Unicode MS" pitchFamily="34" charset="-122"/>
                <a:ea typeface="Arial Unicode MS" pitchFamily="34" charset="-122"/>
                <a:cs typeface="Arial Unicode MS" pitchFamily="34" charset="-122"/>
              </a:rPr>
              <a:t>PBO</a:t>
            </a:r>
            <a:r>
              <a:rPr lang="zh-TW" altLang="en-US" sz="1400" dirty="0" smtClean="0">
                <a:latin typeface="Arial Unicode MS" pitchFamily="34" charset="-122"/>
                <a:ea typeface="Arial Unicode MS" pitchFamily="34" charset="-122"/>
                <a:cs typeface="Arial Unicode MS" pitchFamily="34" charset="-122"/>
              </a:rPr>
              <a:t>的容器</a:t>
            </a:r>
            <a:r>
              <a:rPr lang="zh-TW" altLang="zh-CN" sz="1400" dirty="0" smtClean="0">
                <a:latin typeface="Arial Unicode MS" pitchFamily="34" charset="-122"/>
                <a:ea typeface="Arial Unicode MS" pitchFamily="34" charset="-122"/>
                <a:cs typeface="Arial Unicode MS" pitchFamily="34" charset="-122"/>
              </a:rPr>
              <a:t>	</a:t>
            </a:r>
            <a:r>
              <a:rPr lang="en-US" altLang="zh-TW" sz="1400" dirty="0" err="1" smtClean="0">
                <a:latin typeface="Arial Unicode MS" pitchFamily="34" charset="-122"/>
                <a:ea typeface="Arial Unicode MS" pitchFamily="34" charset="-122"/>
                <a:cs typeface="Arial Unicode MS" pitchFamily="34" charset="-122"/>
              </a:rPr>
              <a:t>WfProcessDefinition</a:t>
            </a:r>
            <a:r>
              <a:rPr lang="en-US" altLang="zh-TW" sz="1400" dirty="0" smtClean="0">
                <a:latin typeface="Arial Unicode MS" pitchFamily="34" charset="-122"/>
                <a:ea typeface="Arial Unicode MS" pitchFamily="34" charset="-122"/>
                <a:cs typeface="Arial Unicode MS" pitchFamily="34" charset="-122"/>
              </a:rPr>
              <a:t> </a:t>
            </a:r>
            <a:r>
              <a:rPr lang="en-US" altLang="zh-TW" sz="1400" dirty="0" err="1" smtClean="0">
                <a:latin typeface="Arial Unicode MS" pitchFamily="34" charset="-122"/>
                <a:ea typeface="Arial Unicode MS" pitchFamily="34" charset="-122"/>
                <a:cs typeface="Arial Unicode MS" pitchFamily="34" charset="-122"/>
              </a:rPr>
              <a:t>processDefinition</a:t>
            </a:r>
            <a:r>
              <a:rPr lang="en-US" altLang="zh-TW" sz="1400" dirty="0" smtClean="0">
                <a:latin typeface="Arial Unicode MS" pitchFamily="34" charset="-122"/>
                <a:ea typeface="Arial Unicode MS" pitchFamily="34" charset="-122"/>
                <a:cs typeface="Arial Unicode MS" pitchFamily="34" charset="-122"/>
              </a:rPr>
              <a:t>=null;</a:t>
            </a:r>
            <a:endParaRPr lang="en-US" altLang="zh-CN" sz="1400" dirty="0" smtClean="0">
              <a:latin typeface="Arial Unicode MS" pitchFamily="34" charset="-122"/>
              <a:ea typeface="Arial Unicode MS" pitchFamily="34" charset="-122"/>
              <a:cs typeface="Arial Unicode MS" pitchFamily="34" charset="-122"/>
            </a:endParaRPr>
          </a:p>
          <a:p>
            <a:r>
              <a:rPr lang="en-US" altLang="zh-CN" sz="1400" dirty="0" smtClean="0">
                <a:latin typeface="Arial Unicode MS" pitchFamily="34" charset="-122"/>
                <a:ea typeface="Arial Unicode MS" pitchFamily="34" charset="-122"/>
                <a:cs typeface="Arial Unicode MS" pitchFamily="34" charset="-122"/>
              </a:rPr>
              <a:t>	</a:t>
            </a:r>
            <a:r>
              <a:rPr lang="en-US" altLang="zh-TW" sz="1400" dirty="0" err="1" smtClean="0">
                <a:latin typeface="Arial Unicode MS" pitchFamily="34" charset="-122"/>
                <a:ea typeface="Arial Unicode MS" pitchFamily="34" charset="-122"/>
                <a:cs typeface="Arial Unicode MS" pitchFamily="34" charset="-122"/>
              </a:rPr>
              <a:t>TeamReference</a:t>
            </a:r>
            <a:r>
              <a:rPr lang="en-US" altLang="zh-TW" sz="1400" dirty="0" smtClean="0">
                <a:latin typeface="Arial Unicode MS" pitchFamily="34" charset="-122"/>
                <a:ea typeface="Arial Unicode MS" pitchFamily="34" charset="-122"/>
                <a:cs typeface="Arial Unicode MS" pitchFamily="34" charset="-122"/>
              </a:rPr>
              <a:t> </a:t>
            </a:r>
            <a:r>
              <a:rPr lang="en-US" altLang="zh-TW" sz="1400" dirty="0" err="1" smtClean="0">
                <a:latin typeface="Arial Unicode MS" pitchFamily="34" charset="-122"/>
                <a:ea typeface="Arial Unicode MS" pitchFamily="34" charset="-122"/>
                <a:cs typeface="Arial Unicode MS" pitchFamily="34" charset="-122"/>
              </a:rPr>
              <a:t>teamRef</a:t>
            </a:r>
            <a:r>
              <a:rPr lang="en-US" altLang="zh-TW" sz="1400" dirty="0" smtClean="0">
                <a:latin typeface="Arial Unicode MS" pitchFamily="34" charset="-122"/>
                <a:ea typeface="Arial Unicode MS" pitchFamily="34" charset="-122"/>
                <a:cs typeface="Arial Unicode MS" pitchFamily="34" charset="-122"/>
              </a:rPr>
              <a:t> = </a:t>
            </a:r>
            <a:r>
              <a:rPr lang="en-US" altLang="zh-TW" sz="1400" dirty="0" err="1" smtClean="0">
                <a:latin typeface="Arial Unicode MS" pitchFamily="34" charset="-122"/>
                <a:ea typeface="Arial Unicode MS" pitchFamily="34" charset="-122"/>
                <a:cs typeface="Arial Unicode MS" pitchFamily="34" charset="-122"/>
              </a:rPr>
              <a:t>rc.getTeamId</a:t>
            </a:r>
            <a:r>
              <a:rPr lang="en-US" altLang="zh-TW" sz="1400" dirty="0" smtClean="0">
                <a:latin typeface="Arial Unicode MS" pitchFamily="34" charset="-122"/>
                <a:ea typeface="Arial Unicode MS" pitchFamily="34" charset="-122"/>
                <a:cs typeface="Arial Unicode MS" pitchFamily="34" charset="-122"/>
              </a:rPr>
              <a:t>(); //</a:t>
            </a:r>
            <a:r>
              <a:rPr lang="zh-TW" altLang="en-US" sz="1400" dirty="0" smtClean="0">
                <a:latin typeface="Arial Unicode MS" pitchFamily="34" charset="-122"/>
                <a:ea typeface="Arial Unicode MS" pitchFamily="34" charset="-122"/>
                <a:cs typeface="Arial Unicode MS" pitchFamily="34" charset="-122"/>
              </a:rPr>
              <a:t>得到文檔審核的團隊</a:t>
            </a:r>
          </a:p>
          <a:p>
            <a:pPr lvl="2"/>
            <a:r>
              <a:rPr lang="en-US" altLang="zh-CN" sz="1400" dirty="0" smtClean="0">
                <a:latin typeface="Arial Unicode MS" pitchFamily="34" charset="-122"/>
                <a:ea typeface="Arial Unicode MS" pitchFamily="34" charset="-122"/>
                <a:cs typeface="Arial Unicode MS" pitchFamily="34" charset="-122"/>
              </a:rPr>
              <a:t>	</a:t>
            </a:r>
            <a:r>
              <a:rPr lang="en-US" altLang="zh-TW" sz="1400" dirty="0" smtClean="0">
                <a:latin typeface="Arial Unicode MS" pitchFamily="34" charset="-122"/>
                <a:ea typeface="Arial Unicode MS" pitchFamily="34" charset="-122"/>
                <a:cs typeface="Arial Unicode MS" pitchFamily="34" charset="-122"/>
              </a:rPr>
              <a:t>if (</a:t>
            </a:r>
            <a:r>
              <a:rPr lang="en-US" altLang="zh-TW" sz="1400" dirty="0" err="1" smtClean="0">
                <a:latin typeface="Arial Unicode MS" pitchFamily="34" charset="-122"/>
                <a:ea typeface="Arial Unicode MS" pitchFamily="34" charset="-122"/>
                <a:cs typeface="Arial Unicode MS" pitchFamily="34" charset="-122"/>
              </a:rPr>
              <a:t>containerRef</a:t>
            </a:r>
            <a:r>
              <a:rPr lang="en-US" altLang="zh-TW" sz="1400" dirty="0" smtClean="0">
                <a:latin typeface="Arial Unicode MS" pitchFamily="34" charset="-122"/>
                <a:ea typeface="Arial Unicode MS" pitchFamily="34" charset="-122"/>
                <a:cs typeface="Arial Unicode MS" pitchFamily="34" charset="-122"/>
              </a:rPr>
              <a:t> != null)</a:t>
            </a:r>
          </a:p>
          <a:p>
            <a:r>
              <a:rPr lang="en-US" altLang="zh-TW" sz="1400" dirty="0" smtClean="0">
                <a:latin typeface="Arial Unicode MS" pitchFamily="34" charset="-122"/>
                <a:ea typeface="Arial Unicode MS" pitchFamily="34" charset="-122"/>
                <a:cs typeface="Arial Unicode MS" pitchFamily="34" charset="-122"/>
              </a:rPr>
              <a:t>       </a:t>
            </a:r>
            <a:r>
              <a:rPr lang="en-US" altLang="zh-CN" sz="1400" dirty="0" smtClean="0">
                <a:latin typeface="Arial Unicode MS" pitchFamily="34" charset="-122"/>
                <a:ea typeface="Arial Unicode MS" pitchFamily="34" charset="-122"/>
                <a:cs typeface="Arial Unicode MS" pitchFamily="34" charset="-122"/>
              </a:rPr>
              <a:t>	</a:t>
            </a:r>
            <a:r>
              <a:rPr lang="en-US" altLang="zh-TW" sz="1400" dirty="0" smtClean="0">
                <a:latin typeface="Arial Unicode MS" pitchFamily="34" charset="-122"/>
                <a:ea typeface="Arial Unicode MS" pitchFamily="34" charset="-122"/>
                <a:cs typeface="Arial Unicode MS" pitchFamily="34" charset="-122"/>
              </a:rPr>
              <a:t> {</a:t>
            </a:r>
            <a:r>
              <a:rPr lang="en-US" altLang="zh-CN" sz="1400" dirty="0" smtClean="0">
                <a:latin typeface="Arial Unicode MS" pitchFamily="34" charset="-122"/>
                <a:ea typeface="Arial Unicode MS" pitchFamily="34" charset="-122"/>
                <a:cs typeface="Arial Unicode MS" pitchFamily="34" charset="-122"/>
              </a:rPr>
              <a:t>//</a:t>
            </a:r>
            <a:r>
              <a:rPr lang="zh-CN" altLang="en-US" sz="1400" dirty="0" smtClean="0">
                <a:latin typeface="Arial Unicode MS" pitchFamily="34" charset="-122"/>
                <a:ea typeface="Arial Unicode MS" pitchFamily="34" charset="-122"/>
                <a:cs typeface="Arial Unicode MS" pitchFamily="34" charset="-122"/>
              </a:rPr>
              <a:t>針對某容器下的處理</a:t>
            </a:r>
            <a:r>
              <a:rPr lang="en-US" altLang="zh-CN" sz="1400" dirty="0" smtClean="0">
                <a:latin typeface="Arial Unicode MS" pitchFamily="34" charset="-122"/>
                <a:ea typeface="Arial Unicode MS" pitchFamily="34" charset="-122"/>
                <a:cs typeface="Arial Unicode MS" pitchFamily="34" charset="-122"/>
              </a:rPr>
              <a:t>—</a:t>
            </a:r>
            <a:r>
              <a:rPr lang="zh-CN" altLang="en-US" sz="1400" dirty="0" smtClean="0">
                <a:latin typeface="Arial Unicode MS" pitchFamily="34" charset="-122"/>
                <a:ea typeface="Arial Unicode MS" pitchFamily="34" charset="-122"/>
                <a:cs typeface="Arial Unicode MS" pitchFamily="34" charset="-122"/>
              </a:rPr>
              <a:t>一般指該產品</a:t>
            </a:r>
            <a:endParaRPr lang="zh-TW" altLang="en-US" sz="1400" dirty="0" smtClean="0">
              <a:latin typeface="Arial Unicode MS" pitchFamily="34" charset="-122"/>
              <a:ea typeface="Arial Unicode MS" pitchFamily="34" charset="-122"/>
              <a:cs typeface="Arial Unicode MS" pitchFamily="34" charset="-122"/>
            </a:endParaRPr>
          </a:p>
          <a:p>
            <a:r>
              <a:rPr lang="zh-TW" altLang="en-US" sz="1400" dirty="0" smtClean="0">
                <a:latin typeface="Arial Unicode MS" pitchFamily="34" charset="-122"/>
                <a:ea typeface="Arial Unicode MS" pitchFamily="34" charset="-122"/>
                <a:cs typeface="Arial Unicode MS" pitchFamily="34" charset="-122"/>
              </a:rPr>
              <a:t>                </a:t>
            </a:r>
            <a:r>
              <a:rPr lang="en-US" altLang="zh-CN" sz="1400" dirty="0" smtClean="0">
                <a:latin typeface="Arial Unicode MS" pitchFamily="34" charset="-122"/>
                <a:ea typeface="Arial Unicode MS" pitchFamily="34" charset="-122"/>
                <a:cs typeface="Arial Unicode MS" pitchFamily="34" charset="-122"/>
              </a:rPr>
              <a:t>	</a:t>
            </a:r>
            <a:r>
              <a:rPr lang="en-US" altLang="zh-TW" sz="1400" dirty="0" err="1" smtClean="0">
                <a:solidFill>
                  <a:srgbClr val="F72D1D"/>
                </a:solidFill>
                <a:latin typeface="Arial Unicode MS" pitchFamily="34" charset="-122"/>
                <a:ea typeface="Arial Unicode MS" pitchFamily="34" charset="-122"/>
                <a:cs typeface="Arial Unicode MS" pitchFamily="34" charset="-122"/>
              </a:rPr>
              <a:t>processDefinition</a:t>
            </a:r>
            <a:r>
              <a:rPr lang="en-US" altLang="zh-TW" sz="1400" dirty="0" smtClean="0">
                <a:solidFill>
                  <a:srgbClr val="F72D1D"/>
                </a:solidFill>
                <a:latin typeface="Arial Unicode MS" pitchFamily="34" charset="-122"/>
                <a:ea typeface="Arial Unicode MS" pitchFamily="34" charset="-122"/>
                <a:cs typeface="Arial Unicode MS" pitchFamily="34" charset="-122"/>
              </a:rPr>
              <a:t> = </a:t>
            </a:r>
            <a:r>
              <a:rPr lang="en-US" altLang="zh-CN" sz="1400" dirty="0" smtClean="0">
                <a:solidFill>
                  <a:srgbClr val="F72D1D"/>
                </a:solidFill>
                <a:latin typeface="Arial Unicode MS" pitchFamily="34" charset="-122"/>
                <a:ea typeface="Arial Unicode MS" pitchFamily="34" charset="-122"/>
                <a:cs typeface="Arial Unicode MS" pitchFamily="34" charset="-122"/>
              </a:rPr>
              <a:t>					</a:t>
            </a:r>
            <a:r>
              <a:rPr lang="en-US" altLang="zh-TW" sz="1400" dirty="0" smtClean="0">
                <a:solidFill>
                  <a:srgbClr val="F72D1D"/>
                </a:solidFill>
                <a:latin typeface="Arial Unicode MS" pitchFamily="34" charset="-122"/>
                <a:ea typeface="Arial Unicode MS" pitchFamily="34" charset="-122"/>
                <a:cs typeface="Arial Unicode MS" pitchFamily="34" charset="-122"/>
              </a:rPr>
              <a:t>wt.workflow.definer.WfDefinerHelper.</a:t>
            </a:r>
            <a:r>
              <a:rPr lang="en-US" altLang="zh-TW" sz="1400" i="1" dirty="0" smtClean="0">
                <a:solidFill>
                  <a:srgbClr val="F72D1D"/>
                </a:solidFill>
                <a:latin typeface="Arial Unicode MS" pitchFamily="34" charset="-122"/>
                <a:ea typeface="Arial Unicode MS" pitchFamily="34" charset="-122"/>
                <a:cs typeface="Arial Unicode MS" pitchFamily="34" charset="-122"/>
              </a:rPr>
              <a:t>service</a:t>
            </a:r>
            <a:r>
              <a:rPr lang="en-US" altLang="zh-TW" sz="1400" dirty="0" smtClean="0">
                <a:solidFill>
                  <a:srgbClr val="F72D1D"/>
                </a:solidFill>
                <a:latin typeface="Arial Unicode MS" pitchFamily="34" charset="-122"/>
                <a:ea typeface="Arial Unicode MS" pitchFamily="34" charset="-122"/>
                <a:cs typeface="Arial Unicode MS" pitchFamily="34" charset="-122"/>
              </a:rPr>
              <a:t>.getProcessDefinition(</a:t>
            </a:r>
            <a:r>
              <a:rPr lang="en-US" altLang="zh-TW" sz="1400" dirty="0" err="1" smtClean="0">
                <a:solidFill>
                  <a:srgbClr val="F72D1D"/>
                </a:solidFill>
                <a:latin typeface="Arial Unicode MS" pitchFamily="34" charset="-122"/>
                <a:ea typeface="Arial Unicode MS" pitchFamily="34" charset="-122"/>
                <a:cs typeface="Arial Unicode MS" pitchFamily="34" charset="-122"/>
              </a:rPr>
              <a:t>workflowName,containerRef</a:t>
            </a:r>
            <a:r>
              <a:rPr lang="en-US" altLang="zh-TW" sz="1400" dirty="0" smtClean="0">
                <a:solidFill>
                  <a:srgbClr val="F72D1D"/>
                </a:solidFill>
                <a:latin typeface="Arial Unicode MS" pitchFamily="34" charset="-122"/>
                <a:ea typeface="Arial Unicode MS" pitchFamily="34" charset="-122"/>
                <a:cs typeface="Arial Unicode MS" pitchFamily="34" charset="-122"/>
              </a:rPr>
              <a:t>);</a:t>
            </a:r>
          </a:p>
          <a:p>
            <a:r>
              <a:rPr lang="en-US" altLang="zh-TW" sz="1400" dirty="0" smtClean="0">
                <a:solidFill>
                  <a:srgbClr val="F72D1D"/>
                </a:solidFill>
                <a:latin typeface="Arial Unicode MS" pitchFamily="34" charset="-122"/>
                <a:ea typeface="Arial Unicode MS" pitchFamily="34" charset="-122"/>
                <a:cs typeface="Arial Unicode MS" pitchFamily="34" charset="-122"/>
              </a:rPr>
              <a:t>        </a:t>
            </a:r>
            <a:r>
              <a:rPr lang="en-US" altLang="zh-CN" sz="1400" dirty="0" smtClean="0">
                <a:solidFill>
                  <a:srgbClr val="F72D1D"/>
                </a:solidFill>
                <a:latin typeface="Arial Unicode MS" pitchFamily="34" charset="-122"/>
                <a:ea typeface="Arial Unicode MS" pitchFamily="34" charset="-122"/>
                <a:cs typeface="Arial Unicode MS" pitchFamily="34" charset="-122"/>
              </a:rPr>
              <a:t>	</a:t>
            </a:r>
            <a:r>
              <a:rPr lang="en-US" altLang="zh-TW" sz="1400" dirty="0" err="1" smtClean="0">
                <a:solidFill>
                  <a:srgbClr val="F72D1D"/>
                </a:solidFill>
                <a:latin typeface="Arial Unicode MS" pitchFamily="34" charset="-122"/>
                <a:ea typeface="Arial Unicode MS" pitchFamily="34" charset="-122"/>
                <a:cs typeface="Arial Unicode MS" pitchFamily="34" charset="-122"/>
              </a:rPr>
              <a:t>wfprocess</a:t>
            </a:r>
            <a:r>
              <a:rPr lang="en-US" altLang="zh-TW" sz="1400" dirty="0" smtClean="0">
                <a:solidFill>
                  <a:srgbClr val="F72D1D"/>
                </a:solidFill>
                <a:latin typeface="Arial Unicode MS" pitchFamily="34" charset="-122"/>
                <a:ea typeface="Arial Unicode MS" pitchFamily="34" charset="-122"/>
                <a:cs typeface="Arial Unicode MS" pitchFamily="34" charset="-122"/>
              </a:rPr>
              <a:t> = </a:t>
            </a:r>
            <a:r>
              <a:rPr lang="en-US" altLang="zh-TW" sz="1400" dirty="0" err="1" smtClean="0">
                <a:solidFill>
                  <a:srgbClr val="F72D1D"/>
                </a:solidFill>
                <a:latin typeface="Arial Unicode MS" pitchFamily="34" charset="-122"/>
                <a:ea typeface="Arial Unicode MS" pitchFamily="34" charset="-122"/>
                <a:cs typeface="Arial Unicode MS" pitchFamily="34" charset="-122"/>
              </a:rPr>
              <a:t>WfEngineHelper.</a:t>
            </a:r>
            <a:r>
              <a:rPr lang="en-US" altLang="zh-TW" sz="1400" i="1" dirty="0" err="1" smtClean="0">
                <a:solidFill>
                  <a:srgbClr val="F72D1D"/>
                </a:solidFill>
                <a:latin typeface="Arial Unicode MS" pitchFamily="34" charset="-122"/>
                <a:ea typeface="Arial Unicode MS" pitchFamily="34" charset="-122"/>
                <a:cs typeface="Arial Unicode MS" pitchFamily="34" charset="-122"/>
              </a:rPr>
              <a:t>service</a:t>
            </a:r>
            <a:r>
              <a:rPr lang="en-US" altLang="zh-TW" sz="1400" dirty="0" err="1" smtClean="0">
                <a:solidFill>
                  <a:srgbClr val="F72D1D"/>
                </a:solidFill>
                <a:latin typeface="Arial Unicode MS" pitchFamily="34" charset="-122"/>
                <a:ea typeface="Arial Unicode MS" pitchFamily="34" charset="-122"/>
                <a:cs typeface="Arial Unicode MS" pitchFamily="34" charset="-122"/>
              </a:rPr>
              <a:t>.createProcess</a:t>
            </a:r>
            <a:r>
              <a:rPr lang="en-US" altLang="zh-TW" sz="1400" dirty="0" smtClean="0">
                <a:solidFill>
                  <a:srgbClr val="F72D1D"/>
                </a:solidFill>
                <a:latin typeface="Arial Unicode MS" pitchFamily="34" charset="-122"/>
                <a:ea typeface="Arial Unicode MS" pitchFamily="34" charset="-122"/>
                <a:cs typeface="Arial Unicode MS" pitchFamily="34" charset="-122"/>
              </a:rPr>
              <a:t>(</a:t>
            </a:r>
            <a:r>
              <a:rPr lang="en-US" altLang="zh-TW" sz="1400" dirty="0" err="1" smtClean="0">
                <a:solidFill>
                  <a:srgbClr val="F72D1D"/>
                </a:solidFill>
                <a:latin typeface="Arial Unicode MS" pitchFamily="34" charset="-122"/>
                <a:ea typeface="Arial Unicode MS" pitchFamily="34" charset="-122"/>
                <a:cs typeface="Arial Unicode MS" pitchFamily="34" charset="-122"/>
              </a:rPr>
              <a:t>processDefinition</a:t>
            </a:r>
            <a:r>
              <a:rPr lang="en-US" altLang="zh-TW" sz="1400" dirty="0" smtClean="0">
                <a:solidFill>
                  <a:srgbClr val="F72D1D"/>
                </a:solidFill>
                <a:latin typeface="Arial Unicode MS" pitchFamily="34" charset="-122"/>
                <a:ea typeface="Arial Unicode MS" pitchFamily="34" charset="-122"/>
                <a:cs typeface="Arial Unicode MS" pitchFamily="34" charset="-122"/>
              </a:rPr>
              <a:t>, </a:t>
            </a:r>
            <a:r>
              <a:rPr lang="en-US" altLang="zh-TW" sz="1400" dirty="0" err="1" smtClean="0">
                <a:solidFill>
                  <a:srgbClr val="F72D1D"/>
                </a:solidFill>
                <a:latin typeface="Arial Unicode MS" pitchFamily="34" charset="-122"/>
                <a:ea typeface="Arial Unicode MS" pitchFamily="34" charset="-122"/>
                <a:cs typeface="Arial Unicode MS" pitchFamily="34" charset="-122"/>
              </a:rPr>
              <a:t>teamRef</a:t>
            </a:r>
            <a:r>
              <a:rPr lang="en-US" altLang="zh-TW" sz="1400" dirty="0" smtClean="0">
                <a:solidFill>
                  <a:srgbClr val="F72D1D"/>
                </a:solidFill>
                <a:latin typeface="Arial Unicode MS" pitchFamily="34" charset="-122"/>
                <a:ea typeface="Arial Unicode MS" pitchFamily="34" charset="-122"/>
                <a:cs typeface="Arial Unicode MS" pitchFamily="34" charset="-122"/>
              </a:rPr>
              <a:t>, </a:t>
            </a:r>
            <a:r>
              <a:rPr lang="en-US" altLang="zh-TW" sz="1400" dirty="0" err="1" smtClean="0">
                <a:solidFill>
                  <a:srgbClr val="F72D1D"/>
                </a:solidFill>
                <a:latin typeface="Arial Unicode MS" pitchFamily="34" charset="-122"/>
                <a:ea typeface="Arial Unicode MS" pitchFamily="34" charset="-122"/>
                <a:cs typeface="Arial Unicode MS" pitchFamily="34" charset="-122"/>
              </a:rPr>
              <a:t>containerRef</a:t>
            </a:r>
            <a:r>
              <a:rPr lang="en-US" altLang="zh-TW" sz="1400" dirty="0" smtClean="0">
                <a:solidFill>
                  <a:srgbClr val="F72D1D"/>
                </a:solidFill>
                <a:latin typeface="Arial Unicode MS" pitchFamily="34" charset="-122"/>
                <a:ea typeface="Arial Unicode MS" pitchFamily="34" charset="-122"/>
                <a:cs typeface="Arial Unicode MS" pitchFamily="34" charset="-122"/>
              </a:rPr>
              <a:t>);</a:t>
            </a:r>
          </a:p>
          <a:p>
            <a:r>
              <a:rPr lang="en-US" altLang="zh-TW" sz="1400" dirty="0" smtClean="0">
                <a:latin typeface="Arial Unicode MS" pitchFamily="34" charset="-122"/>
                <a:ea typeface="Arial Unicode MS" pitchFamily="34" charset="-122"/>
                <a:cs typeface="Arial Unicode MS" pitchFamily="34" charset="-122"/>
              </a:rPr>
              <a:t>        </a:t>
            </a:r>
            <a:r>
              <a:rPr lang="en-US" altLang="zh-CN" sz="1400" dirty="0" smtClean="0">
                <a:latin typeface="Arial Unicode MS" pitchFamily="34" charset="-122"/>
                <a:ea typeface="Arial Unicode MS" pitchFamily="34" charset="-122"/>
                <a:cs typeface="Arial Unicode MS" pitchFamily="34" charset="-122"/>
              </a:rPr>
              <a:t>	</a:t>
            </a:r>
            <a:r>
              <a:rPr lang="en-US" altLang="zh-TW" sz="1400" dirty="0" smtClean="0">
                <a:latin typeface="Arial Unicode MS" pitchFamily="34" charset="-122"/>
                <a:ea typeface="Arial Unicode MS" pitchFamily="34" charset="-122"/>
                <a:cs typeface="Arial Unicode MS" pitchFamily="34" charset="-122"/>
              </a:rPr>
              <a:t>}</a:t>
            </a:r>
          </a:p>
          <a:p>
            <a:r>
              <a:rPr lang="en-US" altLang="zh-TW" sz="1400" dirty="0" smtClean="0">
                <a:latin typeface="Arial Unicode MS" pitchFamily="34" charset="-122"/>
                <a:ea typeface="Arial Unicode MS" pitchFamily="34" charset="-122"/>
                <a:cs typeface="Arial Unicode MS" pitchFamily="34" charset="-122"/>
              </a:rPr>
              <a:t>       </a:t>
            </a:r>
            <a:r>
              <a:rPr lang="en-US" altLang="zh-CN" sz="1400" dirty="0" smtClean="0">
                <a:latin typeface="Arial Unicode MS" pitchFamily="34" charset="-122"/>
                <a:ea typeface="Arial Unicode MS" pitchFamily="34" charset="-122"/>
                <a:cs typeface="Arial Unicode MS" pitchFamily="34" charset="-122"/>
              </a:rPr>
              <a:t>	</a:t>
            </a:r>
            <a:r>
              <a:rPr lang="en-US" altLang="zh-TW" sz="1400" dirty="0" smtClean="0">
                <a:latin typeface="Arial Unicode MS" pitchFamily="34" charset="-122"/>
                <a:ea typeface="Arial Unicode MS" pitchFamily="34" charset="-122"/>
                <a:cs typeface="Arial Unicode MS" pitchFamily="34" charset="-122"/>
              </a:rPr>
              <a:t> </a:t>
            </a:r>
            <a:r>
              <a:rPr lang="en-US" altLang="zh-CN" sz="1400" dirty="0" smtClean="0">
                <a:latin typeface="Arial Unicode MS" pitchFamily="34" charset="-122"/>
                <a:ea typeface="Arial Unicode MS" pitchFamily="34" charset="-122"/>
                <a:cs typeface="Arial Unicode MS" pitchFamily="34" charset="-122"/>
              </a:rPr>
              <a:t>//</a:t>
            </a:r>
            <a:r>
              <a:rPr lang="zh-CN" altLang="en-US" sz="1400" dirty="0" smtClean="0">
                <a:latin typeface="Arial Unicode MS" pitchFamily="34" charset="-122"/>
                <a:ea typeface="Arial Unicode MS" pitchFamily="34" charset="-122"/>
                <a:cs typeface="Arial Unicode MS" pitchFamily="34" charset="-122"/>
              </a:rPr>
              <a:t>場地下的處理</a:t>
            </a:r>
            <a:endParaRPr lang="en-US" altLang="zh-CN" sz="1400" dirty="0" smtClean="0">
              <a:latin typeface="Arial Unicode MS" pitchFamily="34" charset="-122"/>
              <a:ea typeface="Arial Unicode MS" pitchFamily="34" charset="-122"/>
              <a:cs typeface="Arial Unicode MS" pitchFamily="34" charset="-122"/>
            </a:endParaRPr>
          </a:p>
          <a:p>
            <a:r>
              <a:rPr lang="zh-TW" altLang="en-US" sz="1400" dirty="0" smtClean="0">
                <a:latin typeface="Arial Unicode MS" pitchFamily="34" charset="-122"/>
                <a:ea typeface="Arial Unicode MS" pitchFamily="34" charset="-122"/>
                <a:cs typeface="Arial Unicode MS" pitchFamily="34" charset="-122"/>
              </a:rPr>
              <a:t>       </a:t>
            </a:r>
            <a:r>
              <a:rPr lang="en-US" altLang="zh-CN" sz="1400" dirty="0" smtClean="0">
                <a:latin typeface="Arial Unicode MS" pitchFamily="34" charset="-122"/>
                <a:ea typeface="Arial Unicode MS" pitchFamily="34" charset="-122"/>
                <a:cs typeface="Arial Unicode MS" pitchFamily="34" charset="-122"/>
              </a:rPr>
              <a:t>	</a:t>
            </a:r>
            <a:r>
              <a:rPr lang="zh-TW" altLang="en-US" sz="1400" dirty="0" smtClean="0">
                <a:latin typeface="Arial Unicode MS" pitchFamily="34" charset="-122"/>
                <a:ea typeface="Arial Unicode MS" pitchFamily="34" charset="-122"/>
                <a:cs typeface="Arial Unicode MS" pitchFamily="34" charset="-122"/>
              </a:rPr>
              <a:t> </a:t>
            </a:r>
          </a:p>
          <a:p>
            <a:r>
              <a:rPr lang="en-US" altLang="zh-CN" sz="1400" dirty="0" smtClean="0">
                <a:latin typeface="Arial Unicode MS" pitchFamily="34" charset="-122"/>
                <a:ea typeface="Arial Unicode MS" pitchFamily="34" charset="-122"/>
                <a:cs typeface="Arial Unicode MS" pitchFamily="34" charset="-122"/>
              </a:rPr>
              <a:t>	</a:t>
            </a:r>
            <a:r>
              <a:rPr lang="en-US" altLang="zh-TW" sz="1400" dirty="0" err="1" smtClean="0">
                <a:solidFill>
                  <a:srgbClr val="F72D1D"/>
                </a:solidFill>
                <a:latin typeface="Arial Unicode MS" pitchFamily="34" charset="-122"/>
                <a:ea typeface="Arial Unicode MS" pitchFamily="34" charset="-122"/>
                <a:cs typeface="Arial Unicode MS" pitchFamily="34" charset="-122"/>
              </a:rPr>
              <a:t>processDefinition</a:t>
            </a:r>
            <a:r>
              <a:rPr lang="en-US" altLang="zh-TW" sz="1400" dirty="0" smtClean="0">
                <a:solidFill>
                  <a:srgbClr val="F72D1D"/>
                </a:solidFill>
                <a:latin typeface="Arial Unicode MS" pitchFamily="34" charset="-122"/>
                <a:ea typeface="Arial Unicode MS" pitchFamily="34" charset="-122"/>
                <a:cs typeface="Arial Unicode MS" pitchFamily="34" charset="-122"/>
              </a:rPr>
              <a:t> = wt.workflow.definer.WfDefinerHelper.</a:t>
            </a:r>
            <a:r>
              <a:rPr lang="en-US" altLang="zh-TW" sz="1400" i="1" dirty="0" smtClean="0">
                <a:solidFill>
                  <a:srgbClr val="F72D1D"/>
                </a:solidFill>
                <a:latin typeface="Arial Unicode MS" pitchFamily="34" charset="-122"/>
                <a:ea typeface="Arial Unicode MS" pitchFamily="34" charset="-122"/>
                <a:cs typeface="Arial Unicode MS" pitchFamily="34" charset="-122"/>
              </a:rPr>
              <a:t>service</a:t>
            </a:r>
            <a:r>
              <a:rPr lang="en-US" altLang="zh-TW" sz="1400" dirty="0" smtClean="0">
                <a:solidFill>
                  <a:srgbClr val="F72D1D"/>
                </a:solidFill>
                <a:latin typeface="Arial Unicode MS" pitchFamily="34" charset="-122"/>
                <a:ea typeface="Arial Unicode MS" pitchFamily="34" charset="-122"/>
                <a:cs typeface="Arial Unicode MS" pitchFamily="34" charset="-122"/>
              </a:rPr>
              <a:t>.getProcessDefinition(</a:t>
            </a:r>
            <a:r>
              <a:rPr lang="en-US" altLang="zh-TW" sz="1400" dirty="0" err="1" smtClean="0">
                <a:solidFill>
                  <a:srgbClr val="F72D1D"/>
                </a:solidFill>
                <a:latin typeface="Arial Unicode MS" pitchFamily="34" charset="-122"/>
                <a:ea typeface="Arial Unicode MS" pitchFamily="34" charset="-122"/>
                <a:cs typeface="Arial Unicode MS" pitchFamily="34" charset="-122"/>
              </a:rPr>
              <a:t>workflowName</a:t>
            </a:r>
            <a:r>
              <a:rPr lang="en-US" altLang="zh-TW" sz="1400" dirty="0" smtClean="0">
                <a:solidFill>
                  <a:srgbClr val="F72D1D"/>
                </a:solidFill>
                <a:latin typeface="Arial Unicode MS" pitchFamily="34" charset="-122"/>
                <a:ea typeface="Arial Unicode MS" pitchFamily="34" charset="-122"/>
                <a:cs typeface="Arial Unicode MS" pitchFamily="34" charset="-122"/>
              </a:rPr>
              <a:t>);</a:t>
            </a:r>
          </a:p>
          <a:p>
            <a:r>
              <a:rPr lang="en-US" altLang="zh-TW" sz="1400" dirty="0" smtClean="0">
                <a:solidFill>
                  <a:srgbClr val="F72D1D"/>
                </a:solidFill>
                <a:latin typeface="Arial Unicode MS" pitchFamily="34" charset="-122"/>
                <a:ea typeface="Arial Unicode MS" pitchFamily="34" charset="-122"/>
                <a:cs typeface="Arial Unicode MS" pitchFamily="34" charset="-122"/>
              </a:rPr>
              <a:t>        </a:t>
            </a:r>
            <a:r>
              <a:rPr lang="en-US" altLang="zh-CN" sz="1400" dirty="0" smtClean="0">
                <a:solidFill>
                  <a:srgbClr val="F72D1D"/>
                </a:solidFill>
                <a:latin typeface="Arial Unicode MS" pitchFamily="34" charset="-122"/>
                <a:ea typeface="Arial Unicode MS" pitchFamily="34" charset="-122"/>
                <a:cs typeface="Arial Unicode MS" pitchFamily="34" charset="-122"/>
              </a:rPr>
              <a:t>	</a:t>
            </a:r>
            <a:r>
              <a:rPr lang="en-US" altLang="zh-TW" sz="1400" dirty="0" err="1" smtClean="0">
                <a:solidFill>
                  <a:srgbClr val="F72D1D"/>
                </a:solidFill>
                <a:latin typeface="Arial Unicode MS" pitchFamily="34" charset="-122"/>
                <a:ea typeface="Arial Unicode MS" pitchFamily="34" charset="-122"/>
                <a:cs typeface="Arial Unicode MS" pitchFamily="34" charset="-122"/>
              </a:rPr>
              <a:t>wfprocess</a:t>
            </a:r>
            <a:r>
              <a:rPr lang="en-US" altLang="zh-TW" sz="1400" dirty="0" smtClean="0">
                <a:solidFill>
                  <a:srgbClr val="F72D1D"/>
                </a:solidFill>
                <a:latin typeface="Arial Unicode MS" pitchFamily="34" charset="-122"/>
                <a:ea typeface="Arial Unicode MS" pitchFamily="34" charset="-122"/>
                <a:cs typeface="Arial Unicode MS" pitchFamily="34" charset="-122"/>
              </a:rPr>
              <a:t> = </a:t>
            </a:r>
            <a:r>
              <a:rPr lang="en-US" altLang="zh-TW" sz="1400" dirty="0" err="1" smtClean="0">
                <a:solidFill>
                  <a:srgbClr val="F72D1D"/>
                </a:solidFill>
                <a:latin typeface="Arial Unicode MS" pitchFamily="34" charset="-122"/>
                <a:ea typeface="Arial Unicode MS" pitchFamily="34" charset="-122"/>
                <a:cs typeface="Arial Unicode MS" pitchFamily="34" charset="-122"/>
              </a:rPr>
              <a:t>WfEngineHelper.</a:t>
            </a:r>
            <a:r>
              <a:rPr lang="en-US" altLang="zh-TW" sz="1400" i="1" dirty="0" err="1" smtClean="0">
                <a:solidFill>
                  <a:srgbClr val="F72D1D"/>
                </a:solidFill>
                <a:latin typeface="Arial Unicode MS" pitchFamily="34" charset="-122"/>
                <a:ea typeface="Arial Unicode MS" pitchFamily="34" charset="-122"/>
                <a:cs typeface="Arial Unicode MS" pitchFamily="34" charset="-122"/>
              </a:rPr>
              <a:t>service</a:t>
            </a:r>
            <a:r>
              <a:rPr lang="en-US" altLang="zh-TW" sz="1400" dirty="0" err="1" smtClean="0">
                <a:solidFill>
                  <a:srgbClr val="F72D1D"/>
                </a:solidFill>
                <a:latin typeface="Arial Unicode MS" pitchFamily="34" charset="-122"/>
                <a:ea typeface="Arial Unicode MS" pitchFamily="34" charset="-122"/>
                <a:cs typeface="Arial Unicode MS" pitchFamily="34" charset="-122"/>
              </a:rPr>
              <a:t>.createProcess</a:t>
            </a:r>
            <a:r>
              <a:rPr lang="en-US" altLang="zh-TW" sz="1400" dirty="0" smtClean="0">
                <a:solidFill>
                  <a:srgbClr val="F72D1D"/>
                </a:solidFill>
                <a:latin typeface="Arial Unicode MS" pitchFamily="34" charset="-122"/>
                <a:ea typeface="Arial Unicode MS" pitchFamily="34" charset="-122"/>
                <a:cs typeface="Arial Unicode MS" pitchFamily="34" charset="-122"/>
              </a:rPr>
              <a:t>(</a:t>
            </a:r>
            <a:r>
              <a:rPr lang="en-US" altLang="zh-TW" sz="1400" dirty="0" err="1" smtClean="0">
                <a:solidFill>
                  <a:srgbClr val="F72D1D"/>
                </a:solidFill>
                <a:latin typeface="Arial Unicode MS" pitchFamily="34" charset="-122"/>
                <a:ea typeface="Arial Unicode MS" pitchFamily="34" charset="-122"/>
                <a:cs typeface="Arial Unicode MS" pitchFamily="34" charset="-122"/>
              </a:rPr>
              <a:t>processDefinition</a:t>
            </a:r>
            <a:r>
              <a:rPr lang="en-US" altLang="zh-TW" sz="1400" dirty="0" smtClean="0">
                <a:solidFill>
                  <a:srgbClr val="F72D1D"/>
                </a:solidFill>
                <a:latin typeface="Arial Unicode MS" pitchFamily="34" charset="-122"/>
                <a:ea typeface="Arial Unicode MS" pitchFamily="34" charset="-122"/>
                <a:cs typeface="Arial Unicode MS" pitchFamily="34" charset="-122"/>
              </a:rPr>
              <a:t>, </a:t>
            </a:r>
            <a:r>
              <a:rPr lang="en-US" altLang="zh-TW" sz="1400" dirty="0" err="1" smtClean="0">
                <a:solidFill>
                  <a:srgbClr val="F72D1D"/>
                </a:solidFill>
                <a:latin typeface="Arial Unicode MS" pitchFamily="34" charset="-122"/>
                <a:ea typeface="Arial Unicode MS" pitchFamily="34" charset="-122"/>
                <a:cs typeface="Arial Unicode MS" pitchFamily="34" charset="-122"/>
              </a:rPr>
              <a:t>teamRef</a:t>
            </a:r>
            <a:r>
              <a:rPr lang="en-US" altLang="zh-TW" sz="1400" dirty="0" smtClean="0">
                <a:solidFill>
                  <a:srgbClr val="F72D1D"/>
                </a:solidFill>
                <a:latin typeface="Arial Unicode MS" pitchFamily="34" charset="-122"/>
                <a:ea typeface="Arial Unicode MS" pitchFamily="34" charset="-122"/>
                <a:cs typeface="Arial Unicode MS" pitchFamily="34" charset="-122"/>
              </a:rPr>
              <a:t>);</a:t>
            </a:r>
          </a:p>
          <a:p>
            <a:r>
              <a:rPr lang="en-US" altLang="zh-TW" sz="1400" dirty="0" smtClean="0">
                <a:latin typeface="Arial Unicode MS" pitchFamily="34" charset="-122"/>
                <a:ea typeface="Arial Unicode MS" pitchFamily="34" charset="-122"/>
                <a:cs typeface="Arial Unicode MS" pitchFamily="34" charset="-122"/>
              </a:rPr>
              <a:t>        </a:t>
            </a:r>
            <a:r>
              <a:rPr lang="en-US" altLang="zh-CN" sz="1400" dirty="0" smtClean="0">
                <a:latin typeface="Arial Unicode MS" pitchFamily="34" charset="-122"/>
                <a:ea typeface="Arial Unicode MS" pitchFamily="34" charset="-122"/>
                <a:cs typeface="Arial Unicode MS" pitchFamily="34" charset="-122"/>
              </a:rPr>
              <a:t>	</a:t>
            </a:r>
            <a:endParaRPr lang="en-US" altLang="zh-TW" sz="1400" dirty="0" smtClean="0">
              <a:latin typeface="Arial Unicode MS" pitchFamily="34" charset="-122"/>
              <a:ea typeface="Arial Unicode MS" pitchFamily="34" charset="-122"/>
              <a:cs typeface="Arial Unicode MS" pitchFamily="34" charset="-122"/>
            </a:endParaRPr>
          </a:p>
          <a:p>
            <a:pPr>
              <a:lnSpc>
                <a:spcPct val="80000"/>
              </a:lnSpc>
              <a:spcBef>
                <a:spcPct val="50000"/>
              </a:spcBef>
            </a:pPr>
            <a:endParaRPr lang="en-US" altLang="zh-TW" sz="1400" dirty="0" smtClean="0"/>
          </a:p>
          <a:p>
            <a:pPr marL="342900" indent="-342900">
              <a:lnSpc>
                <a:spcPct val="90000"/>
              </a:lnSpc>
              <a:spcBef>
                <a:spcPct val="20000"/>
              </a:spcBef>
              <a:buClr>
                <a:srgbClr val="FF3300"/>
              </a:buClr>
              <a:buSzPct val="80000"/>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zh-CN" sz="2000" dirty="0" smtClean="0">
                <a:ea typeface="SimSun" pitchFamily="2" charset="-122"/>
              </a:rPr>
              <a:t> </a:t>
            </a:r>
            <a:r>
              <a:rPr lang="en-US" altLang="zh-TW" sz="2000" dirty="0" smtClean="0">
                <a:latin typeface="华文细黑" pitchFamily="2" charset="-122"/>
                <a:ea typeface="Arial Unicode MS" pitchFamily="34" charset="-122"/>
              </a:rPr>
              <a:t>//</a:t>
            </a:r>
            <a:r>
              <a:rPr lang="zh-CN" altLang="en-US" sz="2000" dirty="0" smtClean="0">
                <a:latin typeface="华文细黑" pitchFamily="2" charset="-122"/>
                <a:ea typeface="Arial Unicode MS" pitchFamily="34" charset="-122"/>
              </a:rPr>
              <a:t>取得流程变量集合</a:t>
            </a:r>
          </a:p>
          <a:p>
            <a:pPr eaLnBrk="1" hangingPunct="1">
              <a:lnSpc>
                <a:spcPct val="90000"/>
              </a:lnSpc>
              <a:buFont typeface="Wingdings" pitchFamily="2" charset="2"/>
              <a:buNone/>
            </a:pPr>
            <a:r>
              <a:rPr lang="en-US" altLang="zh-TW" sz="2000" dirty="0" err="1" smtClean="0">
                <a:latin typeface="华文细黑" pitchFamily="2" charset="-122"/>
                <a:ea typeface="Arial Unicode MS" pitchFamily="34" charset="-122"/>
              </a:rPr>
              <a:t>ProcessData</a:t>
            </a:r>
            <a:r>
              <a:rPr lang="en-US" altLang="zh-TW" sz="2000" dirty="0" smtClean="0">
                <a:latin typeface="华文细黑" pitchFamily="2" charset="-122"/>
                <a:ea typeface="Arial Unicode MS" pitchFamily="34" charset="-122"/>
              </a:rPr>
              <a:t> </a:t>
            </a:r>
            <a:r>
              <a:rPr lang="en-US" altLang="zh-TW" sz="2000" dirty="0" err="1" smtClean="0">
                <a:latin typeface="华文细黑" pitchFamily="2" charset="-122"/>
                <a:ea typeface="Arial Unicode MS" pitchFamily="34" charset="-122"/>
              </a:rPr>
              <a:t>processData</a:t>
            </a:r>
            <a:r>
              <a:rPr lang="en-US" altLang="zh-TW" sz="2000" dirty="0" smtClean="0">
                <a:latin typeface="华文细黑" pitchFamily="2" charset="-122"/>
                <a:ea typeface="Arial Unicode MS" pitchFamily="34" charset="-122"/>
              </a:rPr>
              <a:t> = </a:t>
            </a:r>
            <a:r>
              <a:rPr lang="en-US" altLang="zh-TW" sz="2000" dirty="0" err="1" smtClean="0">
                <a:latin typeface="华文细黑" pitchFamily="2" charset="-122"/>
                <a:ea typeface="Arial Unicode MS" pitchFamily="34" charset="-122"/>
              </a:rPr>
              <a:t>wfprocess.getContext</a:t>
            </a:r>
            <a:r>
              <a:rPr lang="en-US" altLang="zh-TW" sz="2000" dirty="0" smtClean="0">
                <a:latin typeface="华文细黑" pitchFamily="2" charset="-122"/>
                <a:ea typeface="Arial Unicode MS" pitchFamily="34" charset="-122"/>
              </a:rPr>
              <a:t>();</a:t>
            </a:r>
          </a:p>
          <a:p>
            <a:pPr eaLnBrk="1" hangingPunct="1">
              <a:lnSpc>
                <a:spcPct val="90000"/>
              </a:lnSpc>
              <a:buFont typeface="Wingdings" pitchFamily="2" charset="2"/>
              <a:buNone/>
            </a:pPr>
            <a:r>
              <a:rPr lang="en-US" altLang="zh-CN" sz="2000" dirty="0" smtClean="0">
                <a:latin typeface="华文细黑" pitchFamily="2" charset="-122"/>
                <a:ea typeface="Arial Unicode MS" pitchFamily="34" charset="-122"/>
              </a:rPr>
              <a:t>  </a:t>
            </a:r>
            <a:r>
              <a:rPr lang="en-US" altLang="zh-TW" sz="2000" dirty="0" smtClean="0">
                <a:latin typeface="华文细黑" pitchFamily="2" charset="-122"/>
                <a:ea typeface="Arial Unicode MS" pitchFamily="34" charset="-122"/>
              </a:rPr>
              <a:t> </a:t>
            </a:r>
            <a:r>
              <a:rPr lang="en-US" altLang="zh-CN" sz="2000" dirty="0" smtClean="0">
                <a:latin typeface="华文细黑" pitchFamily="2" charset="-122"/>
                <a:ea typeface="Arial Unicode MS" pitchFamily="34" charset="-122"/>
              </a:rPr>
              <a:t> </a:t>
            </a:r>
            <a:r>
              <a:rPr lang="en-US" altLang="zh-TW" sz="2000" dirty="0" smtClean="0">
                <a:latin typeface="华文细黑" pitchFamily="2" charset="-122"/>
                <a:ea typeface="Arial Unicode MS" pitchFamily="34" charset="-122"/>
              </a:rPr>
              <a:t>//</a:t>
            </a:r>
            <a:r>
              <a:rPr lang="zh-TW" altLang="en-US" sz="2000" dirty="0" smtClean="0">
                <a:latin typeface="华文细黑" pitchFamily="2" charset="-122"/>
                <a:ea typeface="Arial Unicode MS" pitchFamily="34" charset="-122"/>
              </a:rPr>
              <a:t>设置流程</a:t>
            </a:r>
            <a:r>
              <a:rPr lang="en-US" altLang="zh-TW" sz="2000" dirty="0" smtClean="0">
                <a:latin typeface="华文细黑" pitchFamily="2" charset="-122"/>
                <a:ea typeface="Arial Unicode MS" pitchFamily="34" charset="-122"/>
              </a:rPr>
              <a:t>PBO</a:t>
            </a:r>
            <a:r>
              <a:rPr lang="zh-TW" altLang="en-US" sz="2000" dirty="0" smtClean="0">
                <a:latin typeface="华文细黑" pitchFamily="2" charset="-122"/>
                <a:ea typeface="Arial Unicode MS" pitchFamily="34" charset="-122"/>
              </a:rPr>
              <a:t>主物件</a:t>
            </a:r>
          </a:p>
          <a:p>
            <a:pPr eaLnBrk="1" hangingPunct="1">
              <a:lnSpc>
                <a:spcPct val="90000"/>
              </a:lnSpc>
              <a:buFont typeface="Wingdings" pitchFamily="2" charset="2"/>
              <a:buNone/>
            </a:pPr>
            <a:r>
              <a:rPr lang="en-US" altLang="zh-CN" sz="2000" dirty="0" smtClean="0">
                <a:latin typeface="华文细黑" pitchFamily="2" charset="-122"/>
                <a:ea typeface="Arial Unicode MS" pitchFamily="34" charset="-122"/>
              </a:rPr>
              <a:t>	</a:t>
            </a:r>
            <a:r>
              <a:rPr lang="en-US" altLang="zh-TW" sz="2000" dirty="0" err="1" smtClean="0">
                <a:latin typeface="华文细黑" pitchFamily="2" charset="-122"/>
                <a:ea typeface="Arial Unicode MS" pitchFamily="34" charset="-122"/>
              </a:rPr>
              <a:t>processData.setValue</a:t>
            </a:r>
            <a:r>
              <a:rPr lang="en-US" altLang="zh-TW" sz="2000" dirty="0" smtClean="0">
                <a:latin typeface="华文细黑" pitchFamily="2" charset="-122"/>
                <a:ea typeface="Arial Unicode MS" pitchFamily="34" charset="-122"/>
              </a:rPr>
              <a:t>("</a:t>
            </a:r>
            <a:r>
              <a:rPr lang="en-US" altLang="zh-TW" sz="2000" dirty="0" err="1" smtClean="0">
                <a:latin typeface="华文细黑" pitchFamily="2" charset="-122"/>
                <a:ea typeface="Arial Unicode MS" pitchFamily="34" charset="-122"/>
              </a:rPr>
              <a:t>primaryBusinessObject",object</a:t>
            </a:r>
            <a:r>
              <a:rPr lang="en-US" altLang="zh-TW" sz="2000" dirty="0" smtClean="0">
                <a:latin typeface="华文细黑" pitchFamily="2" charset="-122"/>
                <a:ea typeface="Arial Unicode MS" pitchFamily="34" charset="-122"/>
              </a:rPr>
              <a:t>);</a:t>
            </a:r>
          </a:p>
          <a:p>
            <a:pPr eaLnBrk="1" hangingPunct="1">
              <a:lnSpc>
                <a:spcPct val="90000"/>
              </a:lnSpc>
              <a:buFont typeface="Wingdings" pitchFamily="2" charset="2"/>
              <a:buNone/>
            </a:pPr>
            <a:r>
              <a:rPr lang="en-US" altLang="zh-TW" sz="2000" dirty="0" smtClean="0">
                <a:latin typeface="华文细黑" pitchFamily="2" charset="-122"/>
                <a:ea typeface="Arial Unicode MS" pitchFamily="34" charset="-122"/>
              </a:rPr>
              <a:t>    //</a:t>
            </a:r>
            <a:r>
              <a:rPr lang="zh-TW" altLang="en-US" sz="2000" dirty="0" smtClean="0">
                <a:latin typeface="华文细黑" pitchFamily="2" charset="-122"/>
                <a:ea typeface="Arial Unicode MS" pitchFamily="34" charset="-122"/>
              </a:rPr>
              <a:t>启动流程</a:t>
            </a:r>
            <a:endParaRPr lang="zh-TW" altLang="zh-CN" sz="2000" dirty="0" smtClean="0">
              <a:latin typeface="华文细黑" pitchFamily="2" charset="-122"/>
              <a:ea typeface="Arial Unicode MS" pitchFamily="34" charset="-122"/>
            </a:endParaRPr>
          </a:p>
          <a:p>
            <a:pPr eaLnBrk="1" hangingPunct="1">
              <a:lnSpc>
                <a:spcPct val="90000"/>
              </a:lnSpc>
              <a:buFont typeface="Wingdings" pitchFamily="2" charset="2"/>
              <a:buNone/>
            </a:pPr>
            <a:r>
              <a:rPr lang="zh-TW" altLang="en-US" sz="2000" dirty="0" smtClean="0">
                <a:latin typeface="华文细黑" pitchFamily="2" charset="-122"/>
                <a:ea typeface="Arial Unicode MS" pitchFamily="34" charset="-122"/>
              </a:rPr>
              <a:t>    </a:t>
            </a:r>
            <a:r>
              <a:rPr lang="en-US" altLang="zh-TW" sz="2000" dirty="0" err="1" smtClean="0">
                <a:latin typeface="华文细黑" pitchFamily="2" charset="-122"/>
                <a:ea typeface="Arial Unicode MS" pitchFamily="34" charset="-122"/>
              </a:rPr>
              <a:t>wfprocess</a:t>
            </a:r>
            <a:r>
              <a:rPr lang="en-US" altLang="zh-TW" sz="2000" dirty="0" smtClean="0">
                <a:latin typeface="华文细黑" pitchFamily="2" charset="-122"/>
                <a:ea typeface="Arial Unicode MS" pitchFamily="34" charset="-122"/>
              </a:rPr>
              <a:t> = </a:t>
            </a:r>
            <a:r>
              <a:rPr lang="en-US" altLang="zh-TW" sz="2000" dirty="0" err="1" smtClean="0">
                <a:latin typeface="华文细黑" pitchFamily="2" charset="-122"/>
                <a:ea typeface="Arial Unicode MS" pitchFamily="34" charset="-122"/>
              </a:rPr>
              <a:t>wfprocess.start</a:t>
            </a:r>
            <a:r>
              <a:rPr lang="en-US" altLang="zh-TW" sz="2000" dirty="0" smtClean="0">
                <a:latin typeface="华文细黑" pitchFamily="2" charset="-122"/>
                <a:ea typeface="Arial Unicode MS" pitchFamily="34" charset="-122"/>
              </a:rPr>
              <a:t>(</a:t>
            </a:r>
            <a:r>
              <a:rPr lang="en-US" altLang="zh-TW" sz="2000" dirty="0" err="1" smtClean="0">
                <a:latin typeface="华文细黑" pitchFamily="2" charset="-122"/>
                <a:ea typeface="Arial Unicode MS" pitchFamily="34" charset="-122"/>
              </a:rPr>
              <a:t>processData</a:t>
            </a:r>
            <a:r>
              <a:rPr lang="en-US" altLang="zh-TW" sz="2000" dirty="0" smtClean="0">
                <a:latin typeface="华文细黑" pitchFamily="2" charset="-122"/>
                <a:ea typeface="Arial Unicode MS" pitchFamily="34" charset="-122"/>
              </a:rPr>
              <a:t>, 0,</a:t>
            </a:r>
            <a:r>
              <a:rPr lang="en-US" altLang="zh-TW" sz="2000" b="1" dirty="0" smtClean="0">
                <a:latin typeface="华文细黑" pitchFamily="2" charset="-122"/>
                <a:ea typeface="Arial Unicode MS" pitchFamily="34" charset="-122"/>
              </a:rPr>
              <a:t>true</a:t>
            </a:r>
            <a:r>
              <a:rPr lang="en-US" altLang="zh-TW" sz="2000" dirty="0" smtClean="0">
                <a:latin typeface="华文细黑" pitchFamily="2" charset="-122"/>
                <a:ea typeface="Arial Unicode MS" pitchFamily="34" charset="-122"/>
              </a:rPr>
              <a:t>);</a:t>
            </a:r>
            <a:endParaRPr lang="en-US" altLang="zh-CN" sz="2000" b="1" kern="0" dirty="0" smtClean="0">
              <a:effectLst>
                <a:outerShdw blurRad="38100" dist="38100" dir="2700000" algn="tl">
                  <a:srgbClr val="C0C0C0"/>
                </a:outerShdw>
              </a:effectLst>
              <a:latin typeface="华文细黑" pitchFamily="2" charset="-122"/>
              <a:ea typeface="Arial Unicode MS" pitchFamily="34" charset="-122"/>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r>
              <a:rPr lang="en-US" altLang="zh-CN" sz="3200" dirty="0" smtClean="0">
                <a:ea typeface="宋体" pitchFamily="2" charset="-122"/>
              </a:rPr>
              <a:t>-</a:t>
            </a:r>
            <a:r>
              <a:rPr lang="zh-CN" altLang="en-US" sz="3200" smtClean="0">
                <a:ea typeface="宋体" pitchFamily="2" charset="-122"/>
              </a:rPr>
              <a:t>获取流程</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dirty="0" smtClean="0"/>
              <a:t>public static </a:t>
            </a:r>
            <a:r>
              <a:rPr lang="en-US" altLang="zh-CN" sz="1050" b="1" dirty="0" err="1" smtClean="0"/>
              <a:t>WfProcess</a:t>
            </a:r>
            <a:r>
              <a:rPr lang="en-US" altLang="zh-CN" sz="1050" b="1" dirty="0" smtClean="0"/>
              <a:t> </a:t>
            </a:r>
            <a:r>
              <a:rPr lang="en-US" altLang="zh-CN" sz="1050" b="1" dirty="0" err="1" smtClean="0"/>
              <a:t>getProcess</a:t>
            </a:r>
            <a:r>
              <a:rPr lang="en-US" altLang="zh-CN" sz="1050" b="1" dirty="0" smtClean="0"/>
              <a:t>(Object </a:t>
            </a:r>
            <a:r>
              <a:rPr lang="en-US" altLang="zh-CN" sz="1050" b="1" dirty="0" err="1" smtClean="0"/>
              <a:t>paramObject</a:t>
            </a:r>
            <a:r>
              <a:rPr lang="en-US" altLang="zh-CN" sz="1050" b="1" dirty="0" smtClean="0"/>
              <a:t>) {</a:t>
            </a:r>
          </a:p>
          <a:p>
            <a:r>
              <a:rPr lang="en-US" altLang="zh-CN" sz="1050" b="1" dirty="0" smtClean="0"/>
              <a:t>if (</a:t>
            </a:r>
            <a:r>
              <a:rPr lang="en-US" altLang="zh-CN" sz="1050" b="1" dirty="0" err="1" smtClean="0"/>
              <a:t>paramObject</a:t>
            </a:r>
            <a:r>
              <a:rPr lang="en-US" altLang="zh-CN" sz="1050" b="1" dirty="0" smtClean="0"/>
              <a:t> == null)</a:t>
            </a:r>
          </a:p>
          <a:p>
            <a:r>
              <a:rPr lang="en-US" altLang="zh-CN" sz="1050" b="1" dirty="0" smtClean="0"/>
              <a:t>return null;</a:t>
            </a:r>
          </a:p>
          <a:p>
            <a:r>
              <a:rPr lang="en-US" altLang="zh-CN" sz="1050" b="1" dirty="0" smtClean="0"/>
              <a:t>try {</a:t>
            </a:r>
          </a:p>
          <a:p>
            <a:r>
              <a:rPr lang="en-US" altLang="zh-CN" sz="1050" dirty="0" smtClean="0"/>
              <a:t>Object </a:t>
            </a:r>
            <a:r>
              <a:rPr lang="en-US" altLang="zh-CN" sz="1050" dirty="0" err="1" smtClean="0"/>
              <a:t>localObject</a:t>
            </a:r>
            <a:r>
              <a:rPr lang="en-US" altLang="zh-CN" sz="1050" dirty="0" smtClean="0"/>
              <a:t> = </a:t>
            </a:r>
            <a:r>
              <a:rPr lang="en-US" altLang="zh-CN" sz="1050" b="1" dirty="0" smtClean="0"/>
              <a:t>null;</a:t>
            </a:r>
          </a:p>
          <a:p>
            <a:r>
              <a:rPr lang="en-US" altLang="zh-CN" sz="1050" b="1" dirty="0" smtClean="0"/>
              <a:t>if (</a:t>
            </a:r>
            <a:r>
              <a:rPr lang="en-US" altLang="zh-CN" sz="1050" b="1" dirty="0" err="1" smtClean="0"/>
              <a:t>paramObject</a:t>
            </a:r>
            <a:r>
              <a:rPr lang="en-US" altLang="zh-CN" sz="1050" b="1" dirty="0" smtClean="0"/>
              <a:t> </a:t>
            </a:r>
            <a:r>
              <a:rPr lang="en-US" altLang="zh-CN" sz="1050" b="1" dirty="0" err="1" smtClean="0"/>
              <a:t>instanceof</a:t>
            </a:r>
            <a:r>
              <a:rPr lang="en-US" altLang="zh-CN" sz="1050" b="1" dirty="0" smtClean="0"/>
              <a:t> </a:t>
            </a:r>
            <a:r>
              <a:rPr lang="en-US" altLang="zh-CN" sz="1050" b="1" dirty="0" err="1" smtClean="0"/>
              <a:t>ObjectIdentifier</a:t>
            </a:r>
            <a:r>
              <a:rPr lang="en-US" altLang="zh-CN" sz="1050" b="1" dirty="0" smtClean="0"/>
              <a:t>)</a:t>
            </a:r>
          </a:p>
          <a:p>
            <a:r>
              <a:rPr lang="en-US" altLang="zh-CN" sz="1050" dirty="0" err="1" smtClean="0"/>
              <a:t>localObject</a:t>
            </a:r>
            <a:r>
              <a:rPr lang="en-US" altLang="zh-CN" sz="1050" dirty="0" smtClean="0"/>
              <a:t> = </a:t>
            </a:r>
            <a:r>
              <a:rPr lang="en-US" altLang="zh-CN" sz="1050" dirty="0" err="1" smtClean="0"/>
              <a:t>PersistenceHelper.</a:t>
            </a:r>
            <a:r>
              <a:rPr lang="en-US" altLang="zh-CN" sz="1050" i="1" dirty="0" err="1" smtClean="0"/>
              <a:t>manager</a:t>
            </a:r>
            <a:endParaRPr lang="en-US" altLang="zh-CN" sz="1050" i="1" dirty="0" smtClean="0"/>
          </a:p>
          <a:p>
            <a:r>
              <a:rPr lang="en-US" altLang="zh-CN" sz="1050" dirty="0" smtClean="0"/>
              <a:t>.refresh((</a:t>
            </a:r>
            <a:r>
              <a:rPr lang="en-US" altLang="zh-CN" sz="1050" dirty="0" err="1" smtClean="0"/>
              <a:t>ObjectIdentifier</a:t>
            </a:r>
            <a:r>
              <a:rPr lang="en-US" altLang="zh-CN" sz="1050" dirty="0" smtClean="0"/>
              <a:t>) </a:t>
            </a:r>
            <a:r>
              <a:rPr lang="en-US" altLang="zh-CN" sz="1050" dirty="0" err="1" smtClean="0"/>
              <a:t>paramObject</a:t>
            </a:r>
            <a:r>
              <a:rPr lang="en-US" altLang="zh-CN" sz="1050" dirty="0" smtClean="0"/>
              <a:t>);</a:t>
            </a:r>
          </a:p>
          <a:p>
            <a:r>
              <a:rPr lang="en-US" altLang="zh-CN" sz="1050" b="1" dirty="0" smtClean="0"/>
              <a:t>else if (</a:t>
            </a:r>
            <a:r>
              <a:rPr lang="en-US" altLang="zh-CN" sz="1050" b="1" dirty="0" err="1" smtClean="0"/>
              <a:t>paramObject</a:t>
            </a:r>
            <a:r>
              <a:rPr lang="en-US" altLang="zh-CN" sz="1050" b="1" dirty="0" smtClean="0"/>
              <a:t> </a:t>
            </a:r>
            <a:r>
              <a:rPr lang="en-US" altLang="zh-CN" sz="1050" b="1" dirty="0" err="1" smtClean="0"/>
              <a:t>instanceof</a:t>
            </a:r>
            <a:r>
              <a:rPr lang="en-US" altLang="zh-CN" sz="1050" b="1" dirty="0" smtClean="0"/>
              <a:t> </a:t>
            </a:r>
            <a:r>
              <a:rPr lang="en-US" altLang="zh-CN" sz="1050" b="1" dirty="0" err="1" smtClean="0"/>
              <a:t>ObjectReference</a:t>
            </a:r>
            <a:r>
              <a:rPr lang="en-US" altLang="zh-CN" sz="1050" b="1" dirty="0" smtClean="0"/>
              <a:t>) {</a:t>
            </a:r>
          </a:p>
          <a:p>
            <a:r>
              <a:rPr lang="en-US" altLang="zh-CN" sz="1050" dirty="0" err="1" smtClean="0"/>
              <a:t>localObject</a:t>
            </a:r>
            <a:r>
              <a:rPr lang="en-US" altLang="zh-CN" sz="1050" dirty="0" smtClean="0"/>
              <a:t> = ((</a:t>
            </a:r>
            <a:r>
              <a:rPr lang="en-US" altLang="zh-CN" sz="1050" dirty="0" err="1" smtClean="0"/>
              <a:t>ObjectReference</a:t>
            </a:r>
            <a:r>
              <a:rPr lang="en-US" altLang="zh-CN" sz="1050" dirty="0" smtClean="0"/>
              <a:t>) </a:t>
            </a:r>
            <a:r>
              <a:rPr lang="en-US" altLang="zh-CN" sz="1050" dirty="0" err="1" smtClean="0"/>
              <a:t>paramObject</a:t>
            </a:r>
            <a:r>
              <a:rPr lang="en-US" altLang="zh-CN" sz="1050" dirty="0" smtClean="0"/>
              <a:t>).</a:t>
            </a:r>
            <a:r>
              <a:rPr lang="en-US" altLang="zh-CN" sz="1050" dirty="0" err="1" smtClean="0"/>
              <a:t>getObject</a:t>
            </a:r>
            <a:r>
              <a:rPr lang="en-US" altLang="zh-CN" sz="1050" dirty="0" smtClean="0"/>
              <a:t>();</a:t>
            </a:r>
          </a:p>
          <a:p>
            <a:r>
              <a:rPr lang="en-US" altLang="zh-CN" sz="1050" dirty="0" smtClean="0"/>
              <a:t>}</a:t>
            </a:r>
          </a:p>
          <a:p>
            <a:r>
              <a:rPr lang="en-US" altLang="zh-CN" sz="1050" b="1" dirty="0" smtClean="0"/>
              <a:t>if (</a:t>
            </a:r>
            <a:r>
              <a:rPr lang="en-US" altLang="zh-CN" sz="1050" b="1" dirty="0" err="1" smtClean="0"/>
              <a:t>localObject</a:t>
            </a:r>
            <a:r>
              <a:rPr lang="en-US" altLang="zh-CN" sz="1050" b="1" dirty="0" smtClean="0"/>
              <a:t> </a:t>
            </a:r>
            <a:r>
              <a:rPr lang="en-US" altLang="zh-CN" sz="1050" b="1" dirty="0" err="1" smtClean="0"/>
              <a:t>instanceof</a:t>
            </a:r>
            <a:r>
              <a:rPr lang="en-US" altLang="zh-CN" sz="1050" b="1" dirty="0" smtClean="0"/>
              <a:t> </a:t>
            </a:r>
            <a:r>
              <a:rPr lang="en-US" altLang="zh-CN" sz="1050" b="1" dirty="0" err="1" smtClean="0"/>
              <a:t>WorkItem</a:t>
            </a:r>
            <a:r>
              <a:rPr lang="en-US" altLang="zh-CN" sz="1050" b="1" dirty="0" smtClean="0"/>
              <a:t>) {</a:t>
            </a:r>
          </a:p>
          <a:p>
            <a:r>
              <a:rPr lang="en-US" altLang="zh-CN" sz="1050" dirty="0" err="1" smtClean="0"/>
              <a:t>localObject</a:t>
            </a:r>
            <a:r>
              <a:rPr lang="en-US" altLang="zh-CN" sz="1050" dirty="0" smtClean="0"/>
              <a:t> = ((</a:t>
            </a:r>
            <a:r>
              <a:rPr lang="en-US" altLang="zh-CN" sz="1050" dirty="0" err="1" smtClean="0"/>
              <a:t>WorkItem</a:t>
            </a:r>
            <a:r>
              <a:rPr lang="en-US" altLang="zh-CN" sz="1050" dirty="0" smtClean="0"/>
              <a:t>) </a:t>
            </a:r>
            <a:r>
              <a:rPr lang="en-US" altLang="zh-CN" sz="1050" dirty="0" err="1" smtClean="0"/>
              <a:t>localObject</a:t>
            </a:r>
            <a:r>
              <a:rPr lang="en-US" altLang="zh-CN" sz="1050" dirty="0" smtClean="0"/>
              <a:t>).</a:t>
            </a:r>
            <a:r>
              <a:rPr lang="en-US" altLang="zh-CN" sz="1050" dirty="0" err="1" smtClean="0"/>
              <a:t>getSource</a:t>
            </a:r>
            <a:r>
              <a:rPr lang="en-US" altLang="zh-CN" sz="1050" dirty="0" smtClean="0"/>
              <a:t>().</a:t>
            </a:r>
            <a:r>
              <a:rPr lang="en-US" altLang="zh-CN" sz="1050" dirty="0" err="1" smtClean="0"/>
              <a:t>getObject</a:t>
            </a:r>
            <a:r>
              <a:rPr lang="en-US" altLang="zh-CN" sz="1050" dirty="0" smtClean="0"/>
              <a:t>();</a:t>
            </a:r>
          </a:p>
          <a:p>
            <a:r>
              <a:rPr lang="en-US" altLang="zh-CN" sz="1050" dirty="0" smtClean="0"/>
              <a:t>}</a:t>
            </a:r>
          </a:p>
          <a:p>
            <a:r>
              <a:rPr lang="en-US" altLang="zh-CN" sz="1050" b="1" dirty="0" smtClean="0"/>
              <a:t>if (</a:t>
            </a:r>
            <a:r>
              <a:rPr lang="en-US" altLang="zh-CN" sz="1050" b="1" dirty="0" err="1" smtClean="0"/>
              <a:t>localObject</a:t>
            </a:r>
            <a:r>
              <a:rPr lang="en-US" altLang="zh-CN" sz="1050" b="1" dirty="0" smtClean="0"/>
              <a:t> </a:t>
            </a:r>
            <a:r>
              <a:rPr lang="en-US" altLang="zh-CN" sz="1050" b="1" dirty="0" err="1" smtClean="0"/>
              <a:t>instanceof</a:t>
            </a:r>
            <a:r>
              <a:rPr lang="en-US" altLang="zh-CN" sz="1050" b="1" dirty="0" smtClean="0"/>
              <a:t> </a:t>
            </a:r>
            <a:r>
              <a:rPr lang="en-US" altLang="zh-CN" sz="1050" b="1" dirty="0" err="1" smtClean="0"/>
              <a:t>WfActivity</a:t>
            </a:r>
            <a:r>
              <a:rPr lang="en-US" altLang="zh-CN" sz="1050" b="1" dirty="0" smtClean="0"/>
              <a:t>) {</a:t>
            </a:r>
          </a:p>
          <a:p>
            <a:r>
              <a:rPr lang="en-US" altLang="zh-CN" sz="1050" dirty="0" err="1" smtClean="0"/>
              <a:t>localObject</a:t>
            </a:r>
            <a:r>
              <a:rPr lang="en-US" altLang="zh-CN" sz="1050" dirty="0" smtClean="0"/>
              <a:t> = ((</a:t>
            </a:r>
            <a:r>
              <a:rPr lang="en-US" altLang="zh-CN" sz="1050" dirty="0" err="1" smtClean="0"/>
              <a:t>WfActivity</a:t>
            </a:r>
            <a:r>
              <a:rPr lang="en-US" altLang="zh-CN" sz="1050" dirty="0" smtClean="0"/>
              <a:t>) </a:t>
            </a:r>
            <a:r>
              <a:rPr lang="en-US" altLang="zh-CN" sz="1050" dirty="0" err="1" smtClean="0"/>
              <a:t>localObject</a:t>
            </a:r>
            <a:r>
              <a:rPr lang="en-US" altLang="zh-CN" sz="1050" dirty="0" smtClean="0"/>
              <a:t>).</a:t>
            </a:r>
            <a:r>
              <a:rPr lang="en-US" altLang="zh-CN" sz="1050" dirty="0" err="1" smtClean="0"/>
              <a:t>getParentProcess</a:t>
            </a:r>
            <a:r>
              <a:rPr lang="en-US" altLang="zh-CN" sz="1050" dirty="0" smtClean="0"/>
              <a:t>();</a:t>
            </a:r>
          </a:p>
          <a:p>
            <a:r>
              <a:rPr lang="en-US" altLang="zh-CN" sz="1050" dirty="0" smtClean="0"/>
              <a:t>}</a:t>
            </a:r>
          </a:p>
          <a:p>
            <a:r>
              <a:rPr lang="en-US" altLang="zh-CN" sz="1050" b="1" dirty="0" smtClean="0"/>
              <a:t>if (</a:t>
            </a:r>
            <a:r>
              <a:rPr lang="en-US" altLang="zh-CN" sz="1050" b="1" dirty="0" err="1" smtClean="0"/>
              <a:t>localObject</a:t>
            </a:r>
            <a:r>
              <a:rPr lang="en-US" altLang="zh-CN" sz="1050" b="1" dirty="0" smtClean="0"/>
              <a:t> </a:t>
            </a:r>
            <a:r>
              <a:rPr lang="en-US" altLang="zh-CN" sz="1050" b="1" dirty="0" err="1" smtClean="0"/>
              <a:t>instanceof</a:t>
            </a:r>
            <a:r>
              <a:rPr lang="en-US" altLang="zh-CN" sz="1050" b="1" dirty="0" smtClean="0"/>
              <a:t> </a:t>
            </a:r>
            <a:r>
              <a:rPr lang="en-US" altLang="zh-CN" sz="1050" b="1" dirty="0" err="1" smtClean="0"/>
              <a:t>WfConnector</a:t>
            </a:r>
            <a:r>
              <a:rPr lang="en-US" altLang="zh-CN" sz="1050" b="1" dirty="0" smtClean="0"/>
              <a:t>) {</a:t>
            </a:r>
          </a:p>
          <a:p>
            <a:r>
              <a:rPr lang="en-US" altLang="zh-CN" sz="1050" dirty="0" err="1" smtClean="0"/>
              <a:t>localObject</a:t>
            </a:r>
            <a:r>
              <a:rPr lang="en-US" altLang="zh-CN" sz="1050" dirty="0" smtClean="0"/>
              <a:t> = ((</a:t>
            </a:r>
            <a:r>
              <a:rPr lang="en-US" altLang="zh-CN" sz="1050" dirty="0" err="1" smtClean="0"/>
              <a:t>WfConnector</a:t>
            </a:r>
            <a:r>
              <a:rPr lang="en-US" altLang="zh-CN" sz="1050" dirty="0" smtClean="0"/>
              <a:t>) </a:t>
            </a:r>
            <a:r>
              <a:rPr lang="en-US" altLang="zh-CN" sz="1050" dirty="0" err="1" smtClean="0"/>
              <a:t>localObject</a:t>
            </a:r>
            <a:r>
              <a:rPr lang="en-US" altLang="zh-CN" sz="1050" dirty="0" smtClean="0"/>
              <a:t>).</a:t>
            </a:r>
            <a:r>
              <a:rPr lang="en-US" altLang="zh-CN" sz="1050" dirty="0" err="1" smtClean="0"/>
              <a:t>getParentProcessRef</a:t>
            </a:r>
            <a:r>
              <a:rPr lang="en-US" altLang="zh-CN" sz="1050" dirty="0" smtClean="0"/>
              <a:t>()</a:t>
            </a:r>
          </a:p>
          <a:p>
            <a:r>
              <a:rPr lang="en-US" altLang="zh-CN" sz="1050" dirty="0" smtClean="0"/>
              <a:t>.</a:t>
            </a:r>
            <a:r>
              <a:rPr lang="en-US" altLang="zh-CN" sz="1050" dirty="0" err="1" smtClean="0"/>
              <a:t>getObject</a:t>
            </a:r>
            <a:r>
              <a:rPr lang="en-US" altLang="zh-CN" sz="1050" dirty="0" smtClean="0"/>
              <a:t>();</a:t>
            </a:r>
          </a:p>
          <a:p>
            <a:r>
              <a:rPr lang="en-US" altLang="zh-CN" sz="1050" dirty="0" smtClean="0"/>
              <a:t>}</a:t>
            </a:r>
          </a:p>
          <a:p>
            <a:r>
              <a:rPr lang="en-US" altLang="zh-CN" sz="1050" b="1" dirty="0" smtClean="0"/>
              <a:t>if (</a:t>
            </a:r>
            <a:r>
              <a:rPr lang="en-US" altLang="zh-CN" sz="1050" b="1" dirty="0" err="1" smtClean="0"/>
              <a:t>localObject</a:t>
            </a:r>
            <a:r>
              <a:rPr lang="en-US" altLang="zh-CN" sz="1050" b="1" dirty="0" smtClean="0"/>
              <a:t> </a:t>
            </a:r>
            <a:r>
              <a:rPr lang="en-US" altLang="zh-CN" sz="1050" b="1" dirty="0" err="1" smtClean="0"/>
              <a:t>instanceof</a:t>
            </a:r>
            <a:r>
              <a:rPr lang="en-US" altLang="zh-CN" sz="1050" b="1" dirty="0" smtClean="0"/>
              <a:t> </a:t>
            </a:r>
            <a:r>
              <a:rPr lang="en-US" altLang="zh-CN" sz="1050" b="1" dirty="0" err="1" smtClean="0"/>
              <a:t>WfBlock</a:t>
            </a:r>
            <a:r>
              <a:rPr lang="en-US" altLang="zh-CN" sz="1050" b="1" dirty="0" smtClean="0"/>
              <a:t>) {</a:t>
            </a:r>
          </a:p>
          <a:p>
            <a:r>
              <a:rPr lang="en-US" altLang="zh-CN" sz="1050" dirty="0" err="1" smtClean="0"/>
              <a:t>localObject</a:t>
            </a:r>
            <a:r>
              <a:rPr lang="en-US" altLang="zh-CN" sz="1050" dirty="0" smtClean="0"/>
              <a:t> = ((</a:t>
            </a:r>
            <a:r>
              <a:rPr lang="en-US" altLang="zh-CN" sz="1050" dirty="0" err="1" smtClean="0"/>
              <a:t>WfBlock</a:t>
            </a:r>
            <a:r>
              <a:rPr lang="en-US" altLang="zh-CN" sz="1050" dirty="0" smtClean="0"/>
              <a:t>) </a:t>
            </a:r>
            <a:r>
              <a:rPr lang="en-US" altLang="zh-CN" sz="1050" dirty="0" err="1" smtClean="0"/>
              <a:t>localObject</a:t>
            </a:r>
            <a:r>
              <a:rPr lang="en-US" altLang="zh-CN" sz="1050" dirty="0" smtClean="0"/>
              <a:t>).</a:t>
            </a:r>
            <a:r>
              <a:rPr lang="en-US" altLang="zh-CN" sz="1050" dirty="0" err="1" smtClean="0"/>
              <a:t>getParentProcess</a:t>
            </a:r>
            <a:r>
              <a:rPr lang="en-US" altLang="zh-CN" sz="1050" dirty="0" smtClean="0"/>
              <a:t>();</a:t>
            </a:r>
          </a:p>
          <a:p>
            <a:r>
              <a:rPr lang="en-US" altLang="zh-CN" sz="1050" dirty="0" smtClean="0"/>
              <a:t>}</a:t>
            </a:r>
          </a:p>
          <a:p>
            <a:r>
              <a:rPr lang="en-US" altLang="zh-CN" sz="1050" b="1" dirty="0" smtClean="0"/>
              <a:t>if (</a:t>
            </a:r>
            <a:r>
              <a:rPr lang="en-US" altLang="zh-CN" sz="1050" b="1" dirty="0" err="1" smtClean="0"/>
              <a:t>localObject</a:t>
            </a:r>
            <a:r>
              <a:rPr lang="en-US" altLang="zh-CN" sz="1050" b="1" dirty="0" smtClean="0"/>
              <a:t> </a:t>
            </a:r>
            <a:r>
              <a:rPr lang="en-US" altLang="zh-CN" sz="1050" b="1" dirty="0" err="1" smtClean="0"/>
              <a:t>instanceof</a:t>
            </a:r>
            <a:r>
              <a:rPr lang="en-US" altLang="zh-CN" sz="1050" b="1" dirty="0" smtClean="0"/>
              <a:t> </a:t>
            </a:r>
            <a:r>
              <a:rPr lang="en-US" altLang="zh-CN" sz="1050" b="1" dirty="0" err="1" smtClean="0"/>
              <a:t>WfProcess</a:t>
            </a:r>
            <a:r>
              <a:rPr lang="en-US" altLang="zh-CN" sz="1050" b="1" dirty="0" smtClean="0"/>
              <a:t>) {</a:t>
            </a:r>
          </a:p>
          <a:p>
            <a:r>
              <a:rPr lang="en-US" altLang="zh-CN" sz="1050" b="1" dirty="0" smtClean="0"/>
              <a:t>return ((</a:t>
            </a:r>
            <a:r>
              <a:rPr lang="en-US" altLang="zh-CN" sz="1050" b="1" dirty="0" err="1" smtClean="0"/>
              <a:t>WfProcess</a:t>
            </a:r>
            <a:r>
              <a:rPr lang="en-US" altLang="zh-CN" sz="1050" b="1" dirty="0" smtClean="0"/>
              <a:t>) </a:t>
            </a:r>
            <a:r>
              <a:rPr lang="en-US" altLang="zh-CN" sz="1050" b="1" dirty="0" err="1" smtClean="0"/>
              <a:t>localObject</a:t>
            </a:r>
            <a:r>
              <a:rPr lang="en-US" altLang="zh-CN" sz="1050" b="1" dirty="0" smtClean="0"/>
              <a:t>);</a:t>
            </a:r>
          </a:p>
          <a:p>
            <a:r>
              <a:rPr lang="en-US" altLang="zh-CN" sz="1050" dirty="0" smtClean="0"/>
              <a:t>}</a:t>
            </a:r>
          </a:p>
          <a:p>
            <a:r>
              <a:rPr lang="en-US" altLang="zh-CN" sz="1050" b="1" dirty="0" smtClean="0"/>
              <a:t>return null;</a:t>
            </a:r>
          </a:p>
          <a:p>
            <a:r>
              <a:rPr lang="en-US" altLang="zh-CN" sz="1050" dirty="0" smtClean="0"/>
              <a:t>} </a:t>
            </a:r>
            <a:r>
              <a:rPr lang="en-US" altLang="zh-CN" sz="1050" b="1" dirty="0" smtClean="0"/>
              <a:t>catch (Exception </a:t>
            </a:r>
            <a:r>
              <a:rPr lang="en-US" altLang="zh-CN" sz="1050" b="1" dirty="0" err="1" smtClean="0"/>
              <a:t>localException</a:t>
            </a:r>
            <a:r>
              <a:rPr lang="en-US" altLang="zh-CN" sz="1050" b="1" dirty="0" smtClean="0"/>
              <a:t>) {</a:t>
            </a:r>
          </a:p>
          <a:p>
            <a:r>
              <a:rPr lang="en-US" altLang="zh-CN" sz="1050" dirty="0" err="1" smtClean="0"/>
              <a:t>localException.printStackTrace</a:t>
            </a:r>
            <a:r>
              <a:rPr lang="en-US" altLang="zh-CN" sz="1050" dirty="0" smtClean="0"/>
              <a:t>();</a:t>
            </a:r>
          </a:p>
          <a:p>
            <a:r>
              <a:rPr lang="en-US" altLang="zh-CN" sz="1050" dirty="0" smtClean="0"/>
              <a:t>}</a:t>
            </a:r>
          </a:p>
          <a:p>
            <a:r>
              <a:rPr lang="en-US" altLang="zh-CN" sz="1050" b="1" dirty="0" smtClean="0"/>
              <a:t>return null;</a:t>
            </a:r>
          </a:p>
          <a:p>
            <a:r>
              <a:rPr lang="en-US" altLang="zh-CN" sz="1050" dirty="0" smtClean="0"/>
              <a:t>}</a:t>
            </a:r>
            <a:endParaRPr lang="en-US" altLang="zh-CN" sz="105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buFont typeface="Wingdings" pitchFamily="2" charset="2"/>
              <a:buChar char="l"/>
              <a:defRPr/>
            </a:pPr>
            <a:r>
              <a:rPr lang="zh-CN" altLang="en-US" sz="2000" b="1" kern="0" dirty="0" smtClean="0">
                <a:effectLst>
                  <a:outerShdw blurRad="38100" dist="38100" dir="2700000" algn="tl">
                    <a:srgbClr val="C0C0C0"/>
                  </a:outerShdw>
                </a:effectLst>
                <a:ea typeface="新細明體" pitchFamily="18" charset="-120"/>
              </a:rPr>
              <a:t>判断当前用户是否对该物件是否有读取权限</a:t>
            </a:r>
            <a:endParaRPr lang="en-US" altLang="zh-CN" sz="2000" b="1" kern="0" dirty="0" smtClean="0">
              <a:effectLst>
                <a:outerShdw blurRad="38100" dist="38100" dir="2700000" algn="tl">
                  <a:srgbClr val="C0C0C0"/>
                </a:outerShdw>
              </a:effectLst>
              <a:ea typeface="新細明體" pitchFamily="18" charset="-120"/>
            </a:endParaRPr>
          </a:p>
          <a:p>
            <a:r>
              <a:rPr lang="en-US" altLang="zh-CN" sz="2000" b="1" dirty="0" smtClean="0"/>
              <a:t>if (!(</a:t>
            </a:r>
            <a:r>
              <a:rPr lang="en-US" altLang="zh-CN" sz="2000" b="1" dirty="0" err="1" smtClean="0"/>
              <a:t>AccessControlHelper.</a:t>
            </a:r>
            <a:r>
              <a:rPr lang="en-US" altLang="zh-CN" sz="2000" b="1" i="1" dirty="0" err="1" smtClean="0"/>
              <a:t>manager.hasAccess</a:t>
            </a:r>
            <a:r>
              <a:rPr lang="en-US" altLang="zh-CN" sz="2000" b="1" i="1" dirty="0" smtClean="0"/>
              <a:t>(</a:t>
            </a:r>
          </a:p>
          <a:p>
            <a:r>
              <a:rPr lang="en-US" altLang="zh-CN" sz="2000" dirty="0" err="1" smtClean="0"/>
              <a:t>localWTPrincipal</a:t>
            </a:r>
            <a:r>
              <a:rPr lang="en-US" altLang="zh-CN" sz="2000" dirty="0" smtClean="0"/>
              <a:t>, </a:t>
            </a:r>
            <a:r>
              <a:rPr lang="en-US" altLang="zh-CN" sz="2000" dirty="0" err="1" smtClean="0"/>
              <a:t>localWTDocument</a:t>
            </a:r>
            <a:r>
              <a:rPr lang="en-US" altLang="zh-CN" sz="2000" dirty="0" smtClean="0"/>
              <a:t>,</a:t>
            </a:r>
          </a:p>
          <a:p>
            <a:r>
              <a:rPr lang="en-US" altLang="zh-CN" sz="2000" dirty="0" err="1" smtClean="0"/>
              <a:t>AccessPermission.</a:t>
            </a:r>
            <a:r>
              <a:rPr lang="en-US" altLang="zh-CN" sz="2000" i="1" dirty="0" err="1" smtClean="0"/>
              <a:t>READ</a:t>
            </a:r>
            <a:r>
              <a:rPr lang="en-US" altLang="zh-CN" sz="2000" i="1" dirty="0" smtClean="0"/>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r>
              <a:rPr lang="en-US" altLang="zh-CN" sz="3200" dirty="0" smtClean="0">
                <a:ea typeface="宋体" pitchFamily="2" charset="-122"/>
              </a:rPr>
              <a:t>-</a:t>
            </a:r>
            <a:r>
              <a:rPr lang="zh-CN" altLang="en-US" sz="3200" dirty="0" smtClean="0">
                <a:ea typeface="宋体" pitchFamily="2" charset="-122"/>
              </a:rPr>
              <a:t>得到流程的</a:t>
            </a:r>
            <a:r>
              <a:rPr lang="en-US" altLang="zh-CN" sz="3200" dirty="0" err="1" smtClean="0">
                <a:ea typeface="宋体" pitchFamily="2" charset="-122"/>
              </a:rPr>
              <a:t>url</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dirty="0" smtClean="0"/>
              <a:t>public static String </a:t>
            </a:r>
            <a:r>
              <a:rPr lang="en-US" altLang="zh-CN" sz="1050" b="1" dirty="0" err="1" smtClean="0"/>
              <a:t>getWorkflowLink</a:t>
            </a:r>
            <a:r>
              <a:rPr lang="en-US" altLang="zh-CN" sz="1050" b="1" dirty="0" smtClean="0"/>
              <a:t>(Object </a:t>
            </a:r>
            <a:r>
              <a:rPr lang="en-US" altLang="zh-CN" sz="1050" b="1" dirty="0" err="1" smtClean="0"/>
              <a:t>paramObject</a:t>
            </a:r>
            <a:r>
              <a:rPr lang="en-US" altLang="zh-CN" sz="1050" b="1" dirty="0" smtClean="0"/>
              <a:t>,</a:t>
            </a:r>
          </a:p>
          <a:p>
            <a:r>
              <a:rPr lang="en-US" altLang="zh-CN" sz="1050" dirty="0" smtClean="0"/>
              <a:t>String paramString1, String paramString2, String paramString3) {</a:t>
            </a:r>
          </a:p>
          <a:p>
            <a:r>
              <a:rPr lang="en-US" altLang="zh-CN" sz="1050" b="1" dirty="0" smtClean="0"/>
              <a:t>if (</a:t>
            </a:r>
            <a:r>
              <a:rPr lang="en-US" altLang="zh-CN" sz="1050" b="1" dirty="0" err="1" smtClean="0"/>
              <a:t>paramObject</a:t>
            </a:r>
            <a:r>
              <a:rPr lang="en-US" altLang="zh-CN" sz="1050" b="1" dirty="0" smtClean="0"/>
              <a:t> == null)</a:t>
            </a:r>
          </a:p>
          <a:p>
            <a:r>
              <a:rPr lang="en-US" altLang="zh-CN" sz="1050" b="1" dirty="0" smtClean="0"/>
              <a:t>return "";</a:t>
            </a:r>
          </a:p>
          <a:p>
            <a:r>
              <a:rPr lang="en-US" altLang="zh-CN" sz="1050" dirty="0" smtClean="0"/>
              <a:t>String </a:t>
            </a:r>
            <a:r>
              <a:rPr lang="en-US" altLang="zh-CN" sz="1050" dirty="0" err="1" smtClean="0"/>
              <a:t>str</a:t>
            </a:r>
            <a:r>
              <a:rPr lang="en-US" altLang="zh-CN" sz="1050" dirty="0" smtClean="0"/>
              <a:t> = "";</a:t>
            </a:r>
          </a:p>
          <a:p>
            <a:r>
              <a:rPr lang="en-US" altLang="zh-CN" sz="1050" b="1" dirty="0" smtClean="0"/>
              <a:t>try {</a:t>
            </a:r>
          </a:p>
          <a:p>
            <a:r>
              <a:rPr lang="en-US" altLang="zh-CN" sz="1050" dirty="0" err="1" smtClean="0"/>
              <a:t>WfProcess</a:t>
            </a:r>
            <a:r>
              <a:rPr lang="en-US" altLang="zh-CN" sz="1050" dirty="0" smtClean="0"/>
              <a:t> </a:t>
            </a:r>
            <a:r>
              <a:rPr lang="en-US" altLang="zh-CN" sz="1050" dirty="0" err="1" smtClean="0"/>
              <a:t>localWfProcess</a:t>
            </a:r>
            <a:r>
              <a:rPr lang="en-US" altLang="zh-CN" sz="1050" dirty="0" smtClean="0"/>
              <a:t> = </a:t>
            </a:r>
            <a:r>
              <a:rPr lang="en-US" altLang="zh-CN" sz="1050" i="1" dirty="0" err="1" smtClean="0"/>
              <a:t>getProcess</a:t>
            </a:r>
            <a:r>
              <a:rPr lang="en-US" altLang="zh-CN" sz="1050" i="1" dirty="0" smtClean="0"/>
              <a:t>(</a:t>
            </a:r>
            <a:r>
              <a:rPr lang="en-US" altLang="zh-CN" sz="1050" i="1" dirty="0" err="1" smtClean="0"/>
              <a:t>paramObject</a:t>
            </a:r>
            <a:r>
              <a:rPr lang="en-US" altLang="zh-CN" sz="1050" i="1" dirty="0" smtClean="0"/>
              <a:t>);</a:t>
            </a:r>
          </a:p>
          <a:p>
            <a:r>
              <a:rPr lang="en-US" altLang="zh-CN" sz="1050" b="1" dirty="0" smtClean="0"/>
              <a:t>if (</a:t>
            </a:r>
            <a:r>
              <a:rPr lang="en-US" altLang="zh-CN" sz="1050" b="1" dirty="0" err="1" smtClean="0"/>
              <a:t>localWfProcess</a:t>
            </a:r>
            <a:r>
              <a:rPr lang="en-US" altLang="zh-CN" sz="1050" b="1" dirty="0" smtClean="0"/>
              <a:t> == null)</a:t>
            </a:r>
          </a:p>
          <a:p>
            <a:r>
              <a:rPr lang="en-US" altLang="zh-CN" sz="1050" b="1" dirty="0" smtClean="0"/>
              <a:t>return "";</a:t>
            </a:r>
          </a:p>
          <a:p>
            <a:r>
              <a:rPr lang="en-US" altLang="zh-CN" sz="1050" u="sng" dirty="0" err="1" smtClean="0"/>
              <a:t>HashMap</a:t>
            </a:r>
            <a:r>
              <a:rPr lang="en-US" altLang="zh-CN" sz="1050" u="sng" dirty="0" smtClean="0"/>
              <a:t> </a:t>
            </a:r>
            <a:r>
              <a:rPr lang="en-US" altLang="zh-CN" sz="1050" u="sng" dirty="0" err="1" smtClean="0"/>
              <a:t>localHashMap</a:t>
            </a:r>
            <a:r>
              <a:rPr lang="en-US" altLang="zh-CN" sz="1050" u="sng" dirty="0" smtClean="0"/>
              <a:t> = </a:t>
            </a:r>
            <a:r>
              <a:rPr lang="en-US" altLang="zh-CN" sz="1050" b="1" u="sng" dirty="0" smtClean="0"/>
              <a:t>new </a:t>
            </a:r>
            <a:r>
              <a:rPr lang="en-US" altLang="zh-CN" sz="1050" b="1" u="sng" dirty="0" err="1" smtClean="0"/>
              <a:t>HashMap</a:t>
            </a:r>
            <a:r>
              <a:rPr lang="en-US" altLang="zh-CN" sz="1050" b="1" u="sng" dirty="0" smtClean="0"/>
              <a:t>();</a:t>
            </a:r>
          </a:p>
          <a:p>
            <a:r>
              <a:rPr lang="en-US" altLang="zh-CN" sz="1050" u="sng" dirty="0" err="1" smtClean="0"/>
              <a:t>localHashMap.put</a:t>
            </a:r>
            <a:r>
              <a:rPr lang="en-US" altLang="zh-CN" sz="1050" u="sng" dirty="0" smtClean="0"/>
              <a:t>("Action", paramString1);</a:t>
            </a:r>
          </a:p>
          <a:p>
            <a:r>
              <a:rPr lang="en-US" altLang="zh-CN" sz="1050" u="sng" dirty="0" err="1" smtClean="0"/>
              <a:t>localHashMap.put</a:t>
            </a:r>
            <a:r>
              <a:rPr lang="en-US" altLang="zh-CN" sz="1050" u="sng" dirty="0" smtClean="0"/>
              <a:t>("</a:t>
            </a:r>
            <a:r>
              <a:rPr lang="en-US" altLang="zh-CN" sz="1050" u="sng" dirty="0" err="1" smtClean="0"/>
              <a:t>oid</a:t>
            </a:r>
            <a:r>
              <a:rPr lang="en-US" altLang="zh-CN" sz="1050" u="sng" dirty="0" smtClean="0"/>
              <a:t>",</a:t>
            </a:r>
          </a:p>
          <a:p>
            <a:r>
              <a:rPr lang="en-US" altLang="zh-CN" sz="1050" b="1" u="sng" dirty="0" smtClean="0"/>
              <a:t>new </a:t>
            </a:r>
            <a:r>
              <a:rPr lang="en-US" altLang="zh-CN" sz="1050" b="1" u="sng" dirty="0" err="1" smtClean="0"/>
              <a:t>ReferenceFactory</a:t>
            </a:r>
            <a:r>
              <a:rPr lang="en-US" altLang="zh-CN" sz="1050" b="1" u="sng" dirty="0" smtClean="0"/>
              <a:t>().</a:t>
            </a:r>
            <a:r>
              <a:rPr lang="en-US" altLang="zh-CN" sz="1050" b="1" u="sng" dirty="0" err="1" smtClean="0"/>
              <a:t>getReferenceString</a:t>
            </a:r>
            <a:r>
              <a:rPr lang="en-US" altLang="zh-CN" sz="1050" b="1" u="sng" dirty="0" smtClean="0"/>
              <a:t>(</a:t>
            </a:r>
            <a:r>
              <a:rPr lang="en-US" altLang="zh-CN" sz="1050" b="1" u="sng" dirty="0" err="1" smtClean="0"/>
              <a:t>localWfProcess</a:t>
            </a:r>
            <a:r>
              <a:rPr lang="en-US" altLang="zh-CN" sz="1050" b="1" u="sng" dirty="0" smtClean="0"/>
              <a:t>));</a:t>
            </a:r>
          </a:p>
          <a:p>
            <a:r>
              <a:rPr lang="en-US" altLang="zh-CN" sz="1050" dirty="0" err="1" smtClean="0"/>
              <a:t>URLFactory</a:t>
            </a:r>
            <a:r>
              <a:rPr lang="en-US" altLang="zh-CN" sz="1050" dirty="0" smtClean="0"/>
              <a:t> </a:t>
            </a:r>
            <a:r>
              <a:rPr lang="en-US" altLang="zh-CN" sz="1050" dirty="0" err="1" smtClean="0"/>
              <a:t>localURLFactory</a:t>
            </a:r>
            <a:r>
              <a:rPr lang="en-US" altLang="zh-CN" sz="1050" dirty="0" smtClean="0"/>
              <a:t> = (</a:t>
            </a:r>
            <a:r>
              <a:rPr lang="en-US" altLang="zh-CN" sz="1050" dirty="0" err="1" smtClean="0"/>
              <a:t>URLFactory</a:t>
            </a:r>
            <a:r>
              <a:rPr lang="en-US" altLang="zh-CN" sz="1050" dirty="0" smtClean="0"/>
              <a:t>) </a:t>
            </a:r>
            <a:r>
              <a:rPr lang="en-US" altLang="zh-CN" sz="1050" dirty="0" err="1" smtClean="0"/>
              <a:t>MethodContext</a:t>
            </a:r>
            <a:endParaRPr lang="en-US" altLang="zh-CN" sz="1050" dirty="0" smtClean="0"/>
          </a:p>
          <a:p>
            <a:r>
              <a:rPr lang="en-US" altLang="zh-CN" sz="1050" dirty="0" smtClean="0"/>
              <a:t>.</a:t>
            </a:r>
            <a:r>
              <a:rPr lang="en-US" altLang="zh-CN" sz="1050" i="1" dirty="0" err="1" smtClean="0"/>
              <a:t>getContext</a:t>
            </a:r>
            <a:r>
              <a:rPr lang="en-US" altLang="zh-CN" sz="1050" i="1" dirty="0" smtClean="0"/>
              <a:t>().get("</a:t>
            </a:r>
            <a:r>
              <a:rPr lang="en-US" altLang="zh-CN" sz="1050" i="1" dirty="0" err="1" smtClean="0"/>
              <a:t>URLFactory</a:t>
            </a:r>
            <a:r>
              <a:rPr lang="en-US" altLang="zh-CN" sz="1050" i="1" dirty="0" smtClean="0"/>
              <a:t>");</a:t>
            </a:r>
          </a:p>
          <a:p>
            <a:r>
              <a:rPr lang="en-US" altLang="zh-CN" sz="1050" b="1" dirty="0" smtClean="0"/>
              <a:t>if (</a:t>
            </a:r>
            <a:r>
              <a:rPr lang="en-US" altLang="zh-CN" sz="1050" b="1" dirty="0" err="1" smtClean="0"/>
              <a:t>localURLFactory</a:t>
            </a:r>
            <a:r>
              <a:rPr lang="en-US" altLang="zh-CN" sz="1050" b="1" dirty="0" smtClean="0"/>
              <a:t> == null)</a:t>
            </a:r>
          </a:p>
          <a:p>
            <a:r>
              <a:rPr lang="en-US" altLang="zh-CN" sz="1050" dirty="0" err="1" smtClean="0"/>
              <a:t>localURLFactory</a:t>
            </a:r>
            <a:r>
              <a:rPr lang="en-US" altLang="zh-CN" sz="1050" dirty="0" smtClean="0"/>
              <a:t> = </a:t>
            </a:r>
            <a:r>
              <a:rPr lang="en-US" altLang="zh-CN" sz="1050" b="1" dirty="0" smtClean="0"/>
              <a:t>new </a:t>
            </a:r>
            <a:r>
              <a:rPr lang="en-US" altLang="zh-CN" sz="1050" b="1" dirty="0" err="1" smtClean="0"/>
              <a:t>URLFactory</a:t>
            </a:r>
            <a:r>
              <a:rPr lang="en-US" altLang="zh-CN" sz="1050" b="1" dirty="0" smtClean="0"/>
              <a:t>();</a:t>
            </a:r>
          </a:p>
          <a:p>
            <a:r>
              <a:rPr lang="en-US" altLang="zh-CN" sz="1050" dirty="0" err="1" smtClean="0"/>
              <a:t>str</a:t>
            </a:r>
            <a:r>
              <a:rPr lang="en-US" altLang="zh-CN" sz="1050" dirty="0" smtClean="0"/>
              <a:t> = </a:t>
            </a:r>
            <a:r>
              <a:rPr lang="en-US" altLang="zh-CN" sz="1050" dirty="0" err="1" smtClean="0"/>
              <a:t>GatewayServletHelper.</a:t>
            </a:r>
            <a:r>
              <a:rPr lang="en-US" altLang="zh-CN" sz="1050" i="1" dirty="0" err="1" smtClean="0"/>
              <a:t>buildAuthenticatedHREF</a:t>
            </a:r>
            <a:r>
              <a:rPr lang="en-US" altLang="zh-CN" sz="1050" i="1" dirty="0" smtClean="0"/>
              <a:t>(</a:t>
            </a:r>
            <a:r>
              <a:rPr lang="en-US" altLang="zh-CN" sz="1050" i="1" dirty="0" err="1" smtClean="0"/>
              <a:t>localURLFactory</a:t>
            </a:r>
            <a:r>
              <a:rPr lang="en-US" altLang="zh-CN" sz="1050" i="1" dirty="0" smtClean="0"/>
              <a:t>,</a:t>
            </a:r>
          </a:p>
          <a:p>
            <a:r>
              <a:rPr lang="en-US" altLang="zh-CN" sz="1050" dirty="0" smtClean="0"/>
              <a:t>"</a:t>
            </a:r>
            <a:r>
              <a:rPr lang="en-US" altLang="zh-CN" sz="1050" dirty="0" err="1" smtClean="0"/>
              <a:t>wt.enterprise.URLProcessor</a:t>
            </a:r>
            <a:r>
              <a:rPr lang="en-US" altLang="zh-CN" sz="1050" dirty="0" smtClean="0"/>
              <a:t>", "</a:t>
            </a:r>
            <a:r>
              <a:rPr lang="en-US" altLang="zh-CN" sz="1050" dirty="0" err="1" smtClean="0"/>
              <a:t>generateForm</a:t>
            </a:r>
            <a:r>
              <a:rPr lang="en-US" altLang="zh-CN" sz="1050" dirty="0" smtClean="0"/>
              <a:t>", </a:t>
            </a:r>
            <a:r>
              <a:rPr lang="en-US" altLang="zh-CN" sz="1050" dirty="0" err="1" smtClean="0"/>
              <a:t>localHashMap</a:t>
            </a:r>
            <a:r>
              <a:rPr lang="en-US" altLang="zh-CN" sz="1050" dirty="0" smtClean="0"/>
              <a:t>);</a:t>
            </a:r>
          </a:p>
          <a:p>
            <a:r>
              <a:rPr lang="en-US" altLang="zh-CN" sz="1050" b="1" dirty="0" smtClean="0"/>
              <a:t>if ((paramString3 == null) || (paramString3.length() == 0))</a:t>
            </a:r>
          </a:p>
          <a:p>
            <a:r>
              <a:rPr lang="en-US" altLang="zh-CN" sz="1050" dirty="0" smtClean="0"/>
              <a:t>paramString3 = "</a:t>
            </a:r>
            <a:r>
              <a:rPr lang="en-US" altLang="zh-CN" sz="1050" dirty="0" err="1" smtClean="0"/>
              <a:t>window.open</a:t>
            </a:r>
            <a:r>
              <a:rPr lang="en-US" altLang="zh-CN" sz="1050" dirty="0" smtClean="0"/>
              <a:t>";</a:t>
            </a:r>
          </a:p>
          <a:p>
            <a:r>
              <a:rPr lang="en-US" altLang="zh-CN" sz="1050" dirty="0" err="1" smtClean="0"/>
              <a:t>str</a:t>
            </a:r>
            <a:r>
              <a:rPr lang="en-US" altLang="zh-CN" sz="1050" dirty="0" smtClean="0"/>
              <a:t> = "&lt;a </a:t>
            </a:r>
            <a:r>
              <a:rPr lang="en-US" altLang="zh-CN" sz="1050" dirty="0" err="1" smtClean="0"/>
              <a:t>href</a:t>
            </a:r>
            <a:r>
              <a:rPr lang="en-US" altLang="zh-CN" sz="1050" dirty="0" smtClean="0"/>
              <a:t>=\"</a:t>
            </a:r>
            <a:r>
              <a:rPr lang="en-US" altLang="zh-CN" sz="1050" dirty="0" err="1" smtClean="0"/>
              <a:t>Javascript:var</a:t>
            </a:r>
            <a:r>
              <a:rPr lang="en-US" altLang="zh-CN" sz="1050" dirty="0" smtClean="0"/>
              <a:t> </a:t>
            </a:r>
            <a:r>
              <a:rPr lang="en-US" altLang="zh-CN" sz="1050" dirty="0" err="1" smtClean="0"/>
              <a:t>processWindow</a:t>
            </a:r>
            <a:r>
              <a:rPr lang="en-US" altLang="zh-CN" sz="1050" dirty="0" smtClean="0"/>
              <a:t> = "</a:t>
            </a:r>
          </a:p>
          <a:p>
            <a:r>
              <a:rPr lang="en-US" altLang="zh-CN" sz="1050" dirty="0" smtClean="0"/>
              <a:t>+ paramString3</a:t>
            </a:r>
          </a:p>
          <a:p>
            <a:r>
              <a:rPr lang="en-US" altLang="zh-CN" sz="1050" dirty="0" smtClean="0"/>
              <a:t>+ "('"</a:t>
            </a:r>
          </a:p>
          <a:p>
            <a:r>
              <a:rPr lang="en-US" altLang="zh-CN" sz="1050" dirty="0" smtClean="0"/>
              <a:t>+ </a:t>
            </a:r>
            <a:r>
              <a:rPr lang="en-US" altLang="zh-CN" sz="1050" dirty="0" err="1" smtClean="0"/>
              <a:t>str</a:t>
            </a:r>
            <a:endParaRPr lang="en-US" altLang="zh-CN" sz="1050" dirty="0" smtClean="0"/>
          </a:p>
          <a:p>
            <a:r>
              <a:rPr lang="en-US" altLang="zh-CN" sz="1050" dirty="0" smtClean="0"/>
              <a:t>+ "', '_blank', 'resizable=</a:t>
            </a:r>
            <a:r>
              <a:rPr lang="en-US" altLang="zh-CN" sz="1050" dirty="0" err="1" smtClean="0"/>
              <a:t>yes,scrollbars</a:t>
            </a:r>
            <a:r>
              <a:rPr lang="en-US" altLang="zh-CN" sz="1050" dirty="0" smtClean="0"/>
              <a:t>=</a:t>
            </a:r>
            <a:r>
              <a:rPr lang="en-US" altLang="zh-CN" sz="1050" dirty="0" err="1" smtClean="0"/>
              <a:t>yes,menubar</a:t>
            </a:r>
            <a:r>
              <a:rPr lang="en-US" altLang="zh-CN" sz="1050" dirty="0" smtClean="0"/>
              <a:t>=</a:t>
            </a:r>
            <a:r>
              <a:rPr lang="en-US" altLang="zh-CN" sz="1050" dirty="0" err="1" smtClean="0"/>
              <a:t>yes,toolbar</a:t>
            </a:r>
            <a:r>
              <a:rPr lang="en-US" altLang="zh-CN" sz="1050" dirty="0" smtClean="0"/>
              <a:t>=</a:t>
            </a:r>
            <a:r>
              <a:rPr lang="en-US" altLang="zh-CN" sz="1050" dirty="0" err="1" smtClean="0"/>
              <a:t>no,location</a:t>
            </a:r>
            <a:r>
              <a:rPr lang="en-US" altLang="zh-CN" sz="1050" dirty="0" smtClean="0"/>
              <a:t>=</a:t>
            </a:r>
            <a:r>
              <a:rPr lang="en-US" altLang="zh-CN" sz="1050" dirty="0" err="1" smtClean="0"/>
              <a:t>no,status</a:t>
            </a:r>
            <a:r>
              <a:rPr lang="en-US" altLang="zh-CN" sz="1050" dirty="0" smtClean="0"/>
              <a:t>=yes');\"&gt;"</a:t>
            </a:r>
          </a:p>
          <a:p>
            <a:r>
              <a:rPr lang="en-US" altLang="zh-CN" sz="1050" dirty="0" smtClean="0"/>
              <a:t>+ paramString2 + "&lt;/a&gt;";</a:t>
            </a:r>
          </a:p>
          <a:p>
            <a:r>
              <a:rPr lang="en-US" altLang="zh-CN" sz="1050" dirty="0" smtClean="0"/>
              <a:t>} </a:t>
            </a:r>
            <a:r>
              <a:rPr lang="en-US" altLang="zh-CN" sz="1050" b="1" dirty="0" smtClean="0"/>
              <a:t>catch (Exception </a:t>
            </a:r>
            <a:r>
              <a:rPr lang="en-US" altLang="zh-CN" sz="1050" b="1" dirty="0" err="1" smtClean="0"/>
              <a:t>localException</a:t>
            </a:r>
            <a:r>
              <a:rPr lang="en-US" altLang="zh-CN" sz="1050" b="1" dirty="0" smtClean="0"/>
              <a:t>) {</a:t>
            </a:r>
          </a:p>
          <a:p>
            <a:r>
              <a:rPr lang="en-US" altLang="zh-CN" sz="1050" dirty="0" err="1" smtClean="0"/>
              <a:t>localException.printStackTrace</a:t>
            </a:r>
            <a:r>
              <a:rPr lang="en-US" altLang="zh-CN" sz="1050" dirty="0" smtClean="0"/>
              <a:t>();</a:t>
            </a:r>
          </a:p>
          <a:p>
            <a:r>
              <a:rPr lang="en-US" altLang="zh-CN" sz="1050" dirty="0" smtClean="0"/>
              <a:t>}</a:t>
            </a:r>
          </a:p>
          <a:p>
            <a:r>
              <a:rPr lang="en-US" altLang="zh-CN" sz="1050" b="1" dirty="0" smtClean="0"/>
              <a:t>return </a:t>
            </a:r>
            <a:r>
              <a:rPr lang="en-US" altLang="zh-CN" sz="1050" b="1" dirty="0" err="1" smtClean="0"/>
              <a:t>str</a:t>
            </a:r>
            <a:r>
              <a:rPr lang="en-US" altLang="zh-CN" sz="1050" b="1" dirty="0" smtClean="0"/>
              <a:t>;</a:t>
            </a:r>
          </a:p>
          <a:p>
            <a:r>
              <a:rPr lang="en-US" altLang="zh-CN" sz="1050" dirty="0" smtClean="0"/>
              <a:t>}</a:t>
            </a:r>
            <a:endParaRPr lang="en-US" altLang="zh-CN" sz="105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Workflow</a:t>
            </a:r>
            <a:r>
              <a:rPr lang="zh-CN" altLang="en-US" sz="3200" dirty="0" smtClean="0">
                <a:ea typeface="宋体" pitchFamily="2" charset="-122"/>
              </a:rPr>
              <a:t>相关操作</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buFont typeface="Wingdings" pitchFamily="2" charset="2"/>
              <a:buChar char="l"/>
              <a:defRPr/>
            </a:pPr>
            <a:endParaRPr lang="en-US" altLang="zh-CN" sz="200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43010" name="Picture 2"/>
          <p:cNvPicPr>
            <a:picLocks noChangeAspect="1" noChangeArrowheads="1"/>
          </p:cNvPicPr>
          <p:nvPr/>
        </p:nvPicPr>
        <p:blipFill>
          <a:blip r:embed="rId2" cstate="print"/>
          <a:srcRect/>
          <a:stretch>
            <a:fillRect/>
          </a:stretch>
        </p:blipFill>
        <p:spPr bwMode="auto">
          <a:xfrm>
            <a:off x="1187624" y="1340768"/>
            <a:ext cx="6264696" cy="4941717"/>
          </a:xfrm>
          <a:prstGeom prst="rect">
            <a:avLst/>
          </a:prstGeom>
          <a:noFill/>
          <a:ln w="9525">
            <a:noFill/>
            <a:miter lim="800000"/>
            <a:headEnd/>
            <a:tailEnd/>
          </a:ln>
        </p:spPr>
      </p:pic>
    </p:spTree>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ea typeface="宋体" pitchFamily="2" charset="-122"/>
              </a:rPr>
              <a:t>模型扩展</a:t>
            </a:r>
            <a:r>
              <a:rPr lang="en-US" altLang="zh-CN" dirty="0" smtClean="0">
                <a:ea typeface="宋体" pitchFamily="2" charset="-122"/>
              </a:rPr>
              <a:t>(</a:t>
            </a:r>
            <a:r>
              <a:rPr lang="zh-CN" altLang="en-US" dirty="0" smtClean="0">
                <a:ea typeface="宋体" pitchFamily="2" charset="-122"/>
              </a:rPr>
              <a:t>续</a:t>
            </a:r>
            <a:r>
              <a:rPr lang="en-US" altLang="zh-CN" dirty="0" smtClean="0">
                <a:ea typeface="宋体" pitchFamily="2" charset="-122"/>
              </a:rPr>
              <a:t>)</a:t>
            </a:r>
            <a:endParaRPr lang="zh-CN" altLang="en-US" dirty="0" smtClean="0">
              <a:ea typeface="宋体" pitchFamily="2" charset="-122"/>
            </a:endParaRPr>
          </a:p>
        </p:txBody>
      </p:sp>
      <p:sp>
        <p:nvSpPr>
          <p:cNvPr id="4" name="内容占位符 3"/>
          <p:cNvSpPr>
            <a:spLocks noGrp="1"/>
          </p:cNvSpPr>
          <p:nvPr>
            <p:ph idx="1"/>
          </p:nvPr>
        </p:nvSpPr>
        <p:spPr>
          <a:xfrm>
            <a:off x="611560" y="1196752"/>
            <a:ext cx="7937500" cy="4699000"/>
          </a:xfrm>
        </p:spPr>
        <p:txBody>
          <a:bodyPr/>
          <a:lstStyle/>
          <a:p>
            <a:pPr lvl="1"/>
            <a:r>
              <a:rPr lang="zh-CN" altLang="zh-CN" dirty="0" smtClean="0"/>
              <a:t>选中前</a:t>
            </a:r>
            <a:r>
              <a:rPr lang="en-US" altLang="zh-CN" dirty="0" smtClean="0"/>
              <a:t>3</a:t>
            </a:r>
            <a:r>
              <a:rPr lang="zh-CN" altLang="zh-CN" dirty="0" smtClean="0"/>
              <a:t>项点</a:t>
            </a:r>
            <a:r>
              <a:rPr lang="en-US" altLang="zh-CN" dirty="0" smtClean="0"/>
              <a:t>OK</a:t>
            </a:r>
            <a:r>
              <a:rPr lang="zh-CN" altLang="zh-CN" dirty="0" smtClean="0"/>
              <a:t>，然后这个时候你就可以在</a:t>
            </a:r>
            <a:r>
              <a:rPr lang="en-US" altLang="zh-CN" dirty="0" err="1" smtClean="0"/>
              <a:t>windchill</a:t>
            </a:r>
            <a:r>
              <a:rPr lang="en-US" altLang="zh-CN" dirty="0" smtClean="0"/>
              <a:t>/</a:t>
            </a:r>
            <a:r>
              <a:rPr lang="en-US" altLang="zh-CN" dirty="0" err="1" smtClean="0"/>
              <a:t>src</a:t>
            </a:r>
            <a:r>
              <a:rPr lang="en-US" altLang="zh-CN" dirty="0" smtClean="0"/>
              <a:t>/</a:t>
            </a:r>
            <a:r>
              <a:rPr lang="en-US" altLang="zh-CN" dirty="0" err="1" smtClean="0"/>
              <a:t>helloWorld</a:t>
            </a:r>
            <a:r>
              <a:rPr lang="zh-CN" altLang="zh-CN" dirty="0" smtClean="0"/>
              <a:t>这个目录下看到有</a:t>
            </a:r>
            <a:r>
              <a:rPr lang="en-US" altLang="zh-CN" dirty="0" smtClean="0"/>
              <a:t>Person.java</a:t>
            </a:r>
            <a:r>
              <a:rPr lang="zh-CN" altLang="zh-CN" dirty="0" smtClean="0"/>
              <a:t>和</a:t>
            </a:r>
            <a:r>
              <a:rPr lang="en-US" altLang="zh-CN" dirty="0" smtClean="0"/>
              <a:t>PersonLink.java</a:t>
            </a:r>
            <a:r>
              <a:rPr lang="zh-CN" altLang="zh-CN" dirty="0" smtClean="0"/>
              <a:t>这</a:t>
            </a:r>
            <a:r>
              <a:rPr lang="en-US" altLang="zh-CN" dirty="0" smtClean="0"/>
              <a:t>2</a:t>
            </a:r>
            <a:r>
              <a:rPr lang="zh-CN" altLang="zh-CN" dirty="0" smtClean="0"/>
              <a:t>个</a:t>
            </a:r>
            <a:r>
              <a:rPr lang="en-US" altLang="zh-CN" dirty="0" smtClean="0"/>
              <a:t>java</a:t>
            </a:r>
            <a:r>
              <a:rPr lang="zh-CN" altLang="zh-CN" dirty="0" smtClean="0"/>
              <a:t>文件，并且在</a:t>
            </a:r>
            <a:r>
              <a:rPr lang="en-US" altLang="zh-CN" dirty="0" err="1" smtClean="0"/>
              <a:t>windchill</a:t>
            </a:r>
            <a:r>
              <a:rPr lang="en-US" altLang="zh-CN" dirty="0" smtClean="0"/>
              <a:t>/db/sql3/</a:t>
            </a:r>
            <a:r>
              <a:rPr lang="en-US" altLang="zh-CN" dirty="0" err="1" smtClean="0"/>
              <a:t>helloWorld</a:t>
            </a:r>
            <a:r>
              <a:rPr lang="zh-CN" altLang="zh-CN" dirty="0" smtClean="0"/>
              <a:t>这个目录下面也会产生几个</a:t>
            </a:r>
            <a:r>
              <a:rPr lang="en-US" altLang="zh-CN" dirty="0" err="1" smtClean="0"/>
              <a:t>sql</a:t>
            </a:r>
            <a:r>
              <a:rPr lang="zh-CN" altLang="zh-CN" dirty="0" smtClean="0"/>
              <a:t>文件，把这几个</a:t>
            </a:r>
            <a:r>
              <a:rPr lang="en-US" altLang="zh-CN" dirty="0" err="1" smtClean="0"/>
              <a:t>sql</a:t>
            </a:r>
            <a:r>
              <a:rPr lang="zh-CN" altLang="zh-CN" dirty="0" smtClean="0"/>
              <a:t>文件导入到数据库中建立相关的表，要注意建立的先后顺序</a:t>
            </a:r>
            <a:r>
              <a:rPr lang="zh-CN" altLang="en-US" dirty="0" smtClean="0"/>
              <a:t>：</a:t>
            </a:r>
            <a:r>
              <a:rPr lang="zh-CN" altLang="zh-CN" dirty="0" smtClean="0"/>
              <a:t>只用操作以</a:t>
            </a:r>
            <a:r>
              <a:rPr lang="en-US" altLang="zh-CN" dirty="0" smtClean="0"/>
              <a:t>create</a:t>
            </a:r>
            <a:r>
              <a:rPr lang="zh-CN" altLang="zh-CN" dirty="0" smtClean="0"/>
              <a:t>开头的</a:t>
            </a:r>
            <a:r>
              <a:rPr lang="en-US" altLang="zh-CN" dirty="0" smtClean="0"/>
              <a:t>3</a:t>
            </a:r>
            <a:r>
              <a:rPr lang="zh-CN" altLang="zh-CN" dirty="0" smtClean="0"/>
              <a:t>个</a:t>
            </a:r>
            <a:r>
              <a:rPr lang="en-US" altLang="zh-CN" dirty="0" err="1" smtClean="0"/>
              <a:t>sql</a:t>
            </a:r>
            <a:r>
              <a:rPr lang="zh-CN" altLang="zh-CN" dirty="0" smtClean="0"/>
              <a:t>文件</a:t>
            </a:r>
          </a:p>
          <a:p>
            <a:pPr lvl="1"/>
            <a:endParaRPr lang="zh-CN" altLang="zh-CN" dirty="0" smtClean="0"/>
          </a:p>
          <a:p>
            <a:pPr lvl="1"/>
            <a:endParaRPr lang="en-US" altLang="zh-CN" dirty="0" smtClean="0"/>
          </a:p>
          <a:p>
            <a:endParaRPr lang="zh-CN" altLang="en-US" dirty="0"/>
          </a:p>
        </p:txBody>
      </p:sp>
      <p:pic>
        <p:nvPicPr>
          <p:cNvPr id="51202" name="Picture 2"/>
          <p:cNvPicPr>
            <a:picLocks noChangeAspect="1" noChangeArrowheads="1"/>
          </p:cNvPicPr>
          <p:nvPr/>
        </p:nvPicPr>
        <p:blipFill>
          <a:blip r:embed="rId2" cstate="print"/>
          <a:srcRect/>
          <a:stretch>
            <a:fillRect/>
          </a:stretch>
        </p:blipFill>
        <p:spPr bwMode="auto">
          <a:xfrm>
            <a:off x="1403648" y="3068960"/>
            <a:ext cx="5259387" cy="2670175"/>
          </a:xfrm>
          <a:prstGeom prst="rect">
            <a:avLst/>
          </a:prstGeom>
          <a:noFill/>
          <a:ln w="9525">
            <a:noFill/>
            <a:miter lim="800000"/>
            <a:headEnd/>
            <a:tailEnd/>
          </a:ln>
        </p:spPr>
      </p:pic>
      <p:pic>
        <p:nvPicPr>
          <p:cNvPr id="51203" name="Picture 3"/>
          <p:cNvPicPr>
            <a:picLocks noChangeAspect="1" noChangeArrowheads="1"/>
          </p:cNvPicPr>
          <p:nvPr/>
        </p:nvPicPr>
        <p:blipFill>
          <a:blip r:embed="rId3" cstate="print"/>
          <a:srcRect/>
          <a:stretch>
            <a:fillRect/>
          </a:stretch>
        </p:blipFill>
        <p:spPr bwMode="auto">
          <a:xfrm>
            <a:off x="3878263" y="3717032"/>
            <a:ext cx="5265737" cy="2662237"/>
          </a:xfrm>
          <a:prstGeom prst="rect">
            <a:avLst/>
          </a:prstGeom>
          <a:noFill/>
          <a:ln w="9525">
            <a:noFill/>
            <a:miter lim="800000"/>
            <a:headEnd/>
            <a:tailEnd/>
          </a:ln>
        </p:spPr>
      </p:pic>
    </p:spTree>
  </p:cSld>
  <p:clrMapOvr>
    <a:masterClrMapping/>
  </p:clrMapOvr>
  <p:transition spd="med">
    <p:fade thruBlk="1"/>
  </p:transition>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a:xfrm>
            <a:off x="539552" y="1268760"/>
            <a:ext cx="7937500" cy="4699000"/>
          </a:xfrm>
        </p:spPr>
        <p:txBody>
          <a:bodyPr/>
          <a:lstStyle/>
          <a:p>
            <a:r>
              <a:rPr lang="en-US" altLang="zh-CN" sz="2600" b="1" i="1" dirty="0" smtClean="0"/>
              <a:t>UI</a:t>
            </a:r>
            <a:r>
              <a:rPr lang="zh-CN" altLang="en-US" sz="2600" b="1" i="1" dirty="0" smtClean="0"/>
              <a:t>即 </a:t>
            </a:r>
            <a:r>
              <a:rPr lang="en-US" altLang="zh-CN" sz="2600" b="1" i="1" dirty="0" smtClean="0"/>
              <a:t>User Interface </a:t>
            </a:r>
            <a:endParaRPr lang="en-US" altLang="zh-CN" sz="2000" b="1" i="1" dirty="0" smtClean="0"/>
          </a:p>
          <a:p>
            <a:pPr>
              <a:buNone/>
            </a:pPr>
            <a:r>
              <a:rPr lang="en-US" altLang="zh-CN" sz="2000" b="1" i="1" dirty="0" smtClean="0"/>
              <a:t>   	</a:t>
            </a:r>
            <a:r>
              <a:rPr lang="zh-CN" altLang="en-US" sz="2000" b="1" dirty="0" smtClean="0"/>
              <a:t>针对</a:t>
            </a:r>
            <a:r>
              <a:rPr lang="en-US" altLang="zh-CN" sz="2000" b="1" dirty="0" smtClean="0"/>
              <a:t>Windchill9.0</a:t>
            </a:r>
            <a:r>
              <a:rPr lang="zh-CN" altLang="en-US" sz="2000" b="1" dirty="0" smtClean="0"/>
              <a:t>之后的版本主要包括：</a:t>
            </a:r>
            <a:r>
              <a:rPr lang="en-US" altLang="zh-CN" sz="2000" b="1" dirty="0" smtClean="0"/>
              <a:t>table</a:t>
            </a:r>
            <a:r>
              <a:rPr lang="zh-CN" altLang="en-US" sz="2000" b="1" dirty="0" smtClean="0"/>
              <a:t>、</a:t>
            </a:r>
            <a:r>
              <a:rPr lang="en-US" altLang="zh-CN" sz="2000" b="1" dirty="0" smtClean="0"/>
              <a:t>tree</a:t>
            </a:r>
            <a:r>
              <a:rPr lang="zh-CN" altLang="en-US" sz="2000" b="1" dirty="0" smtClean="0"/>
              <a:t>、</a:t>
            </a:r>
            <a:r>
              <a:rPr lang="en-US" altLang="zh-CN" sz="2000" b="1" dirty="0" smtClean="0"/>
              <a:t>information page</a:t>
            </a:r>
            <a:r>
              <a:rPr lang="zh-CN" altLang="en-US" sz="2000" b="1" dirty="0" smtClean="0"/>
              <a:t>、</a:t>
            </a:r>
            <a:r>
              <a:rPr lang="en-US" altLang="zh-CN" sz="2000" b="1" dirty="0" smtClean="0"/>
              <a:t>wizard</a:t>
            </a:r>
            <a:r>
              <a:rPr lang="zh-CN" altLang="en-US" sz="2000" b="1" dirty="0" smtClean="0"/>
              <a:t>、</a:t>
            </a:r>
            <a:r>
              <a:rPr lang="en-US" altLang="zh-CN" sz="2000" b="1" dirty="0" smtClean="0"/>
              <a:t>dynamic </a:t>
            </a:r>
            <a:r>
              <a:rPr lang="en-US" altLang="zh-CN" sz="2000" b="1" dirty="0" err="1" smtClean="0"/>
              <a:t>javascript</a:t>
            </a:r>
            <a:r>
              <a:rPr lang="en-US" altLang="zh-CN" sz="2000" b="1" dirty="0" smtClean="0"/>
              <a:t> menu</a:t>
            </a:r>
            <a:r>
              <a:rPr lang="zh-CN" altLang="en-US" sz="2000" b="1" dirty="0" smtClean="0"/>
              <a:t>；这些组件都 共用一些元素：</a:t>
            </a:r>
            <a:r>
              <a:rPr lang="en-US" altLang="zh-CN" sz="2000" b="1" dirty="0" smtClean="0"/>
              <a:t>actions</a:t>
            </a:r>
            <a:r>
              <a:rPr lang="zh-CN" altLang="en-US" sz="2000" b="1" dirty="0" smtClean="0"/>
              <a:t>、</a:t>
            </a:r>
            <a:r>
              <a:rPr lang="en-US" altLang="zh-CN" sz="2000" b="1" dirty="0" smtClean="0"/>
              <a:t>action models </a:t>
            </a:r>
            <a:r>
              <a:rPr lang="zh-CN" altLang="en-US" sz="2000" b="1" dirty="0" smtClean="0"/>
              <a:t>和</a:t>
            </a:r>
            <a:r>
              <a:rPr lang="en-US" altLang="zh-CN" sz="2000" b="1" dirty="0" smtClean="0"/>
              <a:t>GUI</a:t>
            </a:r>
          </a:p>
          <a:p>
            <a:pPr>
              <a:buNone/>
            </a:pPr>
            <a:r>
              <a:rPr lang="en-US" altLang="zh-CN" sz="2000" b="1" dirty="0" smtClean="0"/>
              <a:t>    components</a:t>
            </a:r>
            <a:r>
              <a:rPr lang="zh-CN" altLang="en-US" sz="2000" b="1" dirty="0" smtClean="0"/>
              <a:t>用于显示</a:t>
            </a:r>
            <a:endParaRPr lang="en-US" altLang="zh-CN" sz="2000" b="1" dirty="0" smtClean="0"/>
          </a:p>
          <a:p>
            <a:r>
              <a:rPr lang="en-US" altLang="zh-CN" sz="2600" b="1" i="1" dirty="0" err="1" smtClean="0"/>
              <a:t>Windchill</a:t>
            </a:r>
            <a:r>
              <a:rPr lang="zh-CN" altLang="en-US" sz="2600" b="1" i="1" dirty="0" smtClean="0"/>
              <a:t>基本</a:t>
            </a:r>
            <a:r>
              <a:rPr lang="en-US" altLang="zh-CN" sz="2600" b="1" i="1" dirty="0" smtClean="0"/>
              <a:t>JSP</a:t>
            </a:r>
            <a:r>
              <a:rPr lang="zh-CN" altLang="en-US" sz="2600" b="1" i="1" dirty="0" smtClean="0"/>
              <a:t>框架</a:t>
            </a:r>
            <a:endParaRPr lang="en-US" altLang="zh-CN" sz="2600" b="1" i="1" dirty="0" smtClean="0"/>
          </a:p>
          <a:p>
            <a:pPr lvl="1"/>
            <a:r>
              <a:rPr lang="en-US" altLang="zh-CN" b="1" dirty="0" err="1" smtClean="0"/>
              <a:t>begin.jspf</a:t>
            </a:r>
            <a:r>
              <a:rPr lang="zh-CN" altLang="en-US" b="1" dirty="0" smtClean="0"/>
              <a:t>文件</a:t>
            </a:r>
            <a:r>
              <a:rPr lang="en-US" altLang="zh-CN" b="1" dirty="0" smtClean="0"/>
              <a:t>:path</a:t>
            </a:r>
            <a:r>
              <a:rPr lang="zh-CN" altLang="en-US" b="1" dirty="0" smtClean="0"/>
              <a:t>：</a:t>
            </a:r>
            <a:r>
              <a:rPr lang="en-US" altLang="zh-CN" b="1" dirty="0" smtClean="0"/>
              <a:t>codebase/</a:t>
            </a:r>
            <a:r>
              <a:rPr lang="en-US" altLang="zh-CN" b="1" dirty="0" err="1" smtClean="0"/>
              <a:t>netmarkets</a:t>
            </a:r>
            <a:r>
              <a:rPr lang="en-US" altLang="zh-CN" b="1" dirty="0" smtClean="0"/>
              <a:t>/</a:t>
            </a:r>
            <a:r>
              <a:rPr lang="en-US" altLang="zh-CN" b="1" dirty="0" err="1" smtClean="0"/>
              <a:t>jsp</a:t>
            </a:r>
            <a:r>
              <a:rPr lang="en-US" altLang="zh-CN" b="1" dirty="0" smtClean="0"/>
              <a:t>/util.</a:t>
            </a:r>
            <a:r>
              <a:rPr lang="zh-CN" altLang="en-US" b="1" dirty="0" smtClean="0"/>
              <a:t>该文件包括：</a:t>
            </a:r>
            <a:r>
              <a:rPr lang="en-US" altLang="zh-CN" b="1" dirty="0" smtClean="0"/>
              <a:t>tag</a:t>
            </a:r>
            <a:r>
              <a:rPr lang="zh-CN" altLang="en-US" b="1" dirty="0" smtClean="0"/>
              <a:t>显示</a:t>
            </a:r>
            <a:r>
              <a:rPr lang="en-US" altLang="zh-CN" b="1" dirty="0" err="1" smtClean="0"/>
              <a:t>Windchill</a:t>
            </a:r>
            <a:r>
              <a:rPr lang="zh-CN" altLang="en-US" b="1" dirty="0" smtClean="0"/>
              <a:t>的首部信息和一、二级导航菜单</a:t>
            </a:r>
            <a:endParaRPr lang="en-US" altLang="zh-CN" b="1" dirty="0" smtClean="0"/>
          </a:p>
          <a:p>
            <a:pPr lvl="1"/>
            <a:r>
              <a:rPr lang="zh-CN" altLang="en-US" b="1" dirty="0" smtClean="0"/>
              <a:t>用于实例化</a:t>
            </a:r>
            <a:r>
              <a:rPr lang="en-US" altLang="zh-CN" b="1" dirty="0" smtClean="0"/>
              <a:t>beans(</a:t>
            </a:r>
            <a:r>
              <a:rPr lang="en-US" altLang="zh-CN" b="1" dirty="0" err="1" smtClean="0"/>
              <a:t>context,clipboard,session</a:t>
            </a:r>
            <a:r>
              <a:rPr lang="en-US" altLang="zh-CN" b="1" dirty="0" smtClean="0"/>
              <a:t>)</a:t>
            </a:r>
          </a:p>
          <a:p>
            <a:pPr lvl="1"/>
            <a:r>
              <a:rPr lang="zh-CN" altLang="en-US" b="1" dirty="0" smtClean="0"/>
              <a:t>引入了一些系统的</a:t>
            </a:r>
            <a:r>
              <a:rPr lang="en-US" altLang="zh-CN" b="1" dirty="0" smtClean="0"/>
              <a:t>.</a:t>
            </a:r>
            <a:r>
              <a:rPr lang="en-US" altLang="zh-CN" b="1" dirty="0" err="1" smtClean="0"/>
              <a:t>js</a:t>
            </a:r>
            <a:r>
              <a:rPr lang="zh-CN" altLang="en-US" b="1" dirty="0" smtClean="0"/>
              <a:t>和</a:t>
            </a:r>
            <a:r>
              <a:rPr lang="en-US" altLang="zh-CN" b="1" dirty="0" smtClean="0"/>
              <a:t>.</a:t>
            </a:r>
            <a:r>
              <a:rPr lang="en-US" altLang="zh-CN" b="1" dirty="0" err="1" smtClean="0"/>
              <a:t>css</a:t>
            </a:r>
            <a:r>
              <a:rPr lang="zh-CN" altLang="en-US" b="1" dirty="0" smtClean="0"/>
              <a:t>文件</a:t>
            </a:r>
            <a:endParaRPr lang="en-US" altLang="zh-CN" b="1" dirty="0" smtClean="0"/>
          </a:p>
          <a:p>
            <a:pPr lvl="1"/>
            <a:r>
              <a:rPr lang="zh-CN" altLang="en-US" b="1" dirty="0" smtClean="0"/>
              <a:t>引入</a:t>
            </a:r>
            <a:r>
              <a:rPr lang="zh-CN" altLang="en-US" sz="1800" b="1" dirty="0" smtClean="0"/>
              <a:t>了</a:t>
            </a:r>
            <a:r>
              <a:rPr lang="en-US" altLang="zh-CN" sz="1800" b="1" dirty="0" smtClean="0"/>
              <a:t>HTML</a:t>
            </a:r>
            <a:r>
              <a:rPr lang="zh-CN" altLang="en-US" sz="1800" b="1" dirty="0" smtClean="0"/>
              <a:t>片段</a:t>
            </a:r>
            <a:endParaRPr lang="en-US" altLang="zh-CN" b="1" dirty="0" smtClean="0"/>
          </a:p>
          <a:p>
            <a:pPr lvl="1"/>
            <a:r>
              <a:rPr lang="zh-CN" altLang="en-US" b="1" dirty="0" smtClean="0"/>
              <a:t>创建一些</a:t>
            </a:r>
            <a:r>
              <a:rPr lang="en-US" altLang="zh-CN" b="1" dirty="0" smtClean="0"/>
              <a:t>HTML form</a:t>
            </a:r>
            <a:r>
              <a:rPr lang="zh-CN" altLang="en-US" b="1" dirty="0" smtClean="0"/>
              <a:t>数据</a:t>
            </a:r>
            <a:r>
              <a:rPr lang="en-US" altLang="zh-CN" b="1" dirty="0" smtClean="0"/>
              <a:t> </a:t>
            </a:r>
          </a:p>
          <a:p>
            <a:pPr lvl="1"/>
            <a:r>
              <a:rPr lang="zh-CN" altLang="en-US" b="1" dirty="0" smtClean="0"/>
              <a:t>提供并支持关闭弹出框和刷新主页面</a:t>
            </a:r>
            <a:endParaRPr lang="en-US" altLang="zh-CN" b="1" dirty="0" smtClean="0"/>
          </a:p>
          <a:p>
            <a:pPr lvl="1"/>
            <a:endParaRPr lang="en-US" altLang="zh-CN" sz="2200" b="1" i="1" dirty="0" smtClean="0">
              <a:solidFill>
                <a:srgbClr val="FF0000"/>
              </a:solidFill>
            </a:endParaRPr>
          </a:p>
          <a:p>
            <a:pPr lvl="1"/>
            <a:endParaRPr lang="en-US" altLang="zh-CN" sz="2200" b="1" i="1" dirty="0" smtClean="0">
              <a:solidFill>
                <a:srgbClr val="FF0000"/>
              </a:solidFill>
            </a:endParaRPr>
          </a:p>
          <a:p>
            <a:pPr>
              <a:buNone/>
            </a:pPr>
            <a:endParaRPr lang="en-US" altLang="zh-CN" sz="20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67544" y="1340768"/>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ltLang="zh-CN" sz="105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sz="2600" b="1" i="1" dirty="0" err="1" smtClean="0"/>
              <a:t>end.jspf</a:t>
            </a:r>
            <a:endParaRPr lang="en-US" altLang="zh-CN" sz="2600" b="1" i="1" dirty="0" smtClean="0"/>
          </a:p>
          <a:p>
            <a:pPr lvl="1"/>
            <a:r>
              <a:rPr lang="en-US" altLang="zh-CN" sz="2400" b="1" i="1" dirty="0" err="1" smtClean="0"/>
              <a:t>P</a:t>
            </a:r>
            <a:r>
              <a:rPr lang="en-US" altLang="zh-CN" b="1" i="1" dirty="0" err="1" smtClean="0"/>
              <a:t>ath:codebase</a:t>
            </a:r>
            <a:r>
              <a:rPr lang="en-US" altLang="zh-CN" b="1" i="1" dirty="0" smtClean="0"/>
              <a:t>/</a:t>
            </a:r>
            <a:r>
              <a:rPr lang="en-US" altLang="zh-CN" b="1" i="1" dirty="0" err="1" smtClean="0"/>
              <a:t>netmarkets</a:t>
            </a:r>
            <a:r>
              <a:rPr lang="en-US" altLang="zh-CN" b="1" i="1" dirty="0" smtClean="0"/>
              <a:t>/</a:t>
            </a:r>
            <a:r>
              <a:rPr lang="en-US" altLang="zh-CN" b="1" i="1" dirty="0" err="1" smtClean="0"/>
              <a:t>jsp</a:t>
            </a:r>
            <a:r>
              <a:rPr lang="en-US" altLang="zh-CN" b="1" i="1" dirty="0" smtClean="0"/>
              <a:t>/</a:t>
            </a:r>
            <a:r>
              <a:rPr lang="en-US" altLang="zh-CN" b="1" i="1" dirty="0" err="1" smtClean="0"/>
              <a:t>util</a:t>
            </a:r>
            <a:endParaRPr lang="en-US" altLang="zh-CN" b="1" i="1" dirty="0" smtClean="0"/>
          </a:p>
          <a:p>
            <a:pPr lvl="1"/>
            <a:r>
              <a:rPr lang="zh-CN" altLang="en-US" b="1" i="1" dirty="0" smtClean="0"/>
              <a:t>完成</a:t>
            </a:r>
            <a:r>
              <a:rPr lang="en-US" altLang="zh-CN" b="1" i="1" dirty="0" err="1" smtClean="0"/>
              <a:t>begin.jspf</a:t>
            </a:r>
            <a:r>
              <a:rPr lang="zh-CN" altLang="en-US" b="1" i="1" dirty="0" smtClean="0"/>
              <a:t>的内容</a:t>
            </a:r>
            <a:endParaRPr lang="en-US" altLang="zh-CN" b="1" i="1" dirty="0" smtClean="0"/>
          </a:p>
          <a:p>
            <a:pPr lvl="1"/>
            <a:r>
              <a:rPr lang="zh-CN" altLang="en-US" b="1" i="1" dirty="0" smtClean="0"/>
              <a:t>显示系统的</a:t>
            </a:r>
            <a:r>
              <a:rPr lang="en-US" altLang="zh-CN" b="1" i="1" dirty="0" smtClean="0"/>
              <a:t>footer</a:t>
            </a:r>
          </a:p>
          <a:p>
            <a:pPr lvl="1"/>
            <a:r>
              <a:rPr lang="zh-CN" altLang="en-US" b="1" i="1" dirty="0" smtClean="0"/>
              <a:t>捕获并显示异常信息</a:t>
            </a:r>
            <a:endParaRPr lang="en-US" altLang="zh-CN" b="1" i="1" dirty="0" smtClean="0"/>
          </a:p>
          <a:p>
            <a:r>
              <a:rPr lang="en-US" altLang="zh-CN" b="1" i="1" dirty="0" err="1" smtClean="0"/>
              <a:t>beginWizard.jspf</a:t>
            </a:r>
            <a:r>
              <a:rPr lang="zh-CN" altLang="en-US" b="1" i="1" dirty="0" smtClean="0"/>
              <a:t>文件，区别</a:t>
            </a:r>
            <a:r>
              <a:rPr lang="en-US" altLang="zh-CN" b="1" i="1" dirty="0" err="1" smtClean="0"/>
              <a:t>begin.jspf</a:t>
            </a:r>
            <a:r>
              <a:rPr lang="zh-CN" altLang="en-US" b="1" i="1" dirty="0" smtClean="0"/>
              <a:t>文件只是不会渲染一级和二级导航菜单</a:t>
            </a:r>
            <a:endParaRPr lang="en-US" altLang="zh-CN" b="1" i="1" dirty="0" smtClean="0"/>
          </a:p>
          <a:p>
            <a:r>
              <a:rPr lang="en-US" altLang="zh-CN" b="1" i="1" dirty="0" smtClean="0"/>
              <a:t>Action Service</a:t>
            </a:r>
          </a:p>
          <a:p>
            <a:pPr lvl="1"/>
            <a:r>
              <a:rPr lang="zh-CN" altLang="en-US" b="1" i="1" dirty="0" smtClean="0"/>
              <a:t>使用</a:t>
            </a:r>
            <a:r>
              <a:rPr lang="en-US" altLang="zh-CN" b="1" i="1" dirty="0" smtClean="0"/>
              <a:t>xml</a:t>
            </a:r>
            <a:r>
              <a:rPr lang="zh-CN" altLang="en-US" b="1" i="1" dirty="0" smtClean="0"/>
              <a:t>的配置，将系统的动作显示和后台处理类联系在一起</a:t>
            </a:r>
            <a:endParaRPr lang="en-US" altLang="zh-CN" b="1" i="1" dirty="0" smtClean="0"/>
          </a:p>
          <a:p>
            <a:r>
              <a:rPr lang="en-US" altLang="zh-CN" b="1" i="1" dirty="0" smtClean="0"/>
              <a:t>Validation Service</a:t>
            </a:r>
          </a:p>
          <a:p>
            <a:pPr lvl="1"/>
            <a:r>
              <a:rPr lang="zh-CN" altLang="en-US" b="1" i="1" dirty="0" smtClean="0"/>
              <a:t>验证动作的显示、验证</a:t>
            </a:r>
            <a:r>
              <a:rPr lang="en-US" altLang="zh-CN" b="1" i="1" dirty="0" smtClean="0"/>
              <a:t>wizard</a:t>
            </a:r>
            <a:r>
              <a:rPr lang="zh-CN" altLang="en-US" b="1" i="1" dirty="0" smtClean="0"/>
              <a:t>的前一步、后一步的逻辑。</a:t>
            </a:r>
            <a:endParaRPr lang="en-US" altLang="zh-CN" b="1" i="1" dirty="0" smtClean="0"/>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ltLang="zh-CN" sz="105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t>系统组件的可重复使用</a:t>
            </a:r>
            <a:endParaRPr lang="en-US" altLang="zh-CN" sz="2600" b="1" i="1" dirty="0" smtClean="0"/>
          </a:p>
          <a:p>
            <a:pPr lvl="1"/>
            <a:r>
              <a:rPr lang="zh-CN" altLang="en-US" sz="1800" b="1" i="1" dirty="0" smtClean="0"/>
              <a:t>在我们定制系统</a:t>
            </a:r>
            <a:r>
              <a:rPr lang="en-US" altLang="zh-CN" sz="1800" b="1" i="1" dirty="0" smtClean="0"/>
              <a:t>UI</a:t>
            </a:r>
            <a:r>
              <a:rPr lang="zh-CN" altLang="en-US" sz="1800" b="1" i="1" dirty="0" smtClean="0"/>
              <a:t>时，有一些基本步骤来创建这些组件</a:t>
            </a:r>
            <a:r>
              <a:rPr lang="en-US" altLang="zh-CN" sz="1800" b="1" i="1" dirty="0" smtClean="0"/>
              <a:t>(table</a:t>
            </a:r>
            <a:r>
              <a:rPr lang="zh-CN" altLang="en-US" sz="1800" b="1" i="1" dirty="0" smtClean="0"/>
              <a:t>、</a:t>
            </a:r>
            <a:r>
              <a:rPr lang="en-US" altLang="zh-CN" sz="1800" b="1" i="1" dirty="0" smtClean="0"/>
              <a:t>tree</a:t>
            </a:r>
            <a:r>
              <a:rPr lang="zh-CN" altLang="en-US" sz="1800" b="1" i="1" dirty="0" smtClean="0"/>
              <a:t>、</a:t>
            </a:r>
            <a:r>
              <a:rPr lang="en-US" altLang="zh-CN" sz="1800" b="1" i="1" dirty="0" smtClean="0"/>
              <a:t>property panel)</a:t>
            </a:r>
          </a:p>
          <a:p>
            <a:pPr lvl="2"/>
            <a:r>
              <a:rPr lang="zh-CN" altLang="en-US" sz="2000" b="1" i="1" dirty="0" smtClean="0"/>
              <a:t>描述组件</a:t>
            </a:r>
            <a:r>
              <a:rPr lang="en-US" altLang="zh-CN" sz="2000" b="1" i="1" dirty="0" smtClean="0"/>
              <a:t>(describe * tags)</a:t>
            </a:r>
          </a:p>
          <a:p>
            <a:pPr lvl="2"/>
            <a:r>
              <a:rPr lang="zh-CN" altLang="en-US" sz="2000" b="1" i="1" dirty="0" smtClean="0"/>
              <a:t>获取必要数据</a:t>
            </a:r>
            <a:r>
              <a:rPr lang="en-US" altLang="zh-CN" sz="2000" b="1" i="1" dirty="0" smtClean="0"/>
              <a:t>(get </a:t>
            </a:r>
            <a:r>
              <a:rPr lang="zh-CN" altLang="en-US" sz="2000" b="1" i="1" dirty="0" smtClean="0"/>
              <a:t>*</a:t>
            </a:r>
            <a:r>
              <a:rPr lang="en-US" altLang="zh-CN" sz="2000" b="1" i="1" dirty="0" smtClean="0"/>
              <a:t>tags)</a:t>
            </a:r>
          </a:p>
          <a:p>
            <a:pPr lvl="2"/>
            <a:r>
              <a:rPr lang="zh-CN" altLang="en-US" sz="2000" b="1" i="1" dirty="0" smtClean="0"/>
              <a:t>渲染组件</a:t>
            </a:r>
            <a:r>
              <a:rPr lang="en-US" altLang="zh-CN" sz="2000" b="1" i="1" dirty="0" smtClean="0"/>
              <a:t>(render * tags)</a:t>
            </a:r>
          </a:p>
          <a:p>
            <a:r>
              <a:rPr lang="zh-CN" altLang="en-US" b="1" i="1" dirty="0" smtClean="0"/>
              <a:t>增加客制化代码到指系统</a:t>
            </a:r>
            <a:r>
              <a:rPr lang="en-US" altLang="zh-CN" b="1" i="1" dirty="0" smtClean="0"/>
              <a:t>UI</a:t>
            </a:r>
            <a:r>
              <a:rPr lang="zh-CN" altLang="en-US" b="1" i="1" dirty="0" smtClean="0"/>
              <a:t>的实现</a:t>
            </a:r>
            <a:endParaRPr lang="en-US" altLang="zh-CN" b="1" i="1" dirty="0" smtClean="0"/>
          </a:p>
          <a:p>
            <a:pPr lvl="1"/>
            <a:r>
              <a:rPr lang="zh-CN" altLang="en-US" b="1" i="1" dirty="0" smtClean="0"/>
              <a:t>增加新增的</a:t>
            </a:r>
            <a:r>
              <a:rPr lang="en-US" altLang="zh-CN" b="1" i="1" dirty="0" err="1" smtClean="0"/>
              <a:t>javascript</a:t>
            </a:r>
            <a:r>
              <a:rPr lang="zh-CN" altLang="en-US" b="1" i="1" dirty="0" smtClean="0"/>
              <a:t>、</a:t>
            </a:r>
            <a:r>
              <a:rPr lang="en-US" altLang="zh-CN" b="1" i="1" dirty="0" err="1" smtClean="0"/>
              <a:t>css</a:t>
            </a:r>
            <a:r>
              <a:rPr lang="zh-CN" altLang="en-US" b="1" i="1" dirty="0" smtClean="0"/>
              <a:t>、需要添加到</a:t>
            </a:r>
            <a:r>
              <a:rPr lang="en-US" altLang="zh-CN" b="1" i="1" dirty="0" smtClean="0"/>
              <a:t>codebase/</a:t>
            </a:r>
            <a:r>
              <a:rPr lang="en-US" altLang="zh-CN" b="1" i="1" dirty="0" err="1" smtClean="0"/>
              <a:t>netmarkets</a:t>
            </a:r>
            <a:r>
              <a:rPr lang="en-US" altLang="zh-CN" b="1" i="1" dirty="0" smtClean="0"/>
              <a:t>/</a:t>
            </a:r>
            <a:r>
              <a:rPr lang="en-US" altLang="zh-CN" b="1" i="1" dirty="0" err="1" smtClean="0"/>
              <a:t>jsp</a:t>
            </a:r>
            <a:r>
              <a:rPr lang="en-US" altLang="zh-CN" b="1" i="1" dirty="0" smtClean="0"/>
              <a:t>/</a:t>
            </a:r>
            <a:r>
              <a:rPr lang="en-US" altLang="zh-CN" b="1" i="1" dirty="0" err="1" smtClean="0"/>
              <a:t>util</a:t>
            </a:r>
            <a:r>
              <a:rPr lang="en-US" altLang="zh-CN" b="1" i="1" dirty="0" smtClean="0"/>
              <a:t>/</a:t>
            </a:r>
            <a:r>
              <a:rPr lang="en-US" altLang="zh-CN" b="1" i="1" dirty="0" err="1" smtClean="0"/>
              <a:t>begin_custim.jspf</a:t>
            </a:r>
            <a:endParaRPr lang="en-US" altLang="zh-CN" b="1" i="1" dirty="0" smtClean="0"/>
          </a:p>
          <a:p>
            <a:pPr lvl="1"/>
            <a:endParaRPr lang="en-US" altLang="zh-CN" sz="22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ltLang="zh-CN" sz="105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系统中的主要</a:t>
            </a:r>
            <a:r>
              <a:rPr lang="en-US" altLang="zh-CN" sz="2600" b="1" i="1" dirty="0" err="1" smtClean="0">
                <a:solidFill>
                  <a:srgbClr val="FF0000"/>
                </a:solidFill>
              </a:rPr>
              <a:t>Javascript</a:t>
            </a:r>
            <a:r>
              <a:rPr lang="zh-CN" altLang="en-US" sz="2600" b="1" i="1" dirty="0" smtClean="0">
                <a:solidFill>
                  <a:srgbClr val="FF0000"/>
                </a:solidFill>
              </a:rPr>
              <a:t>函数</a:t>
            </a:r>
            <a:endParaRPr lang="en-US" altLang="zh-CN" sz="2600" b="1" i="1" dirty="0" smtClean="0">
              <a:solidFill>
                <a:srgbClr val="FF0000"/>
              </a:solidFill>
            </a:endParaRPr>
          </a:p>
          <a:p>
            <a:pPr lvl="1"/>
            <a:r>
              <a:rPr lang="en-US" altLang="zh-CN" sz="2200" b="1" i="1" dirty="0" err="1" smtClean="0">
                <a:solidFill>
                  <a:srgbClr val="FF0000"/>
                </a:solidFill>
              </a:rPr>
              <a:t>Path:codebase</a:t>
            </a:r>
            <a:r>
              <a:rPr lang="en-US" altLang="zh-CN" sz="2200" b="1" i="1" dirty="0" smtClean="0">
                <a:solidFill>
                  <a:srgbClr val="FF0000"/>
                </a:solidFill>
              </a:rPr>
              <a:t>/</a:t>
            </a:r>
            <a:r>
              <a:rPr lang="en-US" altLang="zh-CN" sz="2200" b="1" i="1" dirty="0" err="1" smtClean="0">
                <a:solidFill>
                  <a:srgbClr val="FF0000"/>
                </a:solidFill>
              </a:rPr>
              <a:t>netmarkets</a:t>
            </a:r>
            <a:r>
              <a:rPr lang="en-US" altLang="zh-CN" sz="2200" b="1" i="1" dirty="0" smtClean="0">
                <a:solidFill>
                  <a:srgbClr val="FF0000"/>
                </a:solidFill>
              </a:rPr>
              <a:t>/</a:t>
            </a:r>
            <a:r>
              <a:rPr lang="en-US" altLang="zh-CN" sz="2200" b="1" i="1" dirty="0" err="1" smtClean="0">
                <a:solidFill>
                  <a:srgbClr val="FF0000"/>
                </a:solidFill>
              </a:rPr>
              <a:t>javascript</a:t>
            </a:r>
            <a:r>
              <a:rPr lang="en-US" altLang="zh-CN" sz="2200" b="1" i="1" dirty="0" smtClean="0">
                <a:solidFill>
                  <a:srgbClr val="FF0000"/>
                </a:solidFill>
              </a:rPr>
              <a:t>/</a:t>
            </a:r>
            <a:r>
              <a:rPr lang="en-US" altLang="zh-CN" sz="2200" b="1" i="1" dirty="0" err="1" smtClean="0">
                <a:solidFill>
                  <a:srgbClr val="FF0000"/>
                </a:solidFill>
              </a:rPr>
              <a:t>util</a:t>
            </a:r>
            <a:r>
              <a:rPr lang="en-US" altLang="zh-CN" sz="2200" b="1" i="1" dirty="0" smtClean="0">
                <a:solidFill>
                  <a:srgbClr val="FF0000"/>
                </a:solidFill>
              </a:rPr>
              <a:t>/main.js</a:t>
            </a:r>
          </a:p>
          <a:p>
            <a:pPr lvl="1"/>
            <a:r>
              <a:rPr lang="en-US" altLang="zh-CN" sz="2200" b="1" i="1" dirty="0" smtClean="0">
                <a:solidFill>
                  <a:srgbClr val="FF0000"/>
                </a:solidFill>
              </a:rPr>
              <a:t>Codebase/</a:t>
            </a:r>
            <a:r>
              <a:rPr lang="en-US" altLang="zh-CN" sz="2200" b="1" i="1" dirty="0" err="1" smtClean="0">
                <a:solidFill>
                  <a:srgbClr val="FF0000"/>
                </a:solidFill>
              </a:rPr>
              <a:t>netmarkets</a:t>
            </a:r>
            <a:r>
              <a:rPr lang="en-US" altLang="zh-CN" sz="2200" b="1" i="1" dirty="0" smtClean="0">
                <a:solidFill>
                  <a:srgbClr val="FF0000"/>
                </a:solidFill>
              </a:rPr>
              <a:t>/</a:t>
            </a:r>
            <a:r>
              <a:rPr lang="en-US" altLang="zh-CN" sz="2200" b="1" i="1" dirty="0" err="1" smtClean="0">
                <a:solidFill>
                  <a:srgbClr val="FF0000"/>
                </a:solidFill>
              </a:rPr>
              <a:t>javascript</a:t>
            </a:r>
            <a:r>
              <a:rPr lang="en-US" altLang="zh-CN" sz="2200" b="1" i="1" dirty="0" smtClean="0">
                <a:solidFill>
                  <a:srgbClr val="FF0000"/>
                </a:solidFill>
              </a:rPr>
              <a:t>/wizard.js</a:t>
            </a:r>
          </a:p>
          <a:p>
            <a:pPr lvl="1"/>
            <a:endParaRPr lang="en-US" altLang="zh-CN" sz="22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ltLang="zh-CN" sz="105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系统</a:t>
            </a:r>
            <a:r>
              <a:rPr lang="en-US" altLang="zh-CN" sz="2600" b="1" i="1" dirty="0" smtClean="0">
                <a:solidFill>
                  <a:srgbClr val="FF0000"/>
                </a:solidFill>
              </a:rPr>
              <a:t>UI</a:t>
            </a:r>
            <a:r>
              <a:rPr lang="zh-CN" altLang="en-US" sz="2600" b="1" i="1" dirty="0" smtClean="0">
                <a:solidFill>
                  <a:srgbClr val="FF0000"/>
                </a:solidFill>
              </a:rPr>
              <a:t>，针对</a:t>
            </a:r>
            <a:r>
              <a:rPr lang="en-US" altLang="zh-CN" sz="2600" b="1" i="1" dirty="0" smtClean="0">
                <a:solidFill>
                  <a:srgbClr val="FF0000"/>
                </a:solidFill>
              </a:rPr>
              <a:t>9.1</a:t>
            </a:r>
            <a:r>
              <a:rPr lang="zh-CN" altLang="en-US" sz="2600" b="1" i="1" dirty="0" smtClean="0">
                <a:solidFill>
                  <a:srgbClr val="FF0000"/>
                </a:solidFill>
              </a:rPr>
              <a:t>重要的是</a:t>
            </a:r>
            <a:r>
              <a:rPr lang="en-US" altLang="zh-CN" sz="2600" b="1" i="1" dirty="0" smtClean="0">
                <a:solidFill>
                  <a:srgbClr val="FF0000"/>
                </a:solidFill>
              </a:rPr>
              <a:t>JCA :JSP Client Architecture,</a:t>
            </a:r>
            <a:r>
              <a:rPr lang="zh-CN" altLang="en-US" sz="2600" b="1" i="1" dirty="0" smtClean="0">
                <a:solidFill>
                  <a:srgbClr val="FF0000"/>
                </a:solidFill>
              </a:rPr>
              <a:t>客户端</a:t>
            </a:r>
            <a:r>
              <a:rPr lang="en-US" altLang="zh-CN" sz="2600" b="1" i="1" dirty="0" smtClean="0">
                <a:solidFill>
                  <a:srgbClr val="FF0000"/>
                </a:solidFill>
              </a:rPr>
              <a:t>JSP</a:t>
            </a:r>
            <a:r>
              <a:rPr lang="zh-CN" altLang="en-US" sz="2600" b="1" i="1" dirty="0" smtClean="0">
                <a:solidFill>
                  <a:srgbClr val="FF0000"/>
                </a:solidFill>
              </a:rPr>
              <a:t>框架</a:t>
            </a:r>
            <a:endParaRPr lang="en-US" altLang="zh-CN" sz="2600" b="1" i="1" dirty="0" smtClean="0">
              <a:solidFill>
                <a:srgbClr val="FF0000"/>
              </a:solidFill>
            </a:endParaRPr>
          </a:p>
          <a:p>
            <a:endParaRPr lang="en-US" altLang="zh-CN" sz="2600" b="1" i="1" dirty="0" smtClean="0">
              <a:solidFill>
                <a:srgbClr val="FF0000"/>
              </a:solidFill>
            </a:endParaRPr>
          </a:p>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graphicFrame>
        <p:nvGraphicFramePr>
          <p:cNvPr id="8" name="表格 7"/>
          <p:cNvGraphicFramePr>
            <a:graphicFrameLocks noGrp="1"/>
          </p:cNvGraphicFramePr>
          <p:nvPr/>
        </p:nvGraphicFramePr>
        <p:xfrm>
          <a:off x="827584" y="2636912"/>
          <a:ext cx="7704856" cy="3581400"/>
        </p:xfrm>
        <a:graphic>
          <a:graphicData uri="http://schemas.openxmlformats.org/drawingml/2006/table">
            <a:tbl>
              <a:tblPr/>
              <a:tblGrid>
                <a:gridCol w="1752211"/>
                <a:gridCol w="1395504"/>
                <a:gridCol w="4557141"/>
              </a:tblGrid>
              <a:tr h="99695">
                <a:tc>
                  <a:txBody>
                    <a:bodyPr/>
                    <a:lstStyle/>
                    <a:p>
                      <a:pPr>
                        <a:spcAft>
                          <a:spcPts val="0"/>
                        </a:spcAft>
                      </a:pPr>
                      <a:r>
                        <a:rPr lang="en-US" sz="1400" b="1" dirty="0">
                          <a:latin typeface="Times New Roman"/>
                          <a:ea typeface="宋体"/>
                        </a:rPr>
                        <a:t>Element</a:t>
                      </a:r>
                      <a:endParaRPr lang="zh-CN" sz="1400" dirty="0">
                        <a:latin typeface="Times New Roman"/>
                        <a:ea typeface="宋体"/>
                      </a:endParaRPr>
                    </a:p>
                  </a:txBody>
                  <a:tcPr marL="39112" marR="391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b="1" dirty="0">
                          <a:latin typeface="Times New Roman"/>
                          <a:ea typeface="宋体"/>
                        </a:rPr>
                        <a:t>Type</a:t>
                      </a:r>
                      <a:endParaRPr lang="zh-CN" sz="1100" dirty="0">
                        <a:latin typeface="Times New Roman"/>
                        <a:ea typeface="宋体"/>
                      </a:endParaRPr>
                    </a:p>
                  </a:txBody>
                  <a:tcPr marL="39112" marR="391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b="1" dirty="0">
                          <a:latin typeface="Times New Roman"/>
                          <a:ea typeface="宋体"/>
                        </a:rPr>
                        <a:t>Description</a:t>
                      </a:r>
                      <a:endParaRPr lang="zh-CN" sz="1100" dirty="0">
                        <a:latin typeface="Times New Roman"/>
                        <a:ea typeface="宋体"/>
                      </a:endParaRPr>
                    </a:p>
                  </a:txBody>
                  <a:tcPr marL="39112" marR="391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7563">
                <a:tc>
                  <a:txBody>
                    <a:bodyPr/>
                    <a:lstStyle/>
                    <a:p>
                      <a:pPr>
                        <a:spcAft>
                          <a:spcPts val="0"/>
                        </a:spcAft>
                      </a:pPr>
                      <a:r>
                        <a:rPr lang="en-US" sz="2400" dirty="0" err="1">
                          <a:latin typeface="Times New Roman"/>
                          <a:ea typeface="宋体"/>
                        </a:rPr>
                        <a:t>StandardNmActionService</a:t>
                      </a:r>
                      <a:r>
                        <a:rPr lang="en-US" sz="2400" dirty="0">
                          <a:latin typeface="Times New Roman"/>
                          <a:ea typeface="宋体"/>
                        </a:rPr>
                        <a:t> (</a:t>
                      </a:r>
                      <a:r>
                        <a:rPr lang="en-US" sz="2400" dirty="0">
                          <a:solidFill>
                            <a:srgbClr val="FF0000"/>
                          </a:solidFill>
                          <a:latin typeface="Times New Roman"/>
                          <a:ea typeface="宋体"/>
                        </a:rPr>
                        <a:t>and corresponding helper and forwarder</a:t>
                      </a:r>
                      <a:r>
                        <a:rPr lang="en-US" sz="2400" dirty="0">
                          <a:latin typeface="Times New Roman"/>
                          <a:ea typeface="宋体"/>
                        </a:rPr>
                        <a:t>)</a:t>
                      </a:r>
                      <a:endParaRPr lang="zh-CN" sz="2400" dirty="0">
                        <a:latin typeface="Times New Roman"/>
                        <a:ea typeface="宋体"/>
                      </a:endParaRPr>
                    </a:p>
                  </a:txBody>
                  <a:tcPr marL="39112" marR="391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dirty="0">
                          <a:latin typeface="Times New Roman"/>
                          <a:ea typeface="宋体"/>
                        </a:rPr>
                        <a:t>.java</a:t>
                      </a:r>
                      <a:endParaRPr lang="zh-CN" sz="1100" dirty="0">
                        <a:latin typeface="Times New Roman"/>
                        <a:ea typeface="宋体"/>
                      </a:endParaRPr>
                    </a:p>
                  </a:txBody>
                  <a:tcPr marL="39112" marR="391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dirty="0">
                          <a:latin typeface="Times New Roman"/>
                          <a:ea typeface="宋体"/>
                        </a:rPr>
                        <a:t>The </a:t>
                      </a:r>
                      <a:r>
                        <a:rPr lang="en-US" sz="1100" dirty="0" err="1">
                          <a:latin typeface="Times New Roman"/>
                          <a:ea typeface="宋体"/>
                        </a:rPr>
                        <a:t>StandardNmActionService</a:t>
                      </a:r>
                      <a:r>
                        <a:rPr lang="en-US" sz="1100" dirty="0">
                          <a:latin typeface="Times New Roman"/>
                          <a:ea typeface="宋体"/>
                        </a:rPr>
                        <a:t> manages the actions and </a:t>
                      </a:r>
                      <a:r>
                        <a:rPr lang="en-US" sz="1100" dirty="0" err="1">
                          <a:latin typeface="Times New Roman"/>
                          <a:ea typeface="宋体"/>
                        </a:rPr>
                        <a:t>actionmodels</a:t>
                      </a:r>
                      <a:r>
                        <a:rPr lang="en-US" sz="1100" dirty="0">
                          <a:latin typeface="Times New Roman"/>
                          <a:ea typeface="宋体"/>
                        </a:rPr>
                        <a:t> in the system.  </a:t>
                      </a:r>
                      <a:endParaRPr lang="zh-CN" sz="1100" dirty="0">
                        <a:latin typeface="Times New Roman"/>
                        <a:ea typeface="宋体"/>
                      </a:endParaRPr>
                    </a:p>
                    <a:p>
                      <a:pPr>
                        <a:spcAft>
                          <a:spcPts val="0"/>
                        </a:spcAft>
                      </a:pPr>
                      <a:r>
                        <a:rPr lang="en-US" sz="1100" dirty="0">
                          <a:latin typeface="Times New Roman"/>
                          <a:ea typeface="宋体"/>
                        </a:rPr>
                        <a:t>Run time Location:</a:t>
                      </a:r>
                      <a:endParaRPr lang="zh-CN" sz="1100" dirty="0">
                        <a:latin typeface="Times New Roman"/>
                        <a:ea typeface="宋体"/>
                      </a:endParaRPr>
                    </a:p>
                    <a:p>
                      <a:pPr>
                        <a:spcAft>
                          <a:spcPts val="0"/>
                        </a:spcAft>
                      </a:pPr>
                      <a:r>
                        <a:rPr lang="en-US" sz="1100" dirty="0">
                          <a:latin typeface="Times New Roman"/>
                          <a:ea typeface="宋体"/>
                        </a:rPr>
                        <a:t>&lt;</a:t>
                      </a:r>
                      <a:r>
                        <a:rPr lang="en-US" sz="1100" dirty="0" err="1">
                          <a:latin typeface="Times New Roman"/>
                          <a:ea typeface="宋体"/>
                        </a:rPr>
                        <a:t>Windchill</a:t>
                      </a:r>
                      <a:r>
                        <a:rPr lang="en-US" sz="1100" dirty="0">
                          <a:latin typeface="Times New Roman"/>
                          <a:ea typeface="宋体"/>
                        </a:rPr>
                        <a:t>&gt;\codebase\com\</a:t>
                      </a:r>
                      <a:r>
                        <a:rPr lang="en-US" sz="1100" dirty="0" err="1">
                          <a:latin typeface="Times New Roman"/>
                          <a:ea typeface="宋体"/>
                        </a:rPr>
                        <a:t>ptc</a:t>
                      </a:r>
                      <a:r>
                        <a:rPr lang="en-US" sz="1100" dirty="0">
                          <a:latin typeface="Times New Roman"/>
                          <a:ea typeface="宋体"/>
                        </a:rPr>
                        <a:t>\</a:t>
                      </a:r>
                      <a:r>
                        <a:rPr lang="en-US" sz="1100" dirty="0" err="1">
                          <a:latin typeface="Times New Roman"/>
                          <a:ea typeface="宋体"/>
                        </a:rPr>
                        <a:t>netmarkets</a:t>
                      </a:r>
                      <a:r>
                        <a:rPr lang="en-US" sz="1100" dirty="0">
                          <a:latin typeface="Times New Roman"/>
                          <a:ea typeface="宋体"/>
                        </a:rPr>
                        <a:t>\</a:t>
                      </a:r>
                      <a:r>
                        <a:rPr lang="en-US" sz="1100" dirty="0" err="1">
                          <a:latin typeface="Times New Roman"/>
                          <a:ea typeface="宋体"/>
                        </a:rPr>
                        <a:t>util</a:t>
                      </a:r>
                      <a:r>
                        <a:rPr lang="en-US" sz="1100" dirty="0">
                          <a:latin typeface="Times New Roman"/>
                          <a:ea typeface="宋体"/>
                        </a:rPr>
                        <a:t>\misc</a:t>
                      </a:r>
                      <a:endParaRPr lang="zh-CN" sz="1100" dirty="0">
                        <a:latin typeface="Times New Roman"/>
                        <a:ea typeface="宋体"/>
                      </a:endParaRPr>
                    </a:p>
                    <a:p>
                      <a:r>
                        <a:rPr lang="en-US" sz="1100" dirty="0">
                          <a:highlight>
                            <a:srgbClr val="00FF00"/>
                          </a:highlight>
                          <a:latin typeface="Times New Roman"/>
                          <a:ea typeface="宋体"/>
                        </a:rPr>
                        <a:t>&lt;INTERNAL&gt;</a:t>
                      </a:r>
                      <a:endParaRPr lang="zh-CN" sz="1100" dirty="0">
                        <a:latin typeface="Times New Roman"/>
                        <a:ea typeface="宋体"/>
                      </a:endParaRPr>
                    </a:p>
                    <a:p>
                      <a:pPr>
                        <a:spcAft>
                          <a:spcPts val="0"/>
                        </a:spcAft>
                      </a:pPr>
                      <a:r>
                        <a:rPr lang="en-US" sz="1100" dirty="0" err="1">
                          <a:latin typeface="Times New Roman"/>
                          <a:ea typeface="宋体"/>
                        </a:rPr>
                        <a:t>ClearCase</a:t>
                      </a:r>
                      <a:r>
                        <a:rPr lang="en-US" sz="1100" dirty="0">
                          <a:latin typeface="Times New Roman"/>
                          <a:ea typeface="宋体"/>
                        </a:rPr>
                        <a:t> Location:</a:t>
                      </a:r>
                      <a:endParaRPr lang="zh-CN" sz="1100" dirty="0">
                        <a:latin typeface="Times New Roman"/>
                        <a:ea typeface="宋体"/>
                      </a:endParaRPr>
                    </a:p>
                    <a:p>
                      <a:pPr>
                        <a:spcAft>
                          <a:spcPts val="0"/>
                        </a:spcAft>
                      </a:pPr>
                      <a:r>
                        <a:rPr lang="en-US" sz="1100" dirty="0">
                          <a:latin typeface="Times New Roman"/>
                          <a:ea typeface="宋体"/>
                        </a:rPr>
                        <a:t>\</a:t>
                      </a:r>
                      <a:r>
                        <a:rPr lang="en-US" sz="1100" dirty="0" err="1">
                          <a:latin typeface="Times New Roman"/>
                          <a:ea typeface="宋体"/>
                        </a:rPr>
                        <a:t>ClientArchitecture</a:t>
                      </a:r>
                      <a:r>
                        <a:rPr lang="en-US" sz="1100" dirty="0">
                          <a:latin typeface="Times New Roman"/>
                          <a:ea typeface="宋体"/>
                        </a:rPr>
                        <a:t>\</a:t>
                      </a:r>
                      <a:r>
                        <a:rPr lang="en-US" sz="1100" dirty="0" err="1">
                          <a:latin typeface="Times New Roman"/>
                          <a:ea typeface="宋体"/>
                        </a:rPr>
                        <a:t>CommonComponents</a:t>
                      </a:r>
                      <a:r>
                        <a:rPr lang="en-US" sz="1100" dirty="0">
                          <a:latin typeface="Times New Roman"/>
                          <a:ea typeface="宋体"/>
                        </a:rPr>
                        <a:t>\</a:t>
                      </a:r>
                      <a:r>
                        <a:rPr lang="en-US" sz="1100" dirty="0" err="1">
                          <a:latin typeface="Times New Roman"/>
                          <a:ea typeface="宋体"/>
                        </a:rPr>
                        <a:t>src</a:t>
                      </a:r>
                      <a:r>
                        <a:rPr lang="en-US" sz="1100" dirty="0">
                          <a:latin typeface="Times New Roman"/>
                          <a:ea typeface="宋体"/>
                        </a:rPr>
                        <a:t>\com\</a:t>
                      </a:r>
                      <a:r>
                        <a:rPr lang="en-US" sz="1100" dirty="0" err="1">
                          <a:latin typeface="Times New Roman"/>
                          <a:ea typeface="宋体"/>
                        </a:rPr>
                        <a:t>ptc</a:t>
                      </a:r>
                      <a:r>
                        <a:rPr lang="en-US" sz="1100" dirty="0">
                          <a:latin typeface="Times New Roman"/>
                          <a:ea typeface="宋体"/>
                        </a:rPr>
                        <a:t>\</a:t>
                      </a:r>
                      <a:r>
                        <a:rPr lang="en-US" sz="1100" dirty="0" err="1">
                          <a:latin typeface="Times New Roman"/>
                          <a:ea typeface="宋体"/>
                        </a:rPr>
                        <a:t>netmarkets</a:t>
                      </a:r>
                      <a:r>
                        <a:rPr lang="en-US" sz="1100" dirty="0">
                          <a:latin typeface="Times New Roman"/>
                          <a:ea typeface="宋体"/>
                        </a:rPr>
                        <a:t>\</a:t>
                      </a:r>
                      <a:r>
                        <a:rPr lang="en-US" sz="1100" dirty="0" err="1">
                          <a:latin typeface="Times New Roman"/>
                          <a:ea typeface="宋体"/>
                        </a:rPr>
                        <a:t>util</a:t>
                      </a:r>
                      <a:r>
                        <a:rPr lang="en-US" sz="1100" dirty="0">
                          <a:latin typeface="Times New Roman"/>
                          <a:ea typeface="宋体"/>
                        </a:rPr>
                        <a:t>\misc</a:t>
                      </a:r>
                      <a:r>
                        <a:rPr lang="en-US" sz="1100" dirty="0">
                          <a:highlight>
                            <a:srgbClr val="00FF00"/>
                          </a:highlight>
                          <a:latin typeface="Times New Roman"/>
                          <a:ea typeface="宋体"/>
                        </a:rPr>
                        <a:t> &lt;/INTERNAL&gt;</a:t>
                      </a:r>
                      <a:endParaRPr lang="zh-CN" sz="1100" dirty="0">
                        <a:latin typeface="Times New Roman"/>
                        <a:ea typeface="宋体"/>
                      </a:endParaRPr>
                    </a:p>
                  </a:txBody>
                  <a:tcPr marL="39112" marR="391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7258">
                <a:tc>
                  <a:txBody>
                    <a:bodyPr/>
                    <a:lstStyle/>
                    <a:p>
                      <a:pPr>
                        <a:spcAft>
                          <a:spcPts val="0"/>
                        </a:spcAft>
                      </a:pPr>
                      <a:r>
                        <a:rPr lang="en-US" sz="1800" dirty="0">
                          <a:latin typeface="Times New Roman"/>
                          <a:ea typeface="宋体"/>
                        </a:rPr>
                        <a:t>actions.xml</a:t>
                      </a:r>
                      <a:endParaRPr lang="zh-CN" sz="1800" dirty="0">
                        <a:latin typeface="Times New Roman"/>
                        <a:ea typeface="宋体"/>
                      </a:endParaRPr>
                    </a:p>
                  </a:txBody>
                  <a:tcPr marL="39112" marR="391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a:latin typeface="Times New Roman"/>
                          <a:ea typeface="宋体"/>
                        </a:rPr>
                        <a:t>.xml</a:t>
                      </a:r>
                      <a:endParaRPr lang="zh-CN" sz="1100">
                        <a:latin typeface="Times New Roman"/>
                        <a:ea typeface="宋体"/>
                      </a:endParaRPr>
                    </a:p>
                  </a:txBody>
                  <a:tcPr marL="39112" marR="391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spcAft>
                          <a:spcPts val="0"/>
                        </a:spcAft>
                      </a:pPr>
                      <a:r>
                        <a:rPr lang="en-US" sz="1100" kern="1600" dirty="0">
                          <a:latin typeface="Arial"/>
                          <a:ea typeface="宋体"/>
                        </a:rPr>
                        <a:t>Default system xml file for defining actions in the system.</a:t>
                      </a:r>
                      <a:endParaRPr lang="zh-CN" sz="1100" kern="1600" dirty="0">
                        <a:latin typeface="Arial"/>
                        <a:ea typeface="宋体"/>
                      </a:endParaRPr>
                    </a:p>
                    <a:p>
                      <a:pPr>
                        <a:spcAft>
                          <a:spcPts val="0"/>
                        </a:spcAft>
                      </a:pPr>
                      <a:r>
                        <a:rPr lang="en-US" sz="1100" dirty="0">
                          <a:latin typeface="Times New Roman"/>
                          <a:ea typeface="宋体"/>
                        </a:rPr>
                        <a:t>Run time Location:</a:t>
                      </a:r>
                      <a:endParaRPr lang="zh-CN" sz="1100" dirty="0">
                        <a:latin typeface="Times New Roman"/>
                        <a:ea typeface="宋体"/>
                      </a:endParaRPr>
                    </a:p>
                    <a:p>
                      <a:pPr marL="457200">
                        <a:spcAft>
                          <a:spcPts val="0"/>
                        </a:spcAft>
                      </a:pPr>
                      <a:r>
                        <a:rPr lang="en-US" sz="1100" kern="1600" dirty="0">
                          <a:latin typeface="Arial"/>
                          <a:ea typeface="宋体"/>
                        </a:rPr>
                        <a:t>&lt;</a:t>
                      </a:r>
                      <a:r>
                        <a:rPr lang="en-US" sz="1100" kern="1600" dirty="0" err="1">
                          <a:latin typeface="Arial"/>
                          <a:ea typeface="宋体"/>
                        </a:rPr>
                        <a:t>Windchill</a:t>
                      </a:r>
                      <a:r>
                        <a:rPr lang="en-US" sz="1100" kern="1600" dirty="0">
                          <a:latin typeface="Arial"/>
                          <a:ea typeface="宋体"/>
                        </a:rPr>
                        <a:t>&gt;\codebase\</a:t>
                      </a:r>
                      <a:r>
                        <a:rPr lang="en-US" sz="1100" kern="1600" dirty="0" err="1">
                          <a:latin typeface="Arial"/>
                          <a:ea typeface="宋体"/>
                        </a:rPr>
                        <a:t>config</a:t>
                      </a:r>
                      <a:r>
                        <a:rPr lang="en-US" sz="1100" kern="1600" dirty="0">
                          <a:latin typeface="Arial"/>
                          <a:ea typeface="宋体"/>
                        </a:rPr>
                        <a:t>\actions</a:t>
                      </a:r>
                      <a:endParaRPr lang="zh-CN" sz="1100" kern="1600" dirty="0">
                        <a:latin typeface="Arial"/>
                        <a:ea typeface="宋体"/>
                      </a:endParaRPr>
                    </a:p>
                    <a:p>
                      <a:r>
                        <a:rPr lang="en-US" sz="1100" dirty="0">
                          <a:highlight>
                            <a:srgbClr val="00FF00"/>
                          </a:highlight>
                          <a:latin typeface="Times New Roman"/>
                          <a:ea typeface="宋体"/>
                        </a:rPr>
                        <a:t>&lt;INTERNAL&gt;</a:t>
                      </a:r>
                      <a:endParaRPr lang="zh-CN" sz="1100" dirty="0">
                        <a:latin typeface="Times New Roman"/>
                        <a:ea typeface="宋体"/>
                      </a:endParaRPr>
                    </a:p>
                    <a:p>
                      <a:pPr>
                        <a:spcAft>
                          <a:spcPts val="0"/>
                        </a:spcAft>
                      </a:pPr>
                      <a:r>
                        <a:rPr lang="en-US" sz="1100" dirty="0" err="1">
                          <a:latin typeface="Times New Roman"/>
                          <a:ea typeface="宋体"/>
                        </a:rPr>
                        <a:t>ClearCase</a:t>
                      </a:r>
                      <a:r>
                        <a:rPr lang="en-US" sz="1100" dirty="0">
                          <a:latin typeface="Times New Roman"/>
                          <a:ea typeface="宋体"/>
                        </a:rPr>
                        <a:t> Location:</a:t>
                      </a:r>
                      <a:endParaRPr lang="zh-CN" sz="1100" dirty="0">
                        <a:latin typeface="Times New Roman"/>
                        <a:ea typeface="宋体"/>
                      </a:endParaRPr>
                    </a:p>
                    <a:p>
                      <a:pPr marL="457200">
                        <a:spcAft>
                          <a:spcPts val="0"/>
                        </a:spcAft>
                      </a:pPr>
                      <a:r>
                        <a:rPr lang="en-US" sz="1100" u="sng" kern="1600" dirty="0" err="1">
                          <a:solidFill>
                            <a:srgbClr val="0000FF"/>
                          </a:solidFill>
                          <a:latin typeface="Arial"/>
                          <a:ea typeface="宋体"/>
                          <a:hlinkClick r:id="rId2"/>
                        </a:rPr>
                        <a:t>ClientArchitecture</a:t>
                      </a:r>
                      <a:r>
                        <a:rPr lang="en-US" sz="1100" u="sng" kern="1600" dirty="0">
                          <a:solidFill>
                            <a:srgbClr val="0000FF"/>
                          </a:solidFill>
                          <a:latin typeface="Arial"/>
                          <a:ea typeface="宋体"/>
                          <a:hlinkClick r:id="rId2"/>
                        </a:rPr>
                        <a:t>/</a:t>
                      </a:r>
                      <a:r>
                        <a:rPr lang="en-US" sz="1100" u="sng" kern="1600" dirty="0" err="1">
                          <a:solidFill>
                            <a:srgbClr val="0000FF"/>
                          </a:solidFill>
                          <a:latin typeface="Arial"/>
                          <a:ea typeface="宋体"/>
                          <a:hlinkClick r:id="rId2"/>
                        </a:rPr>
                        <a:t>CommonComponents</a:t>
                      </a:r>
                      <a:r>
                        <a:rPr lang="en-US" sz="1100" u="sng" kern="1600" dirty="0">
                          <a:solidFill>
                            <a:srgbClr val="0000FF"/>
                          </a:solidFill>
                          <a:latin typeface="Arial"/>
                          <a:ea typeface="宋体"/>
                          <a:hlinkClick r:id="rId2"/>
                        </a:rPr>
                        <a:t>/</a:t>
                      </a:r>
                      <a:r>
                        <a:rPr lang="en-US" sz="1100" u="sng" kern="1600" dirty="0" err="1">
                          <a:solidFill>
                            <a:srgbClr val="0000FF"/>
                          </a:solidFill>
                          <a:latin typeface="Arial"/>
                          <a:ea typeface="宋体"/>
                          <a:hlinkClick r:id="rId2"/>
                        </a:rPr>
                        <a:t>src_web</a:t>
                      </a:r>
                      <a:r>
                        <a:rPr lang="en-US" sz="1100" u="sng" kern="1600" dirty="0">
                          <a:solidFill>
                            <a:srgbClr val="0000FF"/>
                          </a:solidFill>
                          <a:latin typeface="Arial"/>
                          <a:ea typeface="宋体"/>
                          <a:hlinkClick r:id="rId2"/>
                        </a:rPr>
                        <a:t>/</a:t>
                      </a:r>
                      <a:r>
                        <a:rPr lang="en-US" sz="1100" u="sng" kern="1600" dirty="0" err="1">
                          <a:solidFill>
                            <a:srgbClr val="0000FF"/>
                          </a:solidFill>
                          <a:latin typeface="Arial"/>
                          <a:ea typeface="宋体"/>
                          <a:hlinkClick r:id="rId2"/>
                        </a:rPr>
                        <a:t>config</a:t>
                      </a:r>
                      <a:r>
                        <a:rPr lang="en-US" sz="1100" u="sng" kern="1600" dirty="0">
                          <a:solidFill>
                            <a:srgbClr val="0000FF"/>
                          </a:solidFill>
                          <a:latin typeface="Arial"/>
                          <a:ea typeface="宋体"/>
                          <a:hlinkClick r:id="rId2"/>
                        </a:rPr>
                        <a:t>/actions/</a:t>
                      </a:r>
                      <a:endParaRPr lang="zh-CN" sz="1100" kern="1600" dirty="0">
                        <a:latin typeface="Arial"/>
                        <a:ea typeface="宋体"/>
                      </a:endParaRPr>
                    </a:p>
                    <a:p>
                      <a:pPr marL="457200">
                        <a:spcAft>
                          <a:spcPts val="0"/>
                        </a:spcAft>
                      </a:pPr>
                      <a:r>
                        <a:rPr lang="en-US" sz="1100" kern="1600" dirty="0">
                          <a:highlight>
                            <a:srgbClr val="00FF00"/>
                          </a:highlight>
                          <a:latin typeface="Arial"/>
                          <a:ea typeface="宋体"/>
                        </a:rPr>
                        <a:t>&lt;/INTERNAL&gt;</a:t>
                      </a:r>
                      <a:endParaRPr lang="zh-CN" sz="1100" kern="1600" dirty="0">
                        <a:latin typeface="Arial"/>
                        <a:ea typeface="宋体"/>
                      </a:endParaRPr>
                    </a:p>
                  </a:txBody>
                  <a:tcPr marL="39112" marR="391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thruBlk="1"/>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a:buNone/>
            </a:pPr>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graphicFrame>
        <p:nvGraphicFramePr>
          <p:cNvPr id="7" name="表格 6"/>
          <p:cNvGraphicFramePr>
            <a:graphicFrameLocks noGrp="1"/>
          </p:cNvGraphicFramePr>
          <p:nvPr/>
        </p:nvGraphicFramePr>
        <p:xfrm>
          <a:off x="683568" y="1685136"/>
          <a:ext cx="7704856" cy="4937760"/>
        </p:xfrm>
        <a:graphic>
          <a:graphicData uri="http://schemas.openxmlformats.org/drawingml/2006/table">
            <a:tbl>
              <a:tblPr/>
              <a:tblGrid>
                <a:gridCol w="1752211"/>
                <a:gridCol w="1395504"/>
                <a:gridCol w="4557141"/>
              </a:tblGrid>
              <a:tr h="897258">
                <a:tc>
                  <a:txBody>
                    <a:bodyPr/>
                    <a:lstStyle/>
                    <a:p>
                      <a:pPr>
                        <a:spcAft>
                          <a:spcPts val="0"/>
                        </a:spcAft>
                      </a:pPr>
                      <a:r>
                        <a:rPr lang="en-US" sz="2400" dirty="0">
                          <a:latin typeface="Times New Roman"/>
                          <a:ea typeface="宋体"/>
                        </a:rPr>
                        <a:t>actionmodels.xml</a:t>
                      </a:r>
                      <a:endParaRPr lang="zh-CN" sz="2400" dirty="0">
                        <a:latin typeface="Times New Roman"/>
                        <a:ea typeface="宋体"/>
                      </a:endParaRPr>
                    </a:p>
                  </a:txBody>
                  <a:tcPr marL="39112" marR="391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a:latin typeface="Times New Roman"/>
                          <a:ea typeface="宋体"/>
                        </a:rPr>
                        <a:t>*.xml</a:t>
                      </a:r>
                      <a:endParaRPr lang="zh-CN" sz="1200">
                        <a:latin typeface="Times New Roman"/>
                        <a:ea typeface="宋体"/>
                      </a:endParaRPr>
                    </a:p>
                  </a:txBody>
                  <a:tcPr marL="39112" marR="391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spcAft>
                          <a:spcPts val="0"/>
                        </a:spcAft>
                      </a:pPr>
                      <a:r>
                        <a:rPr lang="en-US" sz="1200" kern="1600" dirty="0">
                          <a:latin typeface="Arial"/>
                          <a:ea typeface="宋体"/>
                        </a:rPr>
                        <a:t>Default system xml file for defining action models ins the system. </a:t>
                      </a:r>
                      <a:endParaRPr lang="zh-CN" sz="1200" kern="1600" dirty="0">
                        <a:latin typeface="Arial"/>
                        <a:ea typeface="宋体"/>
                      </a:endParaRPr>
                    </a:p>
                    <a:p>
                      <a:pPr>
                        <a:spcAft>
                          <a:spcPts val="0"/>
                        </a:spcAft>
                      </a:pPr>
                      <a:r>
                        <a:rPr lang="en-US" sz="1200" dirty="0">
                          <a:latin typeface="Times New Roman"/>
                          <a:ea typeface="宋体"/>
                        </a:rPr>
                        <a:t>Run time Location:</a:t>
                      </a:r>
                      <a:endParaRPr lang="zh-CN" sz="1200" dirty="0">
                        <a:latin typeface="Times New Roman"/>
                        <a:ea typeface="宋体"/>
                      </a:endParaRPr>
                    </a:p>
                    <a:p>
                      <a:pPr marL="457200">
                        <a:spcAft>
                          <a:spcPts val="0"/>
                        </a:spcAft>
                      </a:pPr>
                      <a:r>
                        <a:rPr lang="en-US" sz="1200" kern="1600" dirty="0">
                          <a:latin typeface="Arial"/>
                          <a:ea typeface="宋体"/>
                        </a:rPr>
                        <a:t>&lt;</a:t>
                      </a:r>
                      <a:r>
                        <a:rPr lang="en-US" sz="1200" kern="1600" dirty="0" err="1">
                          <a:latin typeface="Arial"/>
                          <a:ea typeface="宋体"/>
                        </a:rPr>
                        <a:t>Windchill</a:t>
                      </a:r>
                      <a:r>
                        <a:rPr lang="en-US" sz="1200" kern="1600" dirty="0">
                          <a:latin typeface="Arial"/>
                          <a:ea typeface="宋体"/>
                        </a:rPr>
                        <a:t>&gt;\codebase\</a:t>
                      </a:r>
                      <a:r>
                        <a:rPr lang="en-US" sz="1200" kern="1600" dirty="0" err="1">
                          <a:latin typeface="Arial"/>
                          <a:ea typeface="宋体"/>
                        </a:rPr>
                        <a:t>config</a:t>
                      </a:r>
                      <a:r>
                        <a:rPr lang="en-US" sz="1200" kern="1600" dirty="0">
                          <a:latin typeface="Arial"/>
                          <a:ea typeface="宋体"/>
                        </a:rPr>
                        <a:t>\actions</a:t>
                      </a:r>
                      <a:endParaRPr lang="zh-CN" sz="1200" kern="1600" dirty="0">
                        <a:latin typeface="Arial"/>
                        <a:ea typeface="宋体"/>
                      </a:endParaRPr>
                    </a:p>
                    <a:p>
                      <a:r>
                        <a:rPr lang="en-US" sz="1200" dirty="0">
                          <a:highlight>
                            <a:srgbClr val="00FF00"/>
                          </a:highlight>
                          <a:latin typeface="Times New Roman"/>
                          <a:ea typeface="宋体"/>
                        </a:rPr>
                        <a:t>&lt;INTERNAL&gt;</a:t>
                      </a:r>
                      <a:endParaRPr lang="zh-CN" sz="1200" dirty="0">
                        <a:latin typeface="Times New Roman"/>
                        <a:ea typeface="宋体"/>
                      </a:endParaRPr>
                    </a:p>
                    <a:p>
                      <a:pPr>
                        <a:spcAft>
                          <a:spcPts val="0"/>
                        </a:spcAft>
                      </a:pPr>
                      <a:r>
                        <a:rPr lang="en-US" sz="1200" dirty="0" err="1">
                          <a:latin typeface="Times New Roman"/>
                          <a:ea typeface="宋体"/>
                        </a:rPr>
                        <a:t>ClearCase</a:t>
                      </a:r>
                      <a:r>
                        <a:rPr lang="en-US" sz="1200" dirty="0">
                          <a:latin typeface="Times New Roman"/>
                          <a:ea typeface="宋体"/>
                        </a:rPr>
                        <a:t> Location:</a:t>
                      </a:r>
                      <a:endParaRPr lang="zh-CN" sz="1200" dirty="0">
                        <a:latin typeface="Times New Roman"/>
                        <a:ea typeface="宋体"/>
                      </a:endParaRPr>
                    </a:p>
                    <a:p>
                      <a:pPr marL="457200">
                        <a:spcAft>
                          <a:spcPts val="0"/>
                        </a:spcAft>
                      </a:pPr>
                      <a:r>
                        <a:rPr lang="en-US" sz="1200" b="1" u="sng" kern="1600" dirty="0" err="1" smtClean="0">
                          <a:solidFill>
                            <a:srgbClr val="FF0000"/>
                          </a:solidFill>
                          <a:latin typeface="Arial"/>
                          <a:ea typeface="宋体"/>
                          <a:hlinkClick r:id="rId2"/>
                        </a:rPr>
                        <a:t>ClientArchitecture</a:t>
                      </a:r>
                      <a:r>
                        <a:rPr lang="en-US" sz="1200" b="1" u="sng" kern="1600" dirty="0" smtClean="0">
                          <a:solidFill>
                            <a:srgbClr val="FF0000"/>
                          </a:solidFill>
                          <a:latin typeface="Arial"/>
                          <a:ea typeface="宋体"/>
                          <a:hlinkClick r:id="rId2"/>
                        </a:rPr>
                        <a:t>/</a:t>
                      </a:r>
                      <a:r>
                        <a:rPr lang="en-US" sz="1200" b="1" u="sng" kern="1600" dirty="0" err="1" smtClean="0">
                          <a:solidFill>
                            <a:srgbClr val="FF0000"/>
                          </a:solidFill>
                          <a:latin typeface="Arial"/>
                          <a:ea typeface="宋体"/>
                          <a:hlinkClick r:id="rId2"/>
                        </a:rPr>
                        <a:t>CommonComponents</a:t>
                      </a:r>
                      <a:r>
                        <a:rPr lang="en-US" sz="1200" b="1" u="sng" kern="1600" dirty="0" smtClean="0">
                          <a:solidFill>
                            <a:srgbClr val="FF0000"/>
                          </a:solidFill>
                          <a:latin typeface="Arial"/>
                          <a:ea typeface="宋体"/>
                          <a:hlinkClick r:id="rId2"/>
                        </a:rPr>
                        <a:t>/</a:t>
                      </a:r>
                      <a:r>
                        <a:rPr lang="en-US" sz="1200" b="1" u="sng" kern="1600" dirty="0" err="1" smtClean="0">
                          <a:solidFill>
                            <a:srgbClr val="FF0000"/>
                          </a:solidFill>
                          <a:latin typeface="Arial"/>
                          <a:ea typeface="宋体"/>
                          <a:hlinkClick r:id="rId2"/>
                        </a:rPr>
                        <a:t>src_web</a:t>
                      </a:r>
                      <a:r>
                        <a:rPr lang="en-US" sz="1200" b="1" u="sng" kern="1600" dirty="0" smtClean="0">
                          <a:solidFill>
                            <a:srgbClr val="FF0000"/>
                          </a:solidFill>
                          <a:latin typeface="Arial"/>
                          <a:ea typeface="宋体"/>
                          <a:hlinkClick r:id="rId2"/>
                        </a:rPr>
                        <a:t>/</a:t>
                      </a:r>
                      <a:r>
                        <a:rPr lang="en-US" sz="1200" b="1" u="sng" kern="1600" dirty="0" err="1" smtClean="0">
                          <a:solidFill>
                            <a:srgbClr val="FF0000"/>
                          </a:solidFill>
                          <a:latin typeface="Arial"/>
                          <a:ea typeface="宋体"/>
                          <a:hlinkClick r:id="rId2"/>
                        </a:rPr>
                        <a:t>config</a:t>
                      </a:r>
                      <a:r>
                        <a:rPr lang="en-US" sz="1200" b="1" u="sng" kern="1600" dirty="0" smtClean="0">
                          <a:solidFill>
                            <a:srgbClr val="FF0000"/>
                          </a:solidFill>
                          <a:latin typeface="Arial"/>
                          <a:ea typeface="宋体"/>
                          <a:hlinkClick r:id="rId2"/>
                        </a:rPr>
                        <a:t>/actions/</a:t>
                      </a:r>
                      <a:endParaRPr lang="zh-CN" sz="1200" b="1" kern="1600" dirty="0" smtClean="0">
                        <a:solidFill>
                          <a:srgbClr val="FF0000"/>
                        </a:solidFill>
                        <a:latin typeface="Arial"/>
                        <a:ea typeface="宋体"/>
                      </a:endParaRPr>
                    </a:p>
                    <a:p>
                      <a:pPr marL="457200">
                        <a:spcAft>
                          <a:spcPts val="0"/>
                        </a:spcAft>
                      </a:pPr>
                      <a:r>
                        <a:rPr lang="en-US" sz="1200" kern="1600" dirty="0" smtClean="0">
                          <a:highlight>
                            <a:srgbClr val="00FF00"/>
                          </a:highlight>
                          <a:latin typeface="Arial"/>
                          <a:ea typeface="宋体"/>
                        </a:rPr>
                        <a:t>&lt;/</a:t>
                      </a:r>
                      <a:r>
                        <a:rPr lang="en-US" sz="1200" kern="1600" dirty="0">
                          <a:highlight>
                            <a:srgbClr val="00FF00"/>
                          </a:highlight>
                          <a:latin typeface="Arial"/>
                          <a:ea typeface="宋体"/>
                        </a:rPr>
                        <a:t>INTERNAL&gt;</a:t>
                      </a:r>
                      <a:endParaRPr lang="zh-CN" sz="1200" kern="1600" dirty="0">
                        <a:latin typeface="Arial"/>
                        <a:ea typeface="宋体"/>
                      </a:endParaRPr>
                    </a:p>
                  </a:txBody>
                  <a:tcPr marL="39112" marR="391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19480">
                <a:tc>
                  <a:txBody>
                    <a:bodyPr/>
                    <a:lstStyle/>
                    <a:p>
                      <a:pPr>
                        <a:spcAft>
                          <a:spcPts val="0"/>
                        </a:spcAft>
                      </a:pPr>
                      <a:r>
                        <a:rPr lang="en-US" sz="2400" dirty="0">
                          <a:latin typeface="Times New Roman"/>
                          <a:ea typeface="宋体"/>
                        </a:rPr>
                        <a:t>actions.dtd</a:t>
                      </a:r>
                      <a:endParaRPr lang="zh-CN" sz="2400" dirty="0">
                        <a:latin typeface="Times New Roman"/>
                        <a:ea typeface="宋体"/>
                      </a:endParaRPr>
                    </a:p>
                  </a:txBody>
                  <a:tcPr marL="39112" marR="391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dirty="0">
                          <a:latin typeface="Times New Roman"/>
                          <a:ea typeface="宋体"/>
                        </a:rPr>
                        <a:t>.xml</a:t>
                      </a:r>
                      <a:endParaRPr lang="zh-CN" sz="1200" dirty="0">
                        <a:latin typeface="Times New Roman"/>
                        <a:ea typeface="宋体"/>
                      </a:endParaRPr>
                    </a:p>
                  </a:txBody>
                  <a:tcPr marL="39112" marR="391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spcAft>
                          <a:spcPts val="0"/>
                        </a:spcAft>
                      </a:pPr>
                      <a:r>
                        <a:rPr lang="en-US" sz="1200" kern="1600" dirty="0">
                          <a:latin typeface="Arial"/>
                          <a:ea typeface="宋体"/>
                        </a:rPr>
                        <a:t>Default system </a:t>
                      </a:r>
                      <a:r>
                        <a:rPr lang="en-US" sz="1200" kern="1600" dirty="0" err="1">
                          <a:latin typeface="Arial"/>
                          <a:ea typeface="宋体"/>
                        </a:rPr>
                        <a:t>dtd</a:t>
                      </a:r>
                      <a:r>
                        <a:rPr lang="en-US" sz="1200" kern="1600" dirty="0">
                          <a:latin typeface="Arial"/>
                          <a:ea typeface="宋体"/>
                        </a:rPr>
                        <a:t> file for defining structure of an actions*.xml</a:t>
                      </a:r>
                      <a:endParaRPr lang="zh-CN" sz="1200" kern="1600" dirty="0">
                        <a:latin typeface="Arial"/>
                        <a:ea typeface="宋体"/>
                      </a:endParaRPr>
                    </a:p>
                    <a:p>
                      <a:pPr>
                        <a:spcAft>
                          <a:spcPts val="0"/>
                        </a:spcAft>
                      </a:pPr>
                      <a:r>
                        <a:rPr lang="en-US" sz="1200" dirty="0">
                          <a:latin typeface="Times New Roman"/>
                          <a:ea typeface="宋体"/>
                        </a:rPr>
                        <a:t>Run time Location:</a:t>
                      </a:r>
                      <a:endParaRPr lang="zh-CN" sz="1200" dirty="0">
                        <a:latin typeface="Times New Roman"/>
                        <a:ea typeface="宋体"/>
                      </a:endParaRPr>
                    </a:p>
                    <a:p>
                      <a:pPr marL="457200">
                        <a:spcAft>
                          <a:spcPts val="0"/>
                        </a:spcAft>
                      </a:pPr>
                      <a:r>
                        <a:rPr lang="en-US" sz="1200" kern="1600" dirty="0">
                          <a:latin typeface="Arial"/>
                          <a:ea typeface="宋体"/>
                        </a:rPr>
                        <a:t>&lt;</a:t>
                      </a:r>
                      <a:r>
                        <a:rPr lang="en-US" sz="1200" kern="1600" dirty="0" err="1">
                          <a:latin typeface="Arial"/>
                          <a:ea typeface="宋体"/>
                        </a:rPr>
                        <a:t>Windchill</a:t>
                      </a:r>
                      <a:r>
                        <a:rPr lang="en-US" sz="1200" kern="1600" dirty="0">
                          <a:latin typeface="Arial"/>
                          <a:ea typeface="宋体"/>
                        </a:rPr>
                        <a:t>&gt;\codebase\</a:t>
                      </a:r>
                      <a:r>
                        <a:rPr lang="en-US" sz="1200" kern="1600" dirty="0" err="1">
                          <a:latin typeface="Arial"/>
                          <a:ea typeface="宋体"/>
                        </a:rPr>
                        <a:t>config</a:t>
                      </a:r>
                      <a:r>
                        <a:rPr lang="en-US" sz="1200" kern="1600" dirty="0">
                          <a:latin typeface="Arial"/>
                          <a:ea typeface="宋体"/>
                        </a:rPr>
                        <a:t>\actions</a:t>
                      </a:r>
                      <a:endParaRPr lang="zh-CN" sz="1200" kern="1600" dirty="0">
                        <a:latin typeface="Arial"/>
                        <a:ea typeface="宋体"/>
                      </a:endParaRPr>
                    </a:p>
                    <a:p>
                      <a:r>
                        <a:rPr lang="en-US" sz="1200" dirty="0">
                          <a:highlight>
                            <a:srgbClr val="00FF00"/>
                          </a:highlight>
                          <a:latin typeface="Times New Roman"/>
                          <a:ea typeface="宋体"/>
                        </a:rPr>
                        <a:t>&lt;INTERNAL&gt;</a:t>
                      </a:r>
                      <a:endParaRPr lang="zh-CN" sz="1200" dirty="0">
                        <a:latin typeface="Times New Roman"/>
                        <a:ea typeface="宋体"/>
                      </a:endParaRPr>
                    </a:p>
                    <a:p>
                      <a:pPr>
                        <a:spcAft>
                          <a:spcPts val="0"/>
                        </a:spcAft>
                      </a:pPr>
                      <a:r>
                        <a:rPr lang="en-US" sz="1200" dirty="0" err="1">
                          <a:latin typeface="Times New Roman"/>
                          <a:ea typeface="宋体"/>
                        </a:rPr>
                        <a:t>ClearCase</a:t>
                      </a:r>
                      <a:r>
                        <a:rPr lang="en-US" sz="1200" dirty="0">
                          <a:latin typeface="Times New Roman"/>
                          <a:ea typeface="宋体"/>
                        </a:rPr>
                        <a:t> Location:</a:t>
                      </a:r>
                      <a:endParaRPr lang="zh-CN" sz="1200" dirty="0">
                        <a:latin typeface="Times New Roman"/>
                        <a:ea typeface="宋体"/>
                      </a:endParaRPr>
                    </a:p>
                    <a:p>
                      <a:pPr marL="457200">
                        <a:spcAft>
                          <a:spcPts val="0"/>
                        </a:spcAft>
                      </a:pPr>
                      <a:r>
                        <a:rPr lang="en-US" sz="1200" u="sng" kern="1600" dirty="0" err="1" smtClean="0">
                          <a:solidFill>
                            <a:srgbClr val="FF0000"/>
                          </a:solidFill>
                          <a:latin typeface="Arial"/>
                          <a:ea typeface="宋体"/>
                          <a:hlinkClick r:id="rId2"/>
                        </a:rPr>
                        <a:t>ClientArchitecture</a:t>
                      </a:r>
                      <a:r>
                        <a:rPr lang="en-US" sz="1200" u="sng" kern="1600" dirty="0" smtClean="0">
                          <a:solidFill>
                            <a:srgbClr val="FF0000"/>
                          </a:solidFill>
                          <a:latin typeface="Arial"/>
                          <a:ea typeface="宋体"/>
                          <a:hlinkClick r:id="rId2"/>
                        </a:rPr>
                        <a:t>/</a:t>
                      </a:r>
                      <a:r>
                        <a:rPr lang="en-US" sz="1200" u="sng" kern="1600" dirty="0" err="1" smtClean="0">
                          <a:solidFill>
                            <a:srgbClr val="FF0000"/>
                          </a:solidFill>
                          <a:latin typeface="Arial"/>
                          <a:ea typeface="宋体"/>
                          <a:hlinkClick r:id="rId2"/>
                        </a:rPr>
                        <a:t>CommonComponents</a:t>
                      </a:r>
                      <a:r>
                        <a:rPr lang="en-US" sz="1200" u="sng" kern="1600" dirty="0" smtClean="0">
                          <a:solidFill>
                            <a:srgbClr val="FF0000"/>
                          </a:solidFill>
                          <a:latin typeface="Arial"/>
                          <a:ea typeface="宋体"/>
                          <a:hlinkClick r:id="rId2"/>
                        </a:rPr>
                        <a:t>/</a:t>
                      </a:r>
                      <a:r>
                        <a:rPr lang="en-US" sz="1200" u="sng" kern="1600" dirty="0" err="1" smtClean="0">
                          <a:solidFill>
                            <a:srgbClr val="FF0000"/>
                          </a:solidFill>
                          <a:latin typeface="Arial"/>
                          <a:ea typeface="宋体"/>
                          <a:hlinkClick r:id="rId2"/>
                        </a:rPr>
                        <a:t>src_web</a:t>
                      </a:r>
                      <a:r>
                        <a:rPr lang="en-US" sz="1200" u="sng" kern="1600" dirty="0" smtClean="0">
                          <a:solidFill>
                            <a:srgbClr val="FF0000"/>
                          </a:solidFill>
                          <a:latin typeface="Arial"/>
                          <a:ea typeface="宋体"/>
                          <a:hlinkClick r:id="rId2"/>
                        </a:rPr>
                        <a:t>/</a:t>
                      </a:r>
                      <a:r>
                        <a:rPr lang="en-US" sz="1200" u="sng" kern="1600" dirty="0" err="1" smtClean="0">
                          <a:solidFill>
                            <a:srgbClr val="FF0000"/>
                          </a:solidFill>
                          <a:latin typeface="Arial"/>
                          <a:ea typeface="宋体"/>
                          <a:hlinkClick r:id="rId2"/>
                        </a:rPr>
                        <a:t>config</a:t>
                      </a:r>
                      <a:r>
                        <a:rPr lang="en-US" sz="1200" u="sng" kern="1600" dirty="0" smtClean="0">
                          <a:solidFill>
                            <a:srgbClr val="FF0000"/>
                          </a:solidFill>
                          <a:latin typeface="Arial"/>
                          <a:ea typeface="宋体"/>
                          <a:hlinkClick r:id="rId2"/>
                        </a:rPr>
                        <a:t>/actions/</a:t>
                      </a:r>
                      <a:endParaRPr lang="zh-CN" sz="1200" kern="1600" dirty="0" smtClean="0">
                        <a:solidFill>
                          <a:srgbClr val="FF0000"/>
                        </a:solidFill>
                        <a:latin typeface="Arial"/>
                        <a:ea typeface="宋体"/>
                      </a:endParaRPr>
                    </a:p>
                    <a:p>
                      <a:pPr marL="457200">
                        <a:spcAft>
                          <a:spcPts val="0"/>
                        </a:spcAft>
                      </a:pPr>
                      <a:r>
                        <a:rPr lang="en-US" sz="1200" kern="1600" dirty="0" smtClean="0">
                          <a:highlight>
                            <a:srgbClr val="00FF00"/>
                          </a:highlight>
                          <a:latin typeface="Arial"/>
                          <a:ea typeface="宋体"/>
                        </a:rPr>
                        <a:t>&lt;/</a:t>
                      </a:r>
                      <a:r>
                        <a:rPr lang="en-US" sz="1200" kern="1600" dirty="0">
                          <a:highlight>
                            <a:srgbClr val="00FF00"/>
                          </a:highlight>
                          <a:latin typeface="Arial"/>
                          <a:ea typeface="宋体"/>
                        </a:rPr>
                        <a:t>INTERNAL&gt;</a:t>
                      </a:r>
                      <a:endParaRPr lang="zh-CN" sz="1200" kern="1600" dirty="0">
                        <a:latin typeface="Arial"/>
                        <a:ea typeface="宋体"/>
                      </a:endParaRPr>
                    </a:p>
                  </a:txBody>
                  <a:tcPr marL="39112" marR="391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7258">
                <a:tc>
                  <a:txBody>
                    <a:bodyPr/>
                    <a:lstStyle/>
                    <a:p>
                      <a:pPr>
                        <a:spcAft>
                          <a:spcPts val="0"/>
                        </a:spcAft>
                      </a:pPr>
                      <a:r>
                        <a:rPr lang="en-US" sz="2400" dirty="0">
                          <a:latin typeface="Times New Roman"/>
                          <a:ea typeface="宋体"/>
                        </a:rPr>
                        <a:t>actionmodels.dtd</a:t>
                      </a:r>
                      <a:endParaRPr lang="zh-CN" sz="2400" dirty="0">
                        <a:latin typeface="Times New Roman"/>
                        <a:ea typeface="宋体"/>
                      </a:endParaRPr>
                    </a:p>
                  </a:txBody>
                  <a:tcPr marL="39112" marR="391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dirty="0">
                          <a:latin typeface="Times New Roman"/>
                          <a:ea typeface="宋体"/>
                        </a:rPr>
                        <a:t>*.xml</a:t>
                      </a:r>
                      <a:endParaRPr lang="zh-CN" sz="1200" dirty="0">
                        <a:latin typeface="Times New Roman"/>
                        <a:ea typeface="宋体"/>
                      </a:endParaRPr>
                    </a:p>
                  </a:txBody>
                  <a:tcPr marL="39112" marR="391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spcAft>
                          <a:spcPts val="0"/>
                        </a:spcAft>
                      </a:pPr>
                      <a:r>
                        <a:rPr lang="en-US" sz="1200" kern="1600" dirty="0">
                          <a:latin typeface="Arial"/>
                          <a:ea typeface="宋体"/>
                        </a:rPr>
                        <a:t>Default system </a:t>
                      </a:r>
                      <a:r>
                        <a:rPr lang="en-US" sz="1200" kern="1600" dirty="0" err="1">
                          <a:latin typeface="Arial"/>
                          <a:ea typeface="宋体"/>
                        </a:rPr>
                        <a:t>dtd</a:t>
                      </a:r>
                      <a:r>
                        <a:rPr lang="en-US" sz="1200" kern="1600" dirty="0">
                          <a:latin typeface="Arial"/>
                          <a:ea typeface="宋体"/>
                        </a:rPr>
                        <a:t> file for defining structure of an actionsmodels*.xml</a:t>
                      </a:r>
                      <a:endParaRPr lang="zh-CN" sz="1200" kern="1600" dirty="0">
                        <a:latin typeface="Arial"/>
                        <a:ea typeface="宋体"/>
                      </a:endParaRPr>
                    </a:p>
                    <a:p>
                      <a:pPr>
                        <a:spcAft>
                          <a:spcPts val="0"/>
                        </a:spcAft>
                      </a:pPr>
                      <a:r>
                        <a:rPr lang="en-US" sz="1200" dirty="0">
                          <a:latin typeface="Times New Roman"/>
                          <a:ea typeface="宋体"/>
                        </a:rPr>
                        <a:t>Run time Location:</a:t>
                      </a:r>
                      <a:endParaRPr lang="zh-CN" sz="1200" dirty="0">
                        <a:latin typeface="Times New Roman"/>
                        <a:ea typeface="宋体"/>
                      </a:endParaRPr>
                    </a:p>
                    <a:p>
                      <a:pPr marL="457200">
                        <a:spcAft>
                          <a:spcPts val="0"/>
                        </a:spcAft>
                      </a:pPr>
                      <a:r>
                        <a:rPr lang="en-US" sz="1200" kern="1600" dirty="0">
                          <a:latin typeface="Arial"/>
                          <a:ea typeface="宋体"/>
                        </a:rPr>
                        <a:t>&lt;</a:t>
                      </a:r>
                      <a:r>
                        <a:rPr lang="en-US" sz="1200" kern="1600" dirty="0" err="1">
                          <a:latin typeface="Arial"/>
                          <a:ea typeface="宋体"/>
                        </a:rPr>
                        <a:t>Windchill</a:t>
                      </a:r>
                      <a:r>
                        <a:rPr lang="en-US" sz="1200" kern="1600" dirty="0">
                          <a:latin typeface="Arial"/>
                          <a:ea typeface="宋体"/>
                        </a:rPr>
                        <a:t>&gt;\codebase\</a:t>
                      </a:r>
                      <a:r>
                        <a:rPr lang="en-US" sz="1200" kern="1600" dirty="0" err="1">
                          <a:latin typeface="Arial"/>
                          <a:ea typeface="宋体"/>
                        </a:rPr>
                        <a:t>config</a:t>
                      </a:r>
                      <a:r>
                        <a:rPr lang="en-US" sz="1200" kern="1600" dirty="0">
                          <a:latin typeface="Arial"/>
                          <a:ea typeface="宋体"/>
                        </a:rPr>
                        <a:t>\actions</a:t>
                      </a:r>
                      <a:endParaRPr lang="zh-CN" sz="1200" kern="1600" dirty="0">
                        <a:latin typeface="Arial"/>
                        <a:ea typeface="宋体"/>
                      </a:endParaRPr>
                    </a:p>
                    <a:p>
                      <a:r>
                        <a:rPr lang="en-US" sz="1200" dirty="0">
                          <a:highlight>
                            <a:srgbClr val="00FF00"/>
                          </a:highlight>
                          <a:latin typeface="Times New Roman"/>
                          <a:ea typeface="宋体"/>
                        </a:rPr>
                        <a:t>&lt;INTERNAL&gt;</a:t>
                      </a:r>
                      <a:endParaRPr lang="zh-CN" sz="1200" dirty="0">
                        <a:latin typeface="Times New Roman"/>
                        <a:ea typeface="宋体"/>
                      </a:endParaRPr>
                    </a:p>
                    <a:p>
                      <a:pPr>
                        <a:spcAft>
                          <a:spcPts val="0"/>
                        </a:spcAft>
                      </a:pPr>
                      <a:r>
                        <a:rPr lang="en-US" sz="1200" dirty="0" err="1">
                          <a:latin typeface="Times New Roman"/>
                          <a:ea typeface="宋体"/>
                        </a:rPr>
                        <a:t>ClearCase</a:t>
                      </a:r>
                      <a:r>
                        <a:rPr lang="en-US" sz="1200" dirty="0">
                          <a:latin typeface="Times New Roman"/>
                          <a:ea typeface="宋体"/>
                        </a:rPr>
                        <a:t> Location:</a:t>
                      </a:r>
                      <a:endParaRPr lang="zh-CN" sz="1200" dirty="0">
                        <a:latin typeface="Times New Roman"/>
                        <a:ea typeface="宋体"/>
                      </a:endParaRPr>
                    </a:p>
                    <a:p>
                      <a:pPr marL="457200">
                        <a:spcAft>
                          <a:spcPts val="0"/>
                        </a:spcAft>
                      </a:pPr>
                      <a:r>
                        <a:rPr lang="en-US" sz="1200" i="0" u="sng" kern="1600" dirty="0" err="1">
                          <a:solidFill>
                            <a:srgbClr val="0000FF"/>
                          </a:solidFill>
                          <a:latin typeface="Arial"/>
                          <a:ea typeface="宋体"/>
                          <a:hlinkClick r:id="rId2"/>
                        </a:rPr>
                        <a:t>ClientArchitecture</a:t>
                      </a:r>
                      <a:r>
                        <a:rPr lang="en-US" sz="1200" i="0" u="sng" kern="1600" dirty="0">
                          <a:solidFill>
                            <a:srgbClr val="0000FF"/>
                          </a:solidFill>
                          <a:latin typeface="Arial"/>
                          <a:ea typeface="宋体"/>
                          <a:hlinkClick r:id="rId2"/>
                        </a:rPr>
                        <a:t>/</a:t>
                      </a:r>
                      <a:r>
                        <a:rPr lang="en-US" sz="1200" i="0" u="sng" kern="1600" dirty="0" err="1">
                          <a:solidFill>
                            <a:srgbClr val="0000FF"/>
                          </a:solidFill>
                          <a:latin typeface="Arial"/>
                          <a:ea typeface="宋体"/>
                          <a:hlinkClick r:id="rId2"/>
                        </a:rPr>
                        <a:t>CommonComponents</a:t>
                      </a:r>
                      <a:r>
                        <a:rPr lang="en-US" sz="1200" i="0" u="sng" kern="1600" dirty="0">
                          <a:solidFill>
                            <a:srgbClr val="0000FF"/>
                          </a:solidFill>
                          <a:latin typeface="Arial"/>
                          <a:ea typeface="宋体"/>
                          <a:hlinkClick r:id="rId2"/>
                        </a:rPr>
                        <a:t>/</a:t>
                      </a:r>
                      <a:r>
                        <a:rPr lang="en-US" sz="1200" i="0" u="sng" kern="1600" dirty="0" err="1">
                          <a:solidFill>
                            <a:srgbClr val="0000FF"/>
                          </a:solidFill>
                          <a:latin typeface="Arial"/>
                          <a:ea typeface="宋体"/>
                          <a:hlinkClick r:id="rId2"/>
                        </a:rPr>
                        <a:t>src_web</a:t>
                      </a:r>
                      <a:r>
                        <a:rPr lang="en-US" sz="1200" i="0" u="sng" kern="1600" dirty="0">
                          <a:solidFill>
                            <a:srgbClr val="0000FF"/>
                          </a:solidFill>
                          <a:latin typeface="Arial"/>
                          <a:ea typeface="宋体"/>
                          <a:hlinkClick r:id="rId2"/>
                        </a:rPr>
                        <a:t>/</a:t>
                      </a:r>
                      <a:r>
                        <a:rPr lang="en-US" sz="1200" i="0" u="sng" kern="1600" dirty="0" err="1">
                          <a:solidFill>
                            <a:srgbClr val="0000FF"/>
                          </a:solidFill>
                          <a:latin typeface="Arial"/>
                          <a:ea typeface="宋体"/>
                          <a:hlinkClick r:id="rId2"/>
                        </a:rPr>
                        <a:t>config</a:t>
                      </a:r>
                      <a:r>
                        <a:rPr lang="en-US" sz="1200" i="0" u="sng" kern="1600" dirty="0">
                          <a:solidFill>
                            <a:srgbClr val="0000FF"/>
                          </a:solidFill>
                          <a:latin typeface="Arial"/>
                          <a:ea typeface="宋体"/>
                          <a:hlinkClick r:id="rId2"/>
                        </a:rPr>
                        <a:t>/actions/</a:t>
                      </a:r>
                      <a:endParaRPr lang="zh-CN" sz="1200" i="0" kern="1600" dirty="0">
                        <a:latin typeface="Arial"/>
                        <a:ea typeface="宋体"/>
                      </a:endParaRPr>
                    </a:p>
                    <a:p>
                      <a:pPr marL="457200">
                        <a:spcAft>
                          <a:spcPts val="0"/>
                        </a:spcAft>
                      </a:pPr>
                      <a:r>
                        <a:rPr lang="en-US" sz="1200" kern="1600" dirty="0">
                          <a:highlight>
                            <a:srgbClr val="00FF00"/>
                          </a:highlight>
                          <a:latin typeface="Arial"/>
                          <a:ea typeface="宋体"/>
                        </a:rPr>
                        <a:t>&lt;/INTERNAL&gt;</a:t>
                      </a:r>
                      <a:endParaRPr lang="zh-CN" sz="1200" kern="1600" dirty="0">
                        <a:latin typeface="Arial"/>
                        <a:ea typeface="宋体"/>
                      </a:endParaRPr>
                    </a:p>
                  </a:txBody>
                  <a:tcPr marL="39112" marR="391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8" name="表格 7"/>
          <p:cNvGraphicFramePr>
            <a:graphicFrameLocks noGrp="1"/>
          </p:cNvGraphicFramePr>
          <p:nvPr/>
        </p:nvGraphicFramePr>
        <p:xfrm>
          <a:off x="683568" y="1396008"/>
          <a:ext cx="7704856" cy="304800"/>
        </p:xfrm>
        <a:graphic>
          <a:graphicData uri="http://schemas.openxmlformats.org/drawingml/2006/table">
            <a:tbl>
              <a:tblPr/>
              <a:tblGrid>
                <a:gridCol w="1752211"/>
                <a:gridCol w="1395504"/>
                <a:gridCol w="4557141"/>
              </a:tblGrid>
              <a:tr h="99695">
                <a:tc>
                  <a:txBody>
                    <a:bodyPr/>
                    <a:lstStyle/>
                    <a:p>
                      <a:pPr>
                        <a:spcAft>
                          <a:spcPts val="0"/>
                        </a:spcAft>
                      </a:pPr>
                      <a:r>
                        <a:rPr lang="en-US" sz="2000" b="1" dirty="0">
                          <a:latin typeface="Times New Roman"/>
                          <a:ea typeface="宋体"/>
                        </a:rPr>
                        <a:t>Element</a:t>
                      </a:r>
                      <a:endParaRPr lang="zh-CN" sz="2000" dirty="0">
                        <a:latin typeface="Times New Roman"/>
                        <a:ea typeface="宋体"/>
                      </a:endParaRPr>
                    </a:p>
                  </a:txBody>
                  <a:tcPr marL="39112" marR="391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dirty="0">
                          <a:latin typeface="Times New Roman"/>
                          <a:ea typeface="宋体"/>
                        </a:rPr>
                        <a:t>Type</a:t>
                      </a:r>
                      <a:endParaRPr lang="zh-CN" sz="1600" dirty="0">
                        <a:latin typeface="Times New Roman"/>
                        <a:ea typeface="宋体"/>
                      </a:endParaRPr>
                    </a:p>
                  </a:txBody>
                  <a:tcPr marL="39112" marR="391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dirty="0">
                          <a:latin typeface="Times New Roman"/>
                          <a:ea typeface="宋体"/>
                        </a:rPr>
                        <a:t>Description</a:t>
                      </a:r>
                      <a:endParaRPr lang="zh-CN" sz="1600" dirty="0">
                        <a:latin typeface="Times New Roman"/>
                        <a:ea typeface="宋体"/>
                      </a:endParaRPr>
                    </a:p>
                  </a:txBody>
                  <a:tcPr marL="39112" marR="391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thruBlk="1"/>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Clr>
                <a:srgbClr val="FF3300"/>
              </a:buClr>
              <a:buSzPct val="80000"/>
              <a:defRPr/>
            </a:pPr>
            <a:r>
              <a:rPr lang="en-US" altLang="zh-CN" sz="2000" b="1" i="1" dirty="0" smtClean="0"/>
              <a:t>Procedure – Defining a new action</a:t>
            </a:r>
            <a:endParaRPr lang="zh-CN" altLang="zh-CN" sz="2000" b="1" i="1" dirty="0" smtClean="0"/>
          </a:p>
          <a:p>
            <a:r>
              <a:rPr lang="zh-CN" altLang="en-US" sz="2000" dirty="0" smtClean="0"/>
              <a:t>在系统中的操作进行唯一标识的操作和对象类型的名称。他们应遵循基于 </a:t>
            </a:r>
            <a:r>
              <a:rPr lang="en-US" altLang="zh-CN" sz="2000" dirty="0" err="1" smtClean="0"/>
              <a:t>codebasecodebase</a:t>
            </a:r>
            <a:r>
              <a:rPr lang="en-US" altLang="zh-CN" sz="2000" dirty="0" smtClean="0"/>
              <a:t>/</a:t>
            </a:r>
            <a:r>
              <a:rPr lang="en-US" altLang="zh-CN" sz="2000" dirty="0" err="1" smtClean="0"/>
              <a:t>config</a:t>
            </a:r>
            <a:r>
              <a:rPr lang="en-US" altLang="zh-CN" sz="2000" dirty="0" smtClean="0"/>
              <a:t>/actions/actions.dtd </a:t>
            </a:r>
            <a:r>
              <a:rPr lang="zh-CN" altLang="en-US" sz="2000" dirty="0" smtClean="0"/>
              <a:t>的结构的 </a:t>
            </a:r>
            <a:r>
              <a:rPr lang="en-US" altLang="zh-CN" sz="2000" dirty="0" smtClean="0"/>
              <a:t>xml </a:t>
            </a:r>
            <a:r>
              <a:rPr lang="zh-CN" altLang="en-US" sz="2000" dirty="0" smtClean="0"/>
              <a:t>文件中定义。这里是新建文档向导操作定义的示例。</a:t>
            </a:r>
            <a:br>
              <a:rPr lang="zh-CN" altLang="en-US" sz="2000" dirty="0" smtClean="0"/>
            </a:br>
            <a:r>
              <a:rPr lang="en-US" altLang="zh-CN" sz="2000" dirty="0" smtClean="0"/>
              <a:t> &lt;</a:t>
            </a:r>
            <a:r>
              <a:rPr lang="en-US" altLang="zh-CN" sz="2000" dirty="0" err="1" smtClean="0"/>
              <a:t>objecttype</a:t>
            </a:r>
            <a:r>
              <a:rPr lang="en-US" altLang="zh-CN" sz="2000" dirty="0" smtClean="0"/>
              <a:t> name="document" class="</a:t>
            </a:r>
            <a:r>
              <a:rPr lang="en-US" altLang="zh-CN" sz="2000" dirty="0" err="1" smtClean="0"/>
              <a:t>wt.doc.WTDocument</a:t>
            </a:r>
            <a:r>
              <a:rPr lang="en-US" altLang="zh-CN" sz="2000" dirty="0" smtClean="0"/>
              <a:t>" </a:t>
            </a:r>
            <a:r>
              <a:rPr lang="en-US" altLang="zh-CN" sz="2000" dirty="0" err="1" smtClean="0"/>
              <a:t>resourceBundle</a:t>
            </a:r>
            <a:r>
              <a:rPr lang="en-US" altLang="zh-CN" sz="2000" dirty="0" smtClean="0"/>
              <a:t>="</a:t>
            </a:r>
            <a:r>
              <a:rPr lang="en-US" altLang="zh-CN" sz="2000" dirty="0" err="1" smtClean="0"/>
              <a:t>com.ptc.windchill.enterprise.doc.documentResource</a:t>
            </a:r>
            <a:r>
              <a:rPr lang="en-US" altLang="zh-CN" sz="2000" dirty="0" smtClean="0"/>
              <a:t>"&gt;</a:t>
            </a:r>
            <a:endParaRPr lang="zh-CN" altLang="zh-CN" sz="2000" dirty="0" smtClean="0"/>
          </a:p>
          <a:p>
            <a:r>
              <a:rPr lang="en-US" altLang="zh-CN" sz="2000" dirty="0" smtClean="0"/>
              <a:t>&lt;action name="create" </a:t>
            </a:r>
            <a:r>
              <a:rPr lang="en-US" altLang="zh-CN" sz="2000" dirty="0" err="1" smtClean="0"/>
              <a:t>uicomponent</a:t>
            </a:r>
            <a:r>
              <a:rPr lang="en-US" altLang="zh-CN" sz="2000" dirty="0" smtClean="0"/>
              <a:t>="CREATE_DOC" </a:t>
            </a:r>
            <a:r>
              <a:rPr lang="en-US" altLang="zh-CN" sz="2000" dirty="0" err="1" smtClean="0"/>
              <a:t>dtiUpload</a:t>
            </a:r>
            <a:r>
              <a:rPr lang="en-US" altLang="zh-CN" sz="2000" dirty="0" smtClean="0"/>
              <a:t>="true"&gt;</a:t>
            </a:r>
            <a:endParaRPr lang="zh-CN" altLang="zh-CN" sz="2000" dirty="0" smtClean="0"/>
          </a:p>
          <a:p>
            <a:r>
              <a:rPr lang="en-US" altLang="zh-CN" sz="2000" dirty="0" smtClean="0"/>
              <a:t>&lt;command class="</a:t>
            </a:r>
            <a:r>
              <a:rPr lang="en-US" altLang="zh-CN" sz="2000" dirty="0" err="1" smtClean="0"/>
              <a:t>com.ptc.windchill.enterprise.doc.forms.CreateDocFormProcessor</a:t>
            </a:r>
            <a:r>
              <a:rPr lang="en-US" altLang="zh-CN" sz="2000" dirty="0" smtClean="0"/>
              <a:t>" method="execute" </a:t>
            </a:r>
            <a:r>
              <a:rPr lang="en-US" altLang="zh-CN" sz="2000" dirty="0" err="1" smtClean="0"/>
              <a:t>windowType</a:t>
            </a:r>
            <a:r>
              <a:rPr lang="en-US" altLang="zh-CN" sz="2000" dirty="0" smtClean="0"/>
              <a:t>="popup" </a:t>
            </a:r>
            <a:r>
              <a:rPr lang="en-US" altLang="zh-CN" sz="2000" dirty="0" err="1" smtClean="0"/>
              <a:t>onClick</a:t>
            </a:r>
            <a:r>
              <a:rPr lang="en-US" altLang="zh-CN" sz="2000" dirty="0" smtClean="0"/>
              <a:t>="</a:t>
            </a:r>
            <a:r>
              <a:rPr lang="en-US" altLang="zh-CN" sz="2000" dirty="0" err="1" smtClean="0"/>
              <a:t>validateCreateLocation</a:t>
            </a:r>
            <a:r>
              <a:rPr lang="en-US" altLang="zh-CN" sz="2000" dirty="0" smtClean="0"/>
              <a:t>(event)"/&gt;</a:t>
            </a:r>
            <a:endParaRPr lang="zh-CN" altLang="zh-CN" sz="2000" dirty="0" smtClean="0"/>
          </a:p>
          <a:p>
            <a:r>
              <a:rPr lang="en-US" altLang="zh-CN" sz="2000" dirty="0" smtClean="0"/>
              <a:t>        		 &lt;</a:t>
            </a:r>
            <a:r>
              <a:rPr lang="en-US" altLang="zh-CN" sz="2000" dirty="0" err="1" smtClean="0"/>
              <a:t>includeFilter</a:t>
            </a:r>
            <a:r>
              <a:rPr lang="en-US" altLang="zh-CN" sz="2000" dirty="0" smtClean="0"/>
              <a:t> name="projectM4D" /&gt;</a:t>
            </a:r>
            <a:endParaRPr lang="zh-CN" altLang="zh-CN" sz="2000" dirty="0" smtClean="0"/>
          </a:p>
          <a:p>
            <a:r>
              <a:rPr lang="en-US" altLang="zh-CN" sz="2000" dirty="0" smtClean="0"/>
              <a:t>                             &lt;</a:t>
            </a:r>
            <a:r>
              <a:rPr lang="en-US" altLang="zh-CN" sz="2000" dirty="0" err="1" smtClean="0"/>
              <a:t>nonSupportedTypes</a:t>
            </a:r>
            <a:r>
              <a:rPr lang="en-US" altLang="zh-CN" sz="2000" dirty="0" smtClean="0"/>
              <a:t> value=”</a:t>
            </a:r>
            <a:r>
              <a:rPr lang="en-US" altLang="zh-CN" sz="2000" dirty="0" err="1" smtClean="0"/>
              <a:t>wt.part.WTPart</a:t>
            </a:r>
            <a:r>
              <a:rPr lang="en-US" altLang="zh-CN" sz="2000" dirty="0" smtClean="0"/>
              <a:t>”/&gt;</a:t>
            </a:r>
            <a:endParaRPr lang="zh-CN" altLang="zh-CN" sz="2000" dirty="0" smtClean="0"/>
          </a:p>
          <a:p>
            <a:r>
              <a:rPr lang="en-US" altLang="zh-CN" sz="2000" dirty="0" smtClean="0"/>
              <a:t>                             &lt;</a:t>
            </a:r>
            <a:r>
              <a:rPr lang="en-US" altLang="zh-CN" sz="2000" dirty="0" err="1" smtClean="0"/>
              <a:t>supportedTypes</a:t>
            </a:r>
            <a:r>
              <a:rPr lang="en-US" altLang="zh-CN" sz="2000" dirty="0" smtClean="0"/>
              <a:t> value=”</a:t>
            </a:r>
            <a:r>
              <a:rPr lang="en-US" altLang="zh-CN" sz="2000" dirty="0" err="1" smtClean="0"/>
              <a:t>wt.doc.WTDocument</a:t>
            </a:r>
            <a:r>
              <a:rPr lang="en-US" altLang="zh-CN" sz="2000" dirty="0" smtClean="0"/>
              <a:t>”/&gt;</a:t>
            </a:r>
            <a:endParaRPr lang="zh-CN" altLang="zh-CN" sz="2000" dirty="0" smtClean="0"/>
          </a:p>
          <a:p>
            <a:r>
              <a:rPr lang="en-US" altLang="zh-CN" sz="2000" dirty="0" smtClean="0"/>
              <a:t>      	&lt;/action&gt;</a:t>
            </a:r>
            <a:endParaRPr lang="zh-CN" altLang="zh-CN" sz="2000" dirty="0" smtClean="0"/>
          </a:p>
          <a:p>
            <a:r>
              <a:rPr lang="en-US" altLang="zh-CN" sz="2000" dirty="0" smtClean="0"/>
              <a:t>&lt;/</a:t>
            </a:r>
            <a:r>
              <a:rPr lang="en-US" altLang="zh-CN" sz="2000" dirty="0" err="1" smtClean="0"/>
              <a:t>objecttype</a:t>
            </a:r>
            <a:r>
              <a:rPr lang="en-US" altLang="zh-CN" sz="2000" dirty="0" smtClean="0"/>
              <a:t>&gt;</a:t>
            </a: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sz="2000" dirty="0" err="1" smtClean="0"/>
              <a:t>Objecttype</a:t>
            </a:r>
            <a:r>
              <a:rPr lang="en-US" altLang="zh-CN" sz="2000" dirty="0" smtClean="0"/>
              <a:t> </a:t>
            </a:r>
            <a:r>
              <a:rPr lang="zh-CN" altLang="en-US" sz="2000" dirty="0" smtClean="0"/>
              <a:t>名称是一种创建的命名空间，以及为特定的对象或功能区域相关的操作包装方法。在上面的示例中，名称为</a:t>
            </a:r>
            <a:r>
              <a:rPr lang="en-US" altLang="zh-CN" sz="2000" dirty="0" smtClean="0"/>
              <a:t>"</a:t>
            </a:r>
            <a:r>
              <a:rPr lang="zh-CN" altLang="en-US" sz="2000" dirty="0" smtClean="0"/>
              <a:t>文档</a:t>
            </a:r>
            <a:r>
              <a:rPr lang="en-US" altLang="zh-CN" sz="2000" dirty="0" smtClean="0"/>
              <a:t>"</a:t>
            </a:r>
            <a:r>
              <a:rPr lang="zh-CN" altLang="en-US" sz="2000" dirty="0" smtClean="0"/>
              <a:t>创建一个唯一的名称空间是适用于 </a:t>
            </a:r>
            <a:r>
              <a:rPr lang="en-US" altLang="zh-CN" sz="2000" dirty="0" err="1" smtClean="0"/>
              <a:t>wt.doc.WTDocuments</a:t>
            </a:r>
            <a:r>
              <a:rPr lang="en-US" altLang="zh-CN" sz="2000" dirty="0" smtClean="0"/>
              <a:t> </a:t>
            </a:r>
            <a:r>
              <a:rPr lang="zh-CN" altLang="en-US" sz="2000" dirty="0" smtClean="0"/>
              <a:t>的操作。</a:t>
            </a:r>
            <a:endParaRPr lang="en-US" altLang="zh-CN" sz="2000" dirty="0" smtClean="0"/>
          </a:p>
          <a:p>
            <a:endParaRPr lang="en-US" altLang="zh-CN" sz="2800" dirty="0" smtClean="0"/>
          </a:p>
          <a:p>
            <a:r>
              <a:rPr lang="en-US" altLang="zh-CN" sz="2000" dirty="0" err="1" smtClean="0"/>
              <a:t>Objecttype</a:t>
            </a:r>
            <a:r>
              <a:rPr lang="en-US" altLang="zh-CN" sz="2000" dirty="0" smtClean="0"/>
              <a:t> </a:t>
            </a:r>
            <a:r>
              <a:rPr lang="zh-CN" altLang="en-US" sz="2000" dirty="0" smtClean="0"/>
              <a:t>的名称的命名约定，可以是字母数字字符的任意组合。大多数的 </a:t>
            </a:r>
            <a:r>
              <a:rPr lang="en-US" altLang="zh-CN" sz="2000" dirty="0" err="1" smtClean="0"/>
              <a:t>objecttypes</a:t>
            </a:r>
            <a:r>
              <a:rPr lang="en-US" altLang="zh-CN" sz="2000" dirty="0" smtClean="0"/>
              <a:t> </a:t>
            </a:r>
            <a:r>
              <a:rPr lang="zh-CN" altLang="en-US" sz="2000" dirty="0" smtClean="0"/>
              <a:t>是操作所涉及的持久对象的别名。应用于任何对象类型，如拷贝、 操作可以放在 </a:t>
            </a:r>
            <a:r>
              <a:rPr lang="en-US" altLang="zh-CN" sz="2000" dirty="0" err="1" smtClean="0"/>
              <a:t>objecttype</a:t>
            </a:r>
            <a:r>
              <a:rPr lang="en-US" altLang="zh-CN" sz="2000" dirty="0" smtClean="0"/>
              <a:t> </a:t>
            </a:r>
            <a:r>
              <a:rPr lang="zh-CN" altLang="en-US" sz="2000" dirty="0" smtClean="0"/>
              <a:t>的</a:t>
            </a:r>
            <a:r>
              <a:rPr lang="en-US" altLang="zh-CN" sz="2000" dirty="0" smtClean="0"/>
              <a:t>“</a:t>
            </a:r>
            <a:r>
              <a:rPr lang="zh-CN" altLang="en-US" sz="2000" dirty="0" smtClean="0"/>
              <a:t>对象</a:t>
            </a:r>
            <a:r>
              <a:rPr lang="en-US" altLang="zh-CN" sz="2000" dirty="0" smtClean="0"/>
              <a:t>”</a:t>
            </a:r>
            <a:r>
              <a:rPr lang="zh-CN" altLang="en-US" sz="2000" dirty="0" smtClean="0"/>
              <a:t>。我们建议所有的 </a:t>
            </a:r>
            <a:r>
              <a:rPr lang="en-US" altLang="zh-CN" sz="2000" dirty="0" err="1" smtClean="0"/>
              <a:t>objecttypes</a:t>
            </a:r>
            <a:r>
              <a:rPr lang="en-US" altLang="zh-CN" sz="2000" dirty="0" smtClean="0"/>
              <a:t> </a:t>
            </a:r>
            <a:r>
              <a:rPr lang="zh-CN" altLang="en-US" sz="2000" dirty="0" smtClean="0"/>
              <a:t>具有特定于的业务对象。</a:t>
            </a:r>
            <a:br>
              <a:rPr lang="zh-CN" altLang="en-US" sz="2000" dirty="0" smtClean="0"/>
            </a:br>
            <a:r>
              <a:rPr lang="zh-CN" altLang="en-US" sz="2000" dirty="0" smtClean="0"/>
              <a:t>下表描述了 </a:t>
            </a:r>
            <a:r>
              <a:rPr lang="en-US" altLang="zh-CN" sz="2000" dirty="0" err="1" smtClean="0"/>
              <a:t>objecttype</a:t>
            </a:r>
            <a:r>
              <a:rPr lang="en-US" altLang="zh-CN" sz="2000" dirty="0" smtClean="0"/>
              <a:t> </a:t>
            </a:r>
            <a:r>
              <a:rPr lang="zh-CN" altLang="en-US" sz="2000" dirty="0" smtClean="0"/>
              <a:t>的有效参数</a:t>
            </a:r>
            <a:r>
              <a:rPr lang="zh-CN" altLang="en-US" sz="2800" dirty="0" smtClean="0"/>
              <a:t>。</a:t>
            </a:r>
            <a:br>
              <a:rPr lang="zh-CN" altLang="en-US" sz="2800" dirty="0" smtClean="0"/>
            </a:br>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800" dirty="0" smtClean="0"/>
              <a:t>详细信息在</a:t>
            </a:r>
            <a:r>
              <a:rPr lang="en-US" altLang="zh-CN" sz="2800" dirty="0" smtClean="0"/>
              <a:t>codebase/</a:t>
            </a:r>
            <a:r>
              <a:rPr lang="en-US" altLang="zh-CN" sz="2800" dirty="0" err="1" smtClean="0"/>
              <a:t>config</a:t>
            </a:r>
            <a:r>
              <a:rPr lang="en-US" altLang="zh-CN" sz="2800" dirty="0" smtClean="0"/>
              <a:t>/actions/actions.dtd</a:t>
            </a:r>
            <a:r>
              <a:rPr lang="zh-CN" altLang="en-US" sz="2800" dirty="0" smtClean="0"/>
              <a:t>文件中</a:t>
            </a:r>
            <a:endParaRPr lang="en-US" altLang="zh-CN" sz="2800" dirty="0" smtClean="0"/>
          </a:p>
          <a:p>
            <a:endParaRPr lang="zh-CN" altLang="zh-CN" sz="2800" b="1" dirty="0" smtClean="0"/>
          </a:p>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67544" y="126876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graphicFrame>
        <p:nvGraphicFramePr>
          <p:cNvPr id="7" name="表格 6"/>
          <p:cNvGraphicFramePr>
            <a:graphicFrameLocks noGrp="1"/>
          </p:cNvGraphicFramePr>
          <p:nvPr/>
        </p:nvGraphicFramePr>
        <p:xfrm>
          <a:off x="971600" y="2132855"/>
          <a:ext cx="7488831" cy="3541463"/>
        </p:xfrm>
        <a:graphic>
          <a:graphicData uri="http://schemas.openxmlformats.org/drawingml/2006/table">
            <a:tbl>
              <a:tblPr/>
              <a:tblGrid>
                <a:gridCol w="1419758"/>
                <a:gridCol w="1100522"/>
                <a:gridCol w="1423491"/>
                <a:gridCol w="1086054"/>
                <a:gridCol w="2459006"/>
              </a:tblGrid>
              <a:tr h="641526">
                <a:tc>
                  <a:txBody>
                    <a:bodyPr/>
                    <a:lstStyle/>
                    <a:p>
                      <a:pPr>
                        <a:spcAft>
                          <a:spcPts val="0"/>
                        </a:spcAft>
                      </a:pPr>
                      <a:r>
                        <a:rPr lang="en-US" sz="1800" b="1" dirty="0">
                          <a:latin typeface="Times New Roman"/>
                          <a:ea typeface="宋体"/>
                        </a:rPr>
                        <a:t>Parameter</a:t>
                      </a:r>
                      <a:endParaRPr lang="zh-CN" sz="18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1" dirty="0">
                          <a:latin typeface="Times New Roman"/>
                          <a:ea typeface="宋体"/>
                        </a:rPr>
                        <a:t>Default Value</a:t>
                      </a:r>
                      <a:endParaRPr lang="zh-CN" sz="14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dirty="0">
                          <a:latin typeface="Times New Roman"/>
                          <a:ea typeface="宋体"/>
                        </a:rPr>
                        <a:t>Possible values</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a:latin typeface="Times New Roman"/>
                          <a:ea typeface="宋体"/>
                        </a:rPr>
                        <a:t>Required?</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a:latin typeface="Times New Roman"/>
                          <a:ea typeface="宋体"/>
                        </a:rPr>
                        <a:t>Description</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62289">
                <a:tc>
                  <a:txBody>
                    <a:bodyPr/>
                    <a:lstStyle/>
                    <a:p>
                      <a:pPr>
                        <a:spcAft>
                          <a:spcPts val="0"/>
                        </a:spcAft>
                      </a:pPr>
                      <a:r>
                        <a:rPr lang="en-US" sz="1800" dirty="0">
                          <a:latin typeface="Times New Roman"/>
                          <a:ea typeface="宋体"/>
                        </a:rPr>
                        <a:t>name</a:t>
                      </a:r>
                      <a:endParaRPr lang="zh-CN" sz="18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a:latin typeface="Times New Roman"/>
                          <a:ea typeface="宋体"/>
                        </a:rPr>
                        <a:t>n/a</a:t>
                      </a:r>
                      <a:endParaRPr lang="zh-CN" sz="18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rPr>
                        <a:t> any combination of alpha-numeric characters</a:t>
                      </a:r>
                      <a:r>
                        <a:rPr lang="en-US" sz="1200" dirty="0">
                          <a:latin typeface="Times New Roman"/>
                          <a:ea typeface="宋体"/>
                        </a:rPr>
                        <a:t> </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rPr>
                        <a:t>Yes</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The name used to reference this object-type</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1526">
                <a:tc>
                  <a:txBody>
                    <a:bodyPr/>
                    <a:lstStyle/>
                    <a:p>
                      <a:pPr>
                        <a:spcAft>
                          <a:spcPts val="0"/>
                        </a:spcAft>
                      </a:pPr>
                      <a:r>
                        <a:rPr lang="en-US" sz="1800" dirty="0">
                          <a:latin typeface="Times New Roman"/>
                          <a:ea typeface="宋体"/>
                        </a:rPr>
                        <a:t>class</a:t>
                      </a:r>
                      <a:endParaRPr lang="zh-CN" sz="18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a:latin typeface="Times New Roman"/>
                          <a:ea typeface="宋体"/>
                        </a:rPr>
                        <a:t>n/a</a:t>
                      </a:r>
                      <a:endParaRPr lang="zh-CN" sz="18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rPr>
                        <a:t>A valid java class</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rPr>
                        <a:t>Yes</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Object class for the enclosed actions</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83051">
                <a:tc>
                  <a:txBody>
                    <a:bodyPr/>
                    <a:lstStyle/>
                    <a:p>
                      <a:pPr>
                        <a:spcAft>
                          <a:spcPts val="0"/>
                        </a:spcAft>
                      </a:pPr>
                      <a:r>
                        <a:rPr lang="en-US" sz="1800">
                          <a:latin typeface="Times New Roman"/>
                          <a:ea typeface="宋体"/>
                        </a:rPr>
                        <a:t>resourceBundle</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a:latin typeface="Times New Roman"/>
                          <a:ea typeface="宋体"/>
                        </a:rPr>
                        <a:t>n/a</a:t>
                      </a:r>
                      <a:endParaRPr lang="zh-CN" sz="18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Any valid resource bundle class name</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rPr>
                        <a:t>No</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rPr>
                        <a:t>Class name for the default resource bundle to use for the properties of the actions that are to be localized</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thruBlk="1"/>
  </p:transition>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dirty="0" smtClean="0"/>
              <a:t>动作名称是在上下文中的对象类型的行动的唯一标识符。结合动作名称中的对象类型将的动作在系统内唯一。默认情况下，操作名称对应于 </a:t>
            </a:r>
            <a:r>
              <a:rPr lang="en-US" altLang="zh-CN" dirty="0" err="1" smtClean="0"/>
              <a:t>jsp</a:t>
            </a:r>
            <a:r>
              <a:rPr lang="en-US" altLang="zh-CN" dirty="0" smtClean="0"/>
              <a:t> </a:t>
            </a:r>
            <a:r>
              <a:rPr lang="zh-CN" altLang="en-US" dirty="0" smtClean="0"/>
              <a:t>命名为 </a:t>
            </a:r>
            <a:r>
              <a:rPr lang="en-US" altLang="zh-CN" dirty="0" err="1" smtClean="0"/>
              <a:t>objecttype</a:t>
            </a:r>
            <a:r>
              <a:rPr lang="en-US" altLang="zh-CN" dirty="0" smtClean="0"/>
              <a:t> </a:t>
            </a:r>
            <a:r>
              <a:rPr lang="zh-CN" altLang="en-US" dirty="0" smtClean="0"/>
              <a:t>的包中的名称。包装是相对于基本代码</a:t>
            </a:r>
            <a:r>
              <a:rPr lang="en-US" altLang="zh-CN" dirty="0" smtClean="0"/>
              <a:t>/</a:t>
            </a:r>
            <a:r>
              <a:rPr lang="en-US" altLang="zh-CN" dirty="0" err="1" smtClean="0"/>
              <a:t>netmarkets</a:t>
            </a:r>
            <a:r>
              <a:rPr lang="en-US" altLang="zh-CN" dirty="0" smtClean="0"/>
              <a:t>/</a:t>
            </a:r>
            <a:r>
              <a:rPr lang="en-US" altLang="zh-CN" dirty="0" err="1" smtClean="0"/>
              <a:t>jsp</a:t>
            </a:r>
            <a:r>
              <a:rPr lang="zh-CN" altLang="en-US" dirty="0" smtClean="0"/>
              <a:t>。例如，在上述的情况下，</a:t>
            </a:r>
            <a:r>
              <a:rPr lang="en-US" altLang="zh-CN" dirty="0" smtClean="0"/>
              <a:t>xml </a:t>
            </a:r>
            <a:r>
              <a:rPr lang="zh-CN" altLang="en-US" dirty="0" smtClean="0"/>
              <a:t>操作名称调用创建、 内的文档 </a:t>
            </a:r>
            <a:r>
              <a:rPr lang="en-US" altLang="zh-CN" dirty="0" err="1" smtClean="0"/>
              <a:t>objecttype</a:t>
            </a:r>
            <a:r>
              <a:rPr lang="en-US" altLang="zh-CN" dirty="0" smtClean="0"/>
              <a:t> </a:t>
            </a:r>
            <a:r>
              <a:rPr lang="en-US" altLang="zh-CN" dirty="0" err="1" smtClean="0"/>
              <a:t>jsp</a:t>
            </a:r>
            <a:r>
              <a:rPr lang="en-US" altLang="zh-CN" dirty="0" smtClean="0"/>
              <a:t> </a:t>
            </a:r>
            <a:r>
              <a:rPr lang="zh-CN" altLang="en-US" dirty="0" smtClean="0"/>
              <a:t>代码库</a:t>
            </a:r>
            <a:r>
              <a:rPr lang="en-US" altLang="zh-CN" dirty="0" smtClean="0"/>
              <a:t>/</a:t>
            </a:r>
            <a:r>
              <a:rPr lang="en-US" altLang="zh-CN" dirty="0" err="1" smtClean="0"/>
              <a:t>netmarkets</a:t>
            </a:r>
            <a:r>
              <a:rPr lang="en-US" altLang="zh-CN" dirty="0" smtClean="0"/>
              <a:t>/</a:t>
            </a:r>
            <a:r>
              <a:rPr lang="en-US" altLang="zh-CN" dirty="0" err="1" smtClean="0"/>
              <a:t>jsp</a:t>
            </a:r>
            <a:r>
              <a:rPr lang="en-US" altLang="zh-CN" dirty="0" smtClean="0"/>
              <a:t>/</a:t>
            </a:r>
            <a:r>
              <a:rPr lang="zh-CN" altLang="en-US" dirty="0" smtClean="0"/>
              <a:t>文档中的被称为 </a:t>
            </a:r>
            <a:r>
              <a:rPr lang="en-US" altLang="zh-CN" dirty="0" smtClean="0"/>
              <a:t>create.jsp</a:t>
            </a:r>
            <a:r>
              <a:rPr lang="zh-CN" altLang="en-US" dirty="0" smtClean="0"/>
              <a:t>。</a:t>
            </a:r>
            <a:br>
              <a:rPr lang="zh-CN" altLang="en-US" dirty="0" smtClean="0"/>
            </a:br>
            <a:r>
              <a:rPr lang="zh-CN" altLang="en-US" dirty="0" smtClean="0"/>
              <a:t>操作的名称的命名约定，可以是字母数字字符的任意组合。我们建议所有的动作都有一个特定产品的对象动作</a:t>
            </a:r>
            <a:br>
              <a:rPr lang="zh-CN" altLang="en-US" dirty="0" smtClean="0"/>
            </a:br>
            <a:r>
              <a:rPr lang="zh-CN" altLang="en-US" dirty="0" smtClean="0"/>
              <a:t>下表描述了行动的有效参数。</a:t>
            </a:r>
            <a:r>
              <a:rPr lang="zh-CN" altLang="en-US" sz="2800" dirty="0" smtClean="0"/>
              <a:t/>
            </a:r>
            <a:br>
              <a:rPr lang="zh-CN" altLang="en-US" sz="2800" dirty="0" smtClean="0"/>
            </a:br>
            <a:endParaRPr lang="zh-CN" altLang="en-US" sz="2800" dirty="0" smtClean="0"/>
          </a:p>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ea typeface="宋体" pitchFamily="2" charset="-122"/>
              </a:rPr>
              <a:t>模型扩展</a:t>
            </a:r>
            <a:r>
              <a:rPr lang="en-US" altLang="zh-CN" dirty="0" smtClean="0">
                <a:ea typeface="宋体" pitchFamily="2" charset="-122"/>
              </a:rPr>
              <a:t>(</a:t>
            </a:r>
            <a:r>
              <a:rPr lang="zh-CN" altLang="en-US" dirty="0" smtClean="0">
                <a:ea typeface="宋体" pitchFamily="2" charset="-122"/>
              </a:rPr>
              <a:t>续</a:t>
            </a:r>
            <a:r>
              <a:rPr lang="en-US" altLang="zh-CN" dirty="0" smtClean="0">
                <a:ea typeface="宋体" pitchFamily="2" charset="-122"/>
              </a:rPr>
              <a:t>)</a:t>
            </a:r>
            <a:endParaRPr lang="zh-CN" altLang="en-US" dirty="0" smtClean="0">
              <a:ea typeface="宋体" pitchFamily="2" charset="-122"/>
            </a:endParaRPr>
          </a:p>
        </p:txBody>
      </p:sp>
      <p:sp>
        <p:nvSpPr>
          <p:cNvPr id="4" name="内容占位符 3"/>
          <p:cNvSpPr>
            <a:spLocks noGrp="1"/>
          </p:cNvSpPr>
          <p:nvPr>
            <p:ph idx="1"/>
          </p:nvPr>
        </p:nvSpPr>
        <p:spPr/>
        <p:txBody>
          <a:bodyPr/>
          <a:lstStyle/>
          <a:p>
            <a:r>
              <a:rPr lang="zh-CN" altLang="zh-CN" dirty="0" smtClean="0"/>
              <a:t>修改</a:t>
            </a:r>
            <a:r>
              <a:rPr lang="en-US" altLang="zh-CN" dirty="0" smtClean="0"/>
              <a:t>Person.java</a:t>
            </a:r>
            <a:r>
              <a:rPr lang="zh-CN" altLang="zh-CN" dirty="0" smtClean="0"/>
              <a:t>加入下面的代码</a:t>
            </a:r>
            <a:endParaRPr lang="en-US" altLang="zh-CN" dirty="0" smtClean="0"/>
          </a:p>
          <a:p>
            <a:pPr>
              <a:buNone/>
            </a:pPr>
            <a:r>
              <a:rPr lang="en-US" altLang="zh-CN" b="1" dirty="0" smtClean="0"/>
              <a:t>protected</a:t>
            </a:r>
            <a:r>
              <a:rPr lang="en-US" altLang="zh-CN" dirty="0" smtClean="0"/>
              <a:t> </a:t>
            </a:r>
            <a:r>
              <a:rPr lang="en-US" altLang="zh-CN" b="1" dirty="0" smtClean="0"/>
              <a:t>void</a:t>
            </a:r>
            <a:r>
              <a:rPr lang="en-US" altLang="zh-CN" dirty="0" smtClean="0"/>
              <a:t> initialize() </a:t>
            </a:r>
            <a:r>
              <a:rPr lang="en-US" altLang="zh-CN" b="1" dirty="0" smtClean="0"/>
              <a:t>throws</a:t>
            </a:r>
            <a:r>
              <a:rPr lang="en-US" altLang="zh-CN" dirty="0" smtClean="0"/>
              <a:t> </a:t>
            </a:r>
            <a:r>
              <a:rPr lang="en-US" altLang="zh-CN" dirty="0" err="1" smtClean="0"/>
              <a:t>WTException</a:t>
            </a:r>
            <a:r>
              <a:rPr lang="en-US" altLang="zh-CN" dirty="0" smtClean="0"/>
              <a:t>{</a:t>
            </a:r>
            <a:endParaRPr lang="zh-CN" altLang="zh-CN" sz="2800" dirty="0" smtClean="0"/>
          </a:p>
          <a:p>
            <a:pPr>
              <a:buNone/>
            </a:pPr>
            <a:r>
              <a:rPr lang="en-US" altLang="zh-CN" dirty="0" smtClean="0"/>
              <a:t>			Date today = </a:t>
            </a:r>
            <a:r>
              <a:rPr lang="en-US" altLang="zh-CN" b="1" dirty="0" smtClean="0"/>
              <a:t>new</a:t>
            </a:r>
            <a:r>
              <a:rPr lang="en-US" altLang="zh-CN" dirty="0" smtClean="0"/>
              <a:t> Date();</a:t>
            </a:r>
            <a:endParaRPr lang="zh-CN" altLang="zh-CN" sz="2800" dirty="0" smtClean="0"/>
          </a:p>
          <a:p>
            <a:pPr>
              <a:buNone/>
            </a:pPr>
            <a:r>
              <a:rPr lang="en-US" altLang="zh-CN" dirty="0" smtClean="0"/>
              <a:t>			</a:t>
            </a:r>
            <a:r>
              <a:rPr lang="en-US" altLang="zh-CN" b="1" dirty="0" err="1" smtClean="0"/>
              <a:t>super</a:t>
            </a:r>
            <a:r>
              <a:rPr lang="en-US" altLang="zh-CN" dirty="0" err="1" smtClean="0"/>
              <a:t>.initialize</a:t>
            </a:r>
            <a:r>
              <a:rPr lang="en-US" altLang="zh-CN" dirty="0" smtClean="0"/>
              <a:t>();</a:t>
            </a:r>
            <a:endParaRPr lang="zh-CN" altLang="zh-CN" sz="2800" dirty="0" smtClean="0"/>
          </a:p>
          <a:p>
            <a:pPr>
              <a:buNone/>
            </a:pPr>
            <a:r>
              <a:rPr lang="en-US" altLang="zh-CN" dirty="0" smtClean="0"/>
              <a:t>			</a:t>
            </a:r>
            <a:r>
              <a:rPr lang="en-US" altLang="zh-CN" dirty="0" err="1" smtClean="0"/>
              <a:t>System.</a:t>
            </a:r>
            <a:r>
              <a:rPr lang="en-US" altLang="zh-CN" i="1" dirty="0" err="1" smtClean="0"/>
              <a:t>out</a:t>
            </a:r>
            <a:r>
              <a:rPr lang="en-US" altLang="zh-CN" dirty="0" err="1" smtClean="0"/>
              <a:t>.println</a:t>
            </a:r>
            <a:r>
              <a:rPr lang="en-US" altLang="zh-CN" dirty="0" smtClean="0"/>
              <a:t>("Person - initialize executing!");</a:t>
            </a:r>
            <a:endParaRPr lang="zh-CN" altLang="zh-CN" sz="2800" dirty="0" smtClean="0"/>
          </a:p>
          <a:p>
            <a:pPr>
              <a:buNone/>
            </a:pPr>
            <a:r>
              <a:rPr lang="en-US" altLang="zh-CN" dirty="0" smtClean="0"/>
              <a:t>			String s = </a:t>
            </a:r>
            <a:r>
              <a:rPr lang="en-US" altLang="zh-CN" dirty="0" err="1" smtClean="0"/>
              <a:t>String.</a:t>
            </a:r>
            <a:r>
              <a:rPr lang="en-US" altLang="zh-CN" i="1" dirty="0" err="1" smtClean="0"/>
              <a:t>valueOf</a:t>
            </a:r>
            <a:r>
              <a:rPr lang="en-US" altLang="zh-CN" dirty="0" smtClean="0"/>
              <a:t>(</a:t>
            </a:r>
            <a:r>
              <a:rPr lang="en-US" altLang="zh-CN" dirty="0" err="1" smtClean="0"/>
              <a:t>today.</a:t>
            </a:r>
            <a:r>
              <a:rPr lang="en-US" altLang="zh-CN" strike="sngStrike" dirty="0" err="1" smtClean="0"/>
              <a:t>toLocaleString</a:t>
            </a:r>
            <a:r>
              <a:rPr lang="en-US" altLang="zh-CN" dirty="0" smtClean="0"/>
              <a:t>());</a:t>
            </a:r>
            <a:endParaRPr lang="zh-CN" altLang="zh-CN" sz="2800" dirty="0" smtClean="0"/>
          </a:p>
          <a:p>
            <a:pPr>
              <a:buNone/>
            </a:pPr>
            <a:r>
              <a:rPr lang="en-US" altLang="zh-CN" dirty="0" smtClean="0"/>
              <a:t>			</a:t>
            </a:r>
            <a:r>
              <a:rPr lang="en-US" altLang="zh-CN" dirty="0" err="1" smtClean="0"/>
              <a:t>setId</a:t>
            </a:r>
            <a:r>
              <a:rPr lang="en-US" altLang="zh-CN" dirty="0" smtClean="0"/>
              <a:t>(s);</a:t>
            </a:r>
            <a:endParaRPr lang="zh-CN" altLang="zh-CN" sz="2800" dirty="0" smtClean="0"/>
          </a:p>
          <a:p>
            <a:pPr>
              <a:buNone/>
            </a:pPr>
            <a:r>
              <a:rPr lang="en-US" altLang="zh-CN" dirty="0" smtClean="0"/>
              <a:t>	 }</a:t>
            </a:r>
            <a:endParaRPr lang="zh-CN" altLang="zh-CN" sz="2800" dirty="0" smtClean="0"/>
          </a:p>
          <a:p>
            <a:pPr>
              <a:buNone/>
            </a:pPr>
            <a:r>
              <a:rPr lang="zh-CN" altLang="zh-CN" dirty="0" smtClean="0"/>
              <a:t>然后把</a:t>
            </a:r>
            <a:r>
              <a:rPr lang="en-US" altLang="zh-CN" dirty="0" smtClean="0"/>
              <a:t>person.java</a:t>
            </a:r>
            <a:r>
              <a:rPr lang="zh-CN" altLang="zh-CN" dirty="0" smtClean="0"/>
              <a:t>和</a:t>
            </a:r>
            <a:r>
              <a:rPr lang="en-US" altLang="zh-CN" dirty="0" smtClean="0"/>
              <a:t>personLink.java</a:t>
            </a:r>
            <a:r>
              <a:rPr lang="zh-CN" altLang="zh-CN" dirty="0" smtClean="0"/>
              <a:t>这两个文件放到</a:t>
            </a:r>
            <a:r>
              <a:rPr lang="en-US" altLang="zh-CN" dirty="0" err="1" smtClean="0"/>
              <a:t>windchill</a:t>
            </a:r>
            <a:r>
              <a:rPr lang="en-US" altLang="zh-CN" dirty="0" smtClean="0"/>
              <a:t>/codebase/</a:t>
            </a:r>
            <a:r>
              <a:rPr lang="en-US" altLang="zh-CN" dirty="0" err="1" smtClean="0"/>
              <a:t>helloWorld</a:t>
            </a:r>
            <a:r>
              <a:rPr lang="en-US" altLang="zh-CN" dirty="0" smtClean="0"/>
              <a:t>/</a:t>
            </a:r>
            <a:r>
              <a:rPr lang="zh-CN" altLang="zh-CN" dirty="0" smtClean="0"/>
              <a:t>目录下进行编译。</a:t>
            </a:r>
          </a:p>
        </p:txBody>
      </p:sp>
    </p:spTree>
  </p:cSld>
  <p:clrMapOvr>
    <a:masterClrMapping/>
  </p:clrMapOvr>
  <p:transition spd="med">
    <p:fade thruBlk="1"/>
  </p:transition>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b="1" dirty="0" smtClean="0"/>
              <a:t>Possible Action Attributes</a:t>
            </a:r>
            <a:endParaRPr lang="zh-CN" altLang="zh-CN" b="1" dirty="0" smtClean="0"/>
          </a:p>
          <a:p>
            <a:r>
              <a:rPr lang="en-US" altLang="zh-CN" dirty="0" smtClean="0"/>
              <a:t>Details about these parameters can also be found in the codebase/</a:t>
            </a:r>
            <a:r>
              <a:rPr lang="en-US" altLang="zh-CN" dirty="0" err="1" smtClean="0"/>
              <a:t>config</a:t>
            </a:r>
            <a:r>
              <a:rPr lang="en-US" altLang="zh-CN" dirty="0" smtClean="0"/>
              <a:t>/actions/actions.dtd</a:t>
            </a:r>
            <a:endParaRPr lang="zh-CN" altLang="zh-CN" b="1" dirty="0" smtClean="0"/>
          </a:p>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graphicFrame>
        <p:nvGraphicFramePr>
          <p:cNvPr id="7" name="表格 6"/>
          <p:cNvGraphicFramePr>
            <a:graphicFrameLocks noGrp="1"/>
          </p:cNvGraphicFramePr>
          <p:nvPr/>
        </p:nvGraphicFramePr>
        <p:xfrm>
          <a:off x="1115616" y="2420888"/>
          <a:ext cx="7128791" cy="3694135"/>
        </p:xfrm>
        <a:graphic>
          <a:graphicData uri="http://schemas.openxmlformats.org/drawingml/2006/table">
            <a:tbl>
              <a:tblPr/>
              <a:tblGrid>
                <a:gridCol w="1118074"/>
                <a:gridCol w="999211"/>
                <a:gridCol w="1500533"/>
                <a:gridCol w="1075611"/>
                <a:gridCol w="2435362"/>
              </a:tblGrid>
              <a:tr h="493769">
                <a:tc>
                  <a:txBody>
                    <a:bodyPr/>
                    <a:lstStyle/>
                    <a:p>
                      <a:pPr>
                        <a:spcAft>
                          <a:spcPts val="0"/>
                        </a:spcAft>
                      </a:pPr>
                      <a:r>
                        <a:rPr lang="en-US" sz="1600" b="1" dirty="0">
                          <a:latin typeface="Times New Roman"/>
                          <a:ea typeface="宋体"/>
                        </a:rPr>
                        <a:t>Parameter</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a:latin typeface="Times New Roman"/>
                          <a:ea typeface="宋体"/>
                        </a:rPr>
                        <a:t>Default Value</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a:latin typeface="Times New Roman"/>
                          <a:ea typeface="宋体"/>
                        </a:rPr>
                        <a:t>Possible values</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a:latin typeface="Times New Roman"/>
                          <a:ea typeface="宋体"/>
                        </a:rPr>
                        <a:t>Required?</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a:latin typeface="Times New Roman"/>
                          <a:ea typeface="宋体"/>
                        </a:rPr>
                        <a:t>Description</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3769">
                <a:tc>
                  <a:txBody>
                    <a:bodyPr/>
                    <a:lstStyle/>
                    <a:p>
                      <a:pPr>
                        <a:spcAft>
                          <a:spcPts val="0"/>
                        </a:spcAft>
                      </a:pPr>
                      <a:r>
                        <a:rPr lang="en-US" sz="1600" dirty="0">
                          <a:latin typeface="Times New Roman"/>
                          <a:ea typeface="宋体"/>
                        </a:rPr>
                        <a:t>name</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rPr>
                        <a:t>n/a</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all</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Yes</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This is the name by which the action will be referenced</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34423">
                <a:tc>
                  <a:txBody>
                    <a:bodyPr/>
                    <a:lstStyle/>
                    <a:p>
                      <a:pPr>
                        <a:spcAft>
                          <a:spcPts val="0"/>
                        </a:spcAft>
                      </a:pPr>
                      <a:endParaRPr lang="en-US"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rPr>
                        <a:t>n/a</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rPr>
                        <a:t>Page</a:t>
                      </a:r>
                      <a:endParaRPr lang="zh-CN" sz="1600" dirty="0">
                        <a:latin typeface="Times New Roman"/>
                        <a:ea typeface="宋体"/>
                      </a:endParaRPr>
                    </a:p>
                    <a:p>
                      <a:pPr>
                        <a:spcAft>
                          <a:spcPts val="0"/>
                        </a:spcAft>
                      </a:pPr>
                      <a:r>
                        <a:rPr lang="en-US" sz="1600" dirty="0">
                          <a:latin typeface="Times New Roman"/>
                          <a:ea typeface="宋体"/>
                        </a:rPr>
                        <a:t>Component</a:t>
                      </a:r>
                      <a:endParaRPr lang="zh-CN" sz="1600" dirty="0">
                        <a:latin typeface="Times New Roman"/>
                        <a:ea typeface="宋体"/>
                      </a:endParaRPr>
                    </a:p>
                    <a:p>
                      <a:pPr>
                        <a:spcAft>
                          <a:spcPts val="0"/>
                        </a:spcAft>
                      </a:pPr>
                      <a:r>
                        <a:rPr lang="en-US" sz="1600" dirty="0">
                          <a:latin typeface="Times New Roman"/>
                          <a:ea typeface="宋体"/>
                        </a:rPr>
                        <a:t>Row</a:t>
                      </a:r>
                      <a:endParaRPr lang="zh-CN" sz="1600" dirty="0">
                        <a:latin typeface="Times New Roman"/>
                        <a:ea typeface="宋体"/>
                      </a:endParaRPr>
                    </a:p>
                    <a:p>
                      <a:pPr>
                        <a:spcAft>
                          <a:spcPts val="0"/>
                        </a:spcAft>
                      </a:pPr>
                      <a:r>
                        <a:rPr lang="en-US" sz="1600" dirty="0" err="1">
                          <a:latin typeface="Times New Roman"/>
                          <a:ea typeface="宋体"/>
                        </a:rPr>
                        <a:t>thirdLevelNav</a:t>
                      </a:r>
                      <a:endParaRPr lang="zh-CN" sz="1600" dirty="0">
                        <a:latin typeface="Times New Roman"/>
                        <a:ea typeface="宋体"/>
                      </a:endParaRPr>
                    </a:p>
                    <a:p>
                      <a:pPr>
                        <a:spcAft>
                          <a:spcPts val="0"/>
                        </a:spcAft>
                      </a:pPr>
                      <a:r>
                        <a:rPr lang="en-US" sz="1600" dirty="0" err="1">
                          <a:latin typeface="Times New Roman"/>
                          <a:ea typeface="宋体"/>
                        </a:rPr>
                        <a:t>popupMenu</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rPr>
                        <a:t>No</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Specifies the scope of the refresh</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3769">
                <a:tc>
                  <a:txBody>
                    <a:bodyPr/>
                    <a:lstStyle/>
                    <a:p>
                      <a:pPr>
                        <a:spcAft>
                          <a:spcPts val="0"/>
                        </a:spcAft>
                      </a:pPr>
                      <a:r>
                        <a:rPr lang="en-US" sz="1600">
                          <a:latin typeface="Times New Roman"/>
                          <a:ea typeface="宋体"/>
                        </a:rPr>
                        <a:t>ajaxActionClass</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n/a</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rPr>
                        <a:t>No</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rPr>
                        <a:t>The </a:t>
                      </a:r>
                      <a:r>
                        <a:rPr lang="en-US" sz="1600" dirty="0" err="1">
                          <a:latin typeface="Times New Roman"/>
                          <a:ea typeface="宋体"/>
                        </a:rPr>
                        <a:t>jsp</a:t>
                      </a:r>
                      <a:r>
                        <a:rPr lang="en-US" sz="1600" dirty="0">
                          <a:latin typeface="Times New Roman"/>
                          <a:ea typeface="宋体"/>
                        </a:rPr>
                        <a:t> that is requested via </a:t>
                      </a:r>
                      <a:r>
                        <a:rPr lang="en-US" sz="1600" dirty="0" err="1">
                          <a:latin typeface="Times New Roman"/>
                          <a:ea typeface="宋体"/>
                        </a:rPr>
                        <a:t>ajax</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40654">
                <a:tc>
                  <a:txBody>
                    <a:bodyPr/>
                    <a:lstStyle/>
                    <a:p>
                      <a:pPr>
                        <a:spcAft>
                          <a:spcPts val="0"/>
                        </a:spcAft>
                      </a:pPr>
                      <a:r>
                        <a:rPr lang="en-US" sz="1600">
                          <a:latin typeface="Times New Roman"/>
                          <a:ea typeface="宋体"/>
                        </a:rPr>
                        <a:t>cad</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false</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true</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No</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rPr>
                        <a:t>Indicates if this action is only valid within the Wildfire embedded browser</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thruBlk="1"/>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graphicFrame>
        <p:nvGraphicFramePr>
          <p:cNvPr id="7" name="表格 6"/>
          <p:cNvGraphicFramePr>
            <a:graphicFrameLocks noGrp="1"/>
          </p:cNvGraphicFramePr>
          <p:nvPr/>
        </p:nvGraphicFramePr>
        <p:xfrm>
          <a:off x="755577" y="1196752"/>
          <a:ext cx="7344815" cy="5212080"/>
        </p:xfrm>
        <a:graphic>
          <a:graphicData uri="http://schemas.openxmlformats.org/drawingml/2006/table">
            <a:tbl>
              <a:tblPr/>
              <a:tblGrid>
                <a:gridCol w="1392454"/>
                <a:gridCol w="989510"/>
                <a:gridCol w="1485965"/>
                <a:gridCol w="1065168"/>
                <a:gridCol w="2411718"/>
              </a:tblGrid>
              <a:tr h="627499">
                <a:tc>
                  <a:txBody>
                    <a:bodyPr/>
                    <a:lstStyle/>
                    <a:p>
                      <a:pPr>
                        <a:spcAft>
                          <a:spcPts val="0"/>
                        </a:spcAft>
                      </a:pPr>
                      <a:r>
                        <a:rPr lang="en-US" sz="1800" dirty="0" err="1">
                          <a:latin typeface="Times New Roman"/>
                          <a:ea typeface="宋体"/>
                        </a:rPr>
                        <a:t>enabledwhensuspended</a:t>
                      </a:r>
                      <a:endParaRPr lang="zh-CN" sz="18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a:latin typeface="Times New Roman"/>
                          <a:ea typeface="宋体"/>
                        </a:rPr>
                        <a:t>false</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a:latin typeface="Times New Roman"/>
                          <a:ea typeface="宋体"/>
                        </a:rPr>
                        <a:t>true</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a:latin typeface="Times New Roman"/>
                          <a:ea typeface="宋体"/>
                        </a:rPr>
                        <a:t>No</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a:latin typeface="Times New Roman"/>
                          <a:ea typeface="宋体"/>
                        </a:rPr>
                        <a:t>Enabled when the  project is suspended/cancelled/completed</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54996">
                <a:tc>
                  <a:txBody>
                    <a:bodyPr/>
                    <a:lstStyle/>
                    <a:p>
                      <a:pPr>
                        <a:spcAft>
                          <a:spcPts val="0"/>
                        </a:spcAft>
                      </a:pPr>
                      <a:r>
                        <a:rPr lang="en-US" sz="1800" dirty="0" err="1">
                          <a:latin typeface="Times New Roman"/>
                          <a:ea typeface="宋体"/>
                        </a:rPr>
                        <a:t>installType</a:t>
                      </a:r>
                      <a:endParaRPr lang="zh-CN" sz="18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a:latin typeface="Times New Roman"/>
                          <a:ea typeface="宋体"/>
                        </a:rPr>
                        <a:t>n/a</a:t>
                      </a:r>
                      <a:endParaRPr lang="zh-CN" sz="18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de-DE" sz="1800" dirty="0">
                          <a:latin typeface="Times New Roman"/>
                          <a:ea typeface="宋体"/>
                        </a:rPr>
                        <a:t>WINDCHILL,</a:t>
                      </a:r>
                      <a:endParaRPr lang="zh-CN" sz="1800" dirty="0">
                        <a:latin typeface="Times New Roman"/>
                        <a:ea typeface="宋体"/>
                      </a:endParaRPr>
                    </a:p>
                    <a:p>
                      <a:pPr>
                        <a:spcAft>
                          <a:spcPts val="0"/>
                        </a:spcAft>
                      </a:pPr>
                      <a:r>
                        <a:rPr lang="de-DE" sz="1800" dirty="0">
                          <a:latin typeface="Times New Roman"/>
                          <a:ea typeface="宋体"/>
                        </a:rPr>
                        <a:t>PDM,</a:t>
                      </a:r>
                      <a:endParaRPr lang="zh-CN" sz="1800" dirty="0">
                        <a:latin typeface="Times New Roman"/>
                        <a:ea typeface="宋体"/>
                      </a:endParaRPr>
                    </a:p>
                    <a:p>
                      <a:pPr>
                        <a:spcAft>
                          <a:spcPts val="0"/>
                        </a:spcAft>
                      </a:pPr>
                      <a:r>
                        <a:rPr lang="de-DE" sz="1800" dirty="0">
                          <a:latin typeface="Times New Roman"/>
                          <a:ea typeface="宋体"/>
                        </a:rPr>
                        <a:t>PDM/PJL,</a:t>
                      </a:r>
                      <a:endParaRPr lang="zh-CN" sz="1800" dirty="0">
                        <a:latin typeface="Times New Roman"/>
                        <a:ea typeface="宋体"/>
                      </a:endParaRPr>
                    </a:p>
                    <a:p>
                      <a:pPr>
                        <a:spcAft>
                          <a:spcPts val="0"/>
                        </a:spcAft>
                      </a:pPr>
                      <a:r>
                        <a:rPr lang="de-DE" sz="1800" dirty="0">
                          <a:latin typeface="Times New Roman"/>
                          <a:ea typeface="宋体"/>
                        </a:rPr>
                        <a:t>PDM</a:t>
                      </a:r>
                      <a:endParaRPr lang="zh-CN" sz="18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a:latin typeface="Times New Roman"/>
                          <a:ea typeface="宋体"/>
                        </a:rPr>
                        <a:t>No</a:t>
                      </a:r>
                      <a:endParaRPr lang="zh-CN" sz="18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a:latin typeface="Times New Roman"/>
                          <a:ea typeface="宋体"/>
                        </a:rPr>
                        <a:t>Applicable actions based on the installed components.  This is for legacy purposes only.  </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41248">
                <a:tc>
                  <a:txBody>
                    <a:bodyPr/>
                    <a:lstStyle/>
                    <a:p>
                      <a:pPr>
                        <a:spcAft>
                          <a:spcPts val="0"/>
                        </a:spcAft>
                      </a:pPr>
                      <a:r>
                        <a:rPr lang="en-US" sz="1800">
                          <a:latin typeface="Times New Roman"/>
                          <a:ea typeface="宋体"/>
                        </a:rPr>
                        <a:t>multiselect</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a:latin typeface="Times New Roman"/>
                          <a:ea typeface="宋体"/>
                        </a:rPr>
                        <a:t>false</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a:latin typeface="Times New Roman"/>
                          <a:ea typeface="宋体"/>
                        </a:rPr>
                        <a:t>false / true</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a:latin typeface="Times New Roman"/>
                          <a:ea typeface="宋体"/>
                        </a:rPr>
                        <a:t>No</a:t>
                      </a:r>
                      <a:endParaRPr lang="zh-CN" sz="18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a:latin typeface="Times New Roman"/>
                          <a:ea typeface="宋体"/>
                        </a:rPr>
                        <a:t>Used to indicate that multi-selection of row data can be used for this action.</a:t>
                      </a:r>
                      <a:endParaRPr lang="zh-CN" sz="18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68745">
                <a:tc>
                  <a:txBody>
                    <a:bodyPr/>
                    <a:lstStyle/>
                    <a:p>
                      <a:pPr>
                        <a:spcAft>
                          <a:spcPts val="0"/>
                        </a:spcAft>
                      </a:pPr>
                      <a:r>
                        <a:rPr lang="en-US" sz="1800">
                          <a:latin typeface="Times New Roman"/>
                          <a:ea typeface="宋体"/>
                        </a:rPr>
                        <a:t>selectRequired</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a:latin typeface="Times New Roman"/>
                          <a:ea typeface="宋体"/>
                        </a:rPr>
                        <a:t>false</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a:latin typeface="Times New Roman"/>
                          <a:ea typeface="宋体"/>
                        </a:rPr>
                        <a:t>false / true</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a:latin typeface="Times New Roman"/>
                          <a:ea typeface="宋体"/>
                        </a:rPr>
                        <a:t>No</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a:latin typeface="Times New Roman"/>
                          <a:ea typeface="宋体"/>
                        </a:rPr>
                        <a:t>Determines if the UI should allow the action to proceed if nothing has been selected.  Results in “Nothing Selected” popup</a:t>
                      </a:r>
                      <a:endParaRPr lang="zh-CN" sz="18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thruBlk="1"/>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graphicFrame>
        <p:nvGraphicFramePr>
          <p:cNvPr id="7" name="表格 6"/>
          <p:cNvGraphicFramePr>
            <a:graphicFrameLocks noGrp="1"/>
          </p:cNvGraphicFramePr>
          <p:nvPr/>
        </p:nvGraphicFramePr>
        <p:xfrm>
          <a:off x="683569" y="1196752"/>
          <a:ext cx="7632848" cy="5364480"/>
        </p:xfrm>
        <a:graphic>
          <a:graphicData uri="http://schemas.openxmlformats.org/drawingml/2006/table">
            <a:tbl>
              <a:tblPr/>
              <a:tblGrid>
                <a:gridCol w="1008112"/>
                <a:gridCol w="792088"/>
                <a:gridCol w="504056"/>
                <a:gridCol w="720080"/>
                <a:gridCol w="4608512"/>
              </a:tblGrid>
              <a:tr h="1363042">
                <a:tc>
                  <a:txBody>
                    <a:bodyPr/>
                    <a:lstStyle/>
                    <a:p>
                      <a:pPr>
                        <a:spcAft>
                          <a:spcPts val="0"/>
                        </a:spcAft>
                      </a:pPr>
                      <a:r>
                        <a:rPr lang="en-US" sz="1600" dirty="0" err="1">
                          <a:latin typeface="Times New Roman"/>
                          <a:ea typeface="宋体"/>
                        </a:rPr>
                        <a:t>afterJS</a:t>
                      </a:r>
                      <a:endParaRPr lang="zh-CN" sz="1600" dirty="0">
                        <a:latin typeface="Times New Roman"/>
                        <a:ea typeface="宋体"/>
                      </a:endParaRPr>
                    </a:p>
                  </a:txBody>
                  <a:tcPr marL="65314" marR="653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n/a</a:t>
                      </a:r>
                      <a:endParaRPr lang="zh-CN" sz="1600">
                        <a:latin typeface="Times New Roman"/>
                        <a:ea typeface="宋体"/>
                      </a:endParaRPr>
                    </a:p>
                  </a:txBody>
                  <a:tcPr marL="65314" marR="653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600" dirty="0">
                        <a:latin typeface="Times New Roman"/>
                        <a:ea typeface="宋体"/>
                      </a:endParaRPr>
                    </a:p>
                  </a:txBody>
                  <a:tcPr marL="65314" marR="653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No</a:t>
                      </a:r>
                      <a:endParaRPr lang="zh-CN" sz="1600">
                        <a:latin typeface="Times New Roman"/>
                        <a:ea typeface="宋体"/>
                      </a:endParaRPr>
                    </a:p>
                  </a:txBody>
                  <a:tcPr marL="65314" marR="653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JS function name to invoke on client side validation for a wizard step after the step is completed.  &lt;INTERNAL&gt;</a:t>
                      </a:r>
                      <a:endParaRPr lang="zh-CN" sz="1600">
                        <a:latin typeface="Times New Roman"/>
                        <a:ea typeface="宋体"/>
                      </a:endParaRPr>
                    </a:p>
                    <a:p>
                      <a:pPr>
                        <a:spcAft>
                          <a:spcPts val="0"/>
                        </a:spcAft>
                      </a:pPr>
                      <a:r>
                        <a:rPr lang="en-US" sz="1600">
                          <a:latin typeface="Times New Roman"/>
                          <a:ea typeface="宋体"/>
                        </a:rPr>
                        <a:t>See the </a:t>
                      </a:r>
                      <a:r>
                        <a:rPr lang="en-US" sz="1600" u="sng">
                          <a:solidFill>
                            <a:srgbClr val="0000FF"/>
                          </a:solidFill>
                          <a:latin typeface="Times New Roman"/>
                          <a:ea typeface="宋体"/>
                          <a:hlinkClick r:id="rId2"/>
                        </a:rPr>
                        <a:t>Wizard Best Practice</a:t>
                      </a:r>
                      <a:r>
                        <a:rPr lang="en-US" sz="1600">
                          <a:latin typeface="Times New Roman"/>
                          <a:ea typeface="宋体"/>
                        </a:rPr>
                        <a:t> for more detailed information.  </a:t>
                      </a:r>
                      <a:endParaRPr lang="zh-CN" sz="1600">
                        <a:latin typeface="Times New Roman"/>
                        <a:ea typeface="宋体"/>
                      </a:endParaRPr>
                    </a:p>
                    <a:p>
                      <a:pPr>
                        <a:spcAft>
                          <a:spcPts val="0"/>
                        </a:spcAft>
                      </a:pPr>
                      <a:r>
                        <a:rPr lang="en-US" sz="1600">
                          <a:latin typeface="Times New Roman"/>
                          <a:ea typeface="宋体"/>
                        </a:rPr>
                        <a:t>&lt;/INTERNAL&gt;</a:t>
                      </a:r>
                      <a:endParaRPr lang="zh-CN" sz="1600">
                        <a:latin typeface="Times New Roman"/>
                        <a:ea typeface="宋体"/>
                      </a:endParaRPr>
                    </a:p>
                  </a:txBody>
                  <a:tcPr marL="65314" marR="653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57238">
                <a:tc>
                  <a:txBody>
                    <a:bodyPr/>
                    <a:lstStyle/>
                    <a:p>
                      <a:pPr>
                        <a:spcAft>
                          <a:spcPts val="0"/>
                        </a:spcAft>
                      </a:pPr>
                      <a:r>
                        <a:rPr lang="en-US" sz="1600">
                          <a:latin typeface="Times New Roman"/>
                          <a:ea typeface="宋体"/>
                        </a:rPr>
                        <a:t>beforeJS</a:t>
                      </a:r>
                      <a:endParaRPr lang="zh-CN" sz="1600">
                        <a:latin typeface="Times New Roman"/>
                        <a:ea typeface="宋体"/>
                      </a:endParaRPr>
                    </a:p>
                  </a:txBody>
                  <a:tcPr marL="65314" marR="653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rPr>
                        <a:t>n/a</a:t>
                      </a:r>
                      <a:endParaRPr lang="zh-CN" sz="1600" dirty="0">
                        <a:latin typeface="Times New Roman"/>
                        <a:ea typeface="宋体"/>
                      </a:endParaRPr>
                    </a:p>
                  </a:txBody>
                  <a:tcPr marL="65314" marR="653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600" dirty="0">
                        <a:latin typeface="Times New Roman"/>
                        <a:ea typeface="宋体"/>
                      </a:endParaRPr>
                    </a:p>
                  </a:txBody>
                  <a:tcPr marL="65314" marR="653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No</a:t>
                      </a:r>
                      <a:endParaRPr lang="zh-CN" sz="1600">
                        <a:latin typeface="Times New Roman"/>
                        <a:ea typeface="宋体"/>
                      </a:endParaRPr>
                    </a:p>
                  </a:txBody>
                  <a:tcPr marL="65314" marR="653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JS function name to invoke client side validation for a wizard step when the step is loaded  &lt;INTERNAL&gt;</a:t>
                      </a:r>
                      <a:endParaRPr lang="zh-CN" sz="1600">
                        <a:latin typeface="Times New Roman"/>
                        <a:ea typeface="宋体"/>
                      </a:endParaRPr>
                    </a:p>
                    <a:p>
                      <a:pPr>
                        <a:spcAft>
                          <a:spcPts val="0"/>
                        </a:spcAft>
                      </a:pPr>
                      <a:r>
                        <a:rPr lang="en-US" sz="1600">
                          <a:latin typeface="Times New Roman"/>
                          <a:ea typeface="宋体"/>
                        </a:rPr>
                        <a:t>See the </a:t>
                      </a:r>
                      <a:r>
                        <a:rPr lang="en-US" sz="1600" u="sng">
                          <a:solidFill>
                            <a:srgbClr val="0000FF"/>
                          </a:solidFill>
                          <a:latin typeface="Times New Roman"/>
                          <a:ea typeface="宋体"/>
                          <a:hlinkClick r:id="rId2"/>
                        </a:rPr>
                        <a:t>Wizard Best Practice</a:t>
                      </a:r>
                      <a:r>
                        <a:rPr lang="en-US" sz="1600">
                          <a:latin typeface="Times New Roman"/>
                          <a:ea typeface="宋体"/>
                        </a:rPr>
                        <a:t> for more detailed information.  </a:t>
                      </a:r>
                      <a:endParaRPr lang="zh-CN" sz="1600">
                        <a:latin typeface="Times New Roman"/>
                        <a:ea typeface="宋体"/>
                      </a:endParaRPr>
                    </a:p>
                    <a:p>
                      <a:pPr>
                        <a:spcAft>
                          <a:spcPts val="0"/>
                        </a:spcAft>
                      </a:pPr>
                      <a:r>
                        <a:rPr lang="en-US" sz="1600">
                          <a:latin typeface="Times New Roman"/>
                          <a:ea typeface="宋体"/>
                        </a:rPr>
                        <a:t>&lt;/INTERNAL&gt;</a:t>
                      </a:r>
                      <a:endParaRPr lang="zh-CN" sz="1600">
                        <a:latin typeface="Times New Roman"/>
                        <a:ea typeface="宋体"/>
                      </a:endParaRPr>
                    </a:p>
                  </a:txBody>
                  <a:tcPr marL="65314" marR="653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57238">
                <a:tc>
                  <a:txBody>
                    <a:bodyPr/>
                    <a:lstStyle/>
                    <a:p>
                      <a:pPr>
                        <a:spcAft>
                          <a:spcPts val="0"/>
                        </a:spcAft>
                      </a:pPr>
                      <a:r>
                        <a:rPr lang="en-US" sz="1600">
                          <a:latin typeface="Times New Roman"/>
                          <a:ea typeface="宋体"/>
                        </a:rPr>
                        <a:t>afterVK</a:t>
                      </a:r>
                      <a:endParaRPr lang="zh-CN" sz="1600">
                        <a:latin typeface="Times New Roman"/>
                        <a:ea typeface="宋体"/>
                      </a:endParaRPr>
                    </a:p>
                  </a:txBody>
                  <a:tcPr marL="65314" marR="653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n/a</a:t>
                      </a:r>
                      <a:endParaRPr lang="zh-CN" sz="1600">
                        <a:latin typeface="Times New Roman"/>
                        <a:ea typeface="宋体"/>
                      </a:endParaRPr>
                    </a:p>
                  </a:txBody>
                  <a:tcPr marL="65314" marR="653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600" dirty="0">
                        <a:latin typeface="Times New Roman"/>
                        <a:ea typeface="宋体"/>
                      </a:endParaRPr>
                    </a:p>
                  </a:txBody>
                  <a:tcPr marL="65314" marR="653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rPr>
                        <a:t>No</a:t>
                      </a:r>
                      <a:endParaRPr lang="zh-CN" sz="1600" dirty="0">
                        <a:latin typeface="Times New Roman"/>
                        <a:ea typeface="宋体"/>
                      </a:endParaRPr>
                    </a:p>
                  </a:txBody>
                  <a:tcPr marL="65314" marR="653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rPr>
                        <a:t>Server </a:t>
                      </a:r>
                      <a:r>
                        <a:rPr lang="en-US" sz="1600" dirty="0" err="1">
                          <a:latin typeface="Times New Roman"/>
                          <a:ea typeface="宋体"/>
                        </a:rPr>
                        <a:t>validator</a:t>
                      </a:r>
                      <a:r>
                        <a:rPr lang="en-US" sz="1600" dirty="0">
                          <a:latin typeface="Times New Roman"/>
                          <a:ea typeface="宋体"/>
                        </a:rPr>
                        <a:t> name to invoke client side validation for a wizard step after it is finished.  &lt;INTERNAL&gt;</a:t>
                      </a:r>
                      <a:endParaRPr lang="zh-CN" sz="1600" dirty="0">
                        <a:latin typeface="Times New Roman"/>
                        <a:ea typeface="宋体"/>
                      </a:endParaRPr>
                    </a:p>
                    <a:p>
                      <a:pPr>
                        <a:spcAft>
                          <a:spcPts val="0"/>
                        </a:spcAft>
                      </a:pPr>
                      <a:r>
                        <a:rPr lang="en-US" sz="1600" dirty="0">
                          <a:latin typeface="Times New Roman"/>
                          <a:ea typeface="宋体"/>
                        </a:rPr>
                        <a:t>See the </a:t>
                      </a:r>
                      <a:r>
                        <a:rPr lang="en-US" sz="1600" u="sng" dirty="0">
                          <a:solidFill>
                            <a:srgbClr val="0000FF"/>
                          </a:solidFill>
                          <a:latin typeface="Times New Roman"/>
                          <a:ea typeface="宋体"/>
                          <a:hlinkClick r:id="rId2"/>
                        </a:rPr>
                        <a:t>Wizard Best Practice</a:t>
                      </a:r>
                      <a:r>
                        <a:rPr lang="en-US" sz="1600" dirty="0">
                          <a:latin typeface="Times New Roman"/>
                          <a:ea typeface="宋体"/>
                        </a:rPr>
                        <a:t> for more detailed information.  </a:t>
                      </a:r>
                      <a:endParaRPr lang="zh-CN" sz="1600" dirty="0">
                        <a:latin typeface="Times New Roman"/>
                        <a:ea typeface="宋体"/>
                      </a:endParaRPr>
                    </a:p>
                    <a:p>
                      <a:pPr>
                        <a:spcAft>
                          <a:spcPts val="0"/>
                        </a:spcAft>
                      </a:pPr>
                      <a:r>
                        <a:rPr lang="en-US" sz="1600" dirty="0">
                          <a:latin typeface="Times New Roman"/>
                          <a:ea typeface="宋体"/>
                        </a:rPr>
                        <a:t>&lt;/INTERNAL&gt;</a:t>
                      </a:r>
                      <a:endParaRPr lang="zh-CN" sz="1600" dirty="0">
                        <a:latin typeface="Times New Roman"/>
                        <a:ea typeface="宋体"/>
                      </a:endParaRPr>
                    </a:p>
                  </a:txBody>
                  <a:tcPr marL="65314" marR="653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3042">
                <a:tc>
                  <a:txBody>
                    <a:bodyPr/>
                    <a:lstStyle/>
                    <a:p>
                      <a:pPr>
                        <a:spcAft>
                          <a:spcPts val="0"/>
                        </a:spcAft>
                      </a:pPr>
                      <a:r>
                        <a:rPr lang="en-US" sz="1600">
                          <a:latin typeface="Times New Roman"/>
                          <a:ea typeface="宋体"/>
                        </a:rPr>
                        <a:t>beforeVK</a:t>
                      </a:r>
                      <a:endParaRPr lang="zh-CN" sz="1600">
                        <a:latin typeface="Times New Roman"/>
                        <a:ea typeface="宋体"/>
                      </a:endParaRPr>
                    </a:p>
                  </a:txBody>
                  <a:tcPr marL="65314" marR="653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n/a</a:t>
                      </a:r>
                      <a:endParaRPr lang="zh-CN" sz="1600">
                        <a:latin typeface="Times New Roman"/>
                        <a:ea typeface="宋体"/>
                      </a:endParaRPr>
                    </a:p>
                  </a:txBody>
                  <a:tcPr marL="65314" marR="653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600">
                        <a:latin typeface="Times New Roman"/>
                        <a:ea typeface="宋体"/>
                      </a:endParaRPr>
                    </a:p>
                  </a:txBody>
                  <a:tcPr marL="65314" marR="653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No</a:t>
                      </a:r>
                      <a:endParaRPr lang="zh-CN" sz="1600">
                        <a:latin typeface="Times New Roman"/>
                        <a:ea typeface="宋体"/>
                      </a:endParaRPr>
                    </a:p>
                  </a:txBody>
                  <a:tcPr marL="65314" marR="653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rPr>
                        <a:t>Server </a:t>
                      </a:r>
                      <a:r>
                        <a:rPr lang="en-US" sz="1600" dirty="0" err="1">
                          <a:latin typeface="Times New Roman"/>
                          <a:ea typeface="宋体"/>
                        </a:rPr>
                        <a:t>validator</a:t>
                      </a:r>
                      <a:r>
                        <a:rPr lang="en-US" sz="1600" dirty="0">
                          <a:latin typeface="Times New Roman"/>
                          <a:ea typeface="宋体"/>
                        </a:rPr>
                        <a:t> name to invoke client side validation for a wizard step when the step is loaded.  &lt;INTERNAL&gt;</a:t>
                      </a:r>
                      <a:endParaRPr lang="zh-CN" sz="1600" dirty="0">
                        <a:latin typeface="Times New Roman"/>
                        <a:ea typeface="宋体"/>
                      </a:endParaRPr>
                    </a:p>
                    <a:p>
                      <a:pPr>
                        <a:spcAft>
                          <a:spcPts val="0"/>
                        </a:spcAft>
                      </a:pPr>
                      <a:r>
                        <a:rPr lang="en-US" sz="1600" dirty="0">
                          <a:latin typeface="Times New Roman"/>
                          <a:ea typeface="宋体"/>
                        </a:rPr>
                        <a:t>See the </a:t>
                      </a:r>
                      <a:r>
                        <a:rPr lang="en-US" sz="1600" u="sng" dirty="0">
                          <a:solidFill>
                            <a:srgbClr val="0000FF"/>
                          </a:solidFill>
                          <a:latin typeface="Times New Roman"/>
                          <a:ea typeface="宋体"/>
                          <a:hlinkClick r:id="rId2"/>
                        </a:rPr>
                        <a:t>Wizard Best Practice</a:t>
                      </a:r>
                      <a:r>
                        <a:rPr lang="en-US" sz="1600" dirty="0">
                          <a:latin typeface="Times New Roman"/>
                          <a:ea typeface="宋体"/>
                        </a:rPr>
                        <a:t> for more detailed information.  </a:t>
                      </a:r>
                      <a:endParaRPr lang="zh-CN" sz="1600" dirty="0">
                        <a:latin typeface="Times New Roman"/>
                        <a:ea typeface="宋体"/>
                      </a:endParaRPr>
                    </a:p>
                    <a:p>
                      <a:pPr>
                        <a:spcAft>
                          <a:spcPts val="0"/>
                        </a:spcAft>
                      </a:pPr>
                      <a:r>
                        <a:rPr lang="en-US" sz="1600" dirty="0">
                          <a:latin typeface="Times New Roman"/>
                          <a:ea typeface="宋体"/>
                        </a:rPr>
                        <a:t>&lt;/INTERNAL&gt;</a:t>
                      </a:r>
                      <a:endParaRPr lang="zh-CN" sz="1600" dirty="0">
                        <a:latin typeface="Times New Roman"/>
                        <a:ea typeface="宋体"/>
                      </a:endParaRPr>
                    </a:p>
                  </a:txBody>
                  <a:tcPr marL="65314" marR="653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thruBlk="1"/>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graphicFrame>
        <p:nvGraphicFramePr>
          <p:cNvPr id="8" name="表格 7"/>
          <p:cNvGraphicFramePr>
            <a:graphicFrameLocks noGrp="1"/>
          </p:cNvGraphicFramePr>
          <p:nvPr/>
        </p:nvGraphicFramePr>
        <p:xfrm>
          <a:off x="683569" y="1124744"/>
          <a:ext cx="7704854" cy="5146075"/>
        </p:xfrm>
        <a:graphic>
          <a:graphicData uri="http://schemas.openxmlformats.org/drawingml/2006/table">
            <a:tbl>
              <a:tblPr/>
              <a:tblGrid>
                <a:gridCol w="1460712"/>
                <a:gridCol w="1038015"/>
                <a:gridCol w="1558806"/>
                <a:gridCol w="1117382"/>
                <a:gridCol w="2529939"/>
              </a:tblGrid>
              <a:tr h="958606">
                <a:tc>
                  <a:txBody>
                    <a:bodyPr/>
                    <a:lstStyle/>
                    <a:p>
                      <a:pPr>
                        <a:spcAft>
                          <a:spcPts val="0"/>
                        </a:spcAft>
                      </a:pPr>
                      <a:r>
                        <a:rPr lang="en-US" sz="1600" dirty="0">
                          <a:latin typeface="Times New Roman"/>
                          <a:ea typeface="宋体"/>
                        </a:rPr>
                        <a:t>id</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err="1">
                          <a:latin typeface="Times New Roman"/>
                          <a:ea typeface="宋体"/>
                        </a:rPr>
                        <a:t>objecttype.action</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No</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Overrides the id of the wizard step (default is objecttype.action)</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749">
                <a:tc>
                  <a:txBody>
                    <a:bodyPr/>
                    <a:lstStyle/>
                    <a:p>
                      <a:pPr>
                        <a:spcAft>
                          <a:spcPts val="0"/>
                        </a:spcAft>
                      </a:pPr>
                      <a:r>
                        <a:rPr lang="en-US" sz="1600">
                          <a:latin typeface="Times New Roman"/>
                          <a:ea typeface="宋体"/>
                        </a:rPr>
                        <a:t>preloadWizardPage</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rPr>
                        <a:t>true</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rPr>
                        <a:t>false / true</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rPr>
                        <a:t>No</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Specifies that the wizard step is to be downloaded when the wizard is launched &lt;INTERNAL&gt;</a:t>
                      </a:r>
                      <a:endParaRPr lang="zh-CN" sz="1600">
                        <a:latin typeface="Times New Roman"/>
                        <a:ea typeface="宋体"/>
                      </a:endParaRPr>
                    </a:p>
                    <a:p>
                      <a:pPr>
                        <a:spcAft>
                          <a:spcPts val="0"/>
                        </a:spcAft>
                      </a:pPr>
                      <a:r>
                        <a:rPr lang="en-US" sz="1600">
                          <a:latin typeface="Times New Roman"/>
                          <a:ea typeface="宋体"/>
                        </a:rPr>
                        <a:t>See the </a:t>
                      </a:r>
                      <a:r>
                        <a:rPr lang="en-US" sz="1600" u="sng">
                          <a:solidFill>
                            <a:srgbClr val="0000FF"/>
                          </a:solidFill>
                          <a:latin typeface="Times New Roman"/>
                          <a:ea typeface="宋体"/>
                          <a:hlinkClick r:id="rId2"/>
                        </a:rPr>
                        <a:t>Wizard Best Practice</a:t>
                      </a:r>
                      <a:r>
                        <a:rPr lang="en-US" sz="1600">
                          <a:latin typeface="Times New Roman"/>
                          <a:ea typeface="宋体"/>
                        </a:rPr>
                        <a:t> for more detailed information.  </a:t>
                      </a:r>
                      <a:endParaRPr lang="zh-CN" sz="1600">
                        <a:latin typeface="Times New Roman"/>
                        <a:ea typeface="宋体"/>
                      </a:endParaRPr>
                    </a:p>
                    <a:p>
                      <a:pPr>
                        <a:spcAft>
                          <a:spcPts val="0"/>
                        </a:spcAft>
                      </a:pPr>
                      <a:r>
                        <a:rPr lang="en-US" sz="1600">
                          <a:latin typeface="Times New Roman"/>
                          <a:ea typeface="宋体"/>
                        </a:rPr>
                        <a:t>&lt;/INTERNAL&gt;</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17213">
                <a:tc>
                  <a:txBody>
                    <a:bodyPr/>
                    <a:lstStyle/>
                    <a:p>
                      <a:pPr>
                        <a:spcAft>
                          <a:spcPts val="0"/>
                        </a:spcAft>
                      </a:pPr>
                      <a:r>
                        <a:rPr lang="en-US" sz="1600">
                          <a:latin typeface="Times New Roman"/>
                          <a:ea typeface="宋体"/>
                        </a:rPr>
                        <a:t>hidden</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false</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false / true</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rPr>
                        <a:t>No</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rPr>
                        <a:t>A wizard step to be hidden first, or that an action is rendered as non-clickable &lt;INTERNAL&gt;</a:t>
                      </a:r>
                      <a:endParaRPr lang="zh-CN" sz="1600" dirty="0">
                        <a:latin typeface="Times New Roman"/>
                        <a:ea typeface="宋体"/>
                      </a:endParaRPr>
                    </a:p>
                    <a:p>
                      <a:pPr>
                        <a:spcAft>
                          <a:spcPts val="0"/>
                        </a:spcAft>
                      </a:pPr>
                      <a:r>
                        <a:rPr lang="en-US" sz="1600" dirty="0">
                          <a:latin typeface="Times New Roman"/>
                          <a:ea typeface="宋体"/>
                        </a:rPr>
                        <a:t>See the </a:t>
                      </a:r>
                      <a:r>
                        <a:rPr lang="en-US" sz="1600" u="sng" dirty="0">
                          <a:solidFill>
                            <a:srgbClr val="0000FF"/>
                          </a:solidFill>
                          <a:latin typeface="Times New Roman"/>
                          <a:ea typeface="宋体"/>
                          <a:hlinkClick r:id="rId2"/>
                        </a:rPr>
                        <a:t>Wizard Best Practice</a:t>
                      </a:r>
                      <a:r>
                        <a:rPr lang="en-US" sz="1600" dirty="0">
                          <a:latin typeface="Times New Roman"/>
                          <a:ea typeface="宋体"/>
                        </a:rPr>
                        <a:t> for more detailed information.  </a:t>
                      </a:r>
                      <a:endParaRPr lang="zh-CN" sz="1600" dirty="0">
                        <a:latin typeface="Times New Roman"/>
                        <a:ea typeface="宋体"/>
                      </a:endParaRPr>
                    </a:p>
                    <a:p>
                      <a:pPr>
                        <a:spcAft>
                          <a:spcPts val="0"/>
                        </a:spcAft>
                      </a:pPr>
                      <a:r>
                        <a:rPr lang="en-US" sz="1600" dirty="0">
                          <a:latin typeface="Times New Roman"/>
                          <a:ea typeface="宋体"/>
                        </a:rPr>
                        <a:t>&lt;/INTERNAL&gt;</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thruBlk="1"/>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graphicFrame>
        <p:nvGraphicFramePr>
          <p:cNvPr id="7" name="表格 6"/>
          <p:cNvGraphicFramePr>
            <a:graphicFrameLocks noGrp="1"/>
          </p:cNvGraphicFramePr>
          <p:nvPr/>
        </p:nvGraphicFramePr>
        <p:xfrm>
          <a:off x="683569" y="1196752"/>
          <a:ext cx="7704854" cy="4968552"/>
        </p:xfrm>
        <a:graphic>
          <a:graphicData uri="http://schemas.openxmlformats.org/drawingml/2006/table">
            <a:tbl>
              <a:tblPr/>
              <a:tblGrid>
                <a:gridCol w="1460712"/>
                <a:gridCol w="1038015"/>
                <a:gridCol w="1558806"/>
                <a:gridCol w="1117382"/>
                <a:gridCol w="2529939"/>
              </a:tblGrid>
              <a:tr h="1580903">
                <a:tc>
                  <a:txBody>
                    <a:bodyPr/>
                    <a:lstStyle/>
                    <a:p>
                      <a:pPr>
                        <a:spcAft>
                          <a:spcPts val="0"/>
                        </a:spcAft>
                      </a:pPr>
                      <a:r>
                        <a:rPr lang="en-US" sz="1400" dirty="0">
                          <a:latin typeface="Times New Roman"/>
                          <a:ea typeface="宋体"/>
                        </a:rPr>
                        <a:t>required</a:t>
                      </a:r>
                      <a:endParaRPr lang="zh-CN" sz="14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latin typeface="Times New Roman"/>
                          <a:ea typeface="宋体"/>
                        </a:rPr>
                        <a:t>false</a:t>
                      </a:r>
                      <a:endParaRPr lang="zh-CN" sz="14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latin typeface="Times New Roman"/>
                          <a:ea typeface="宋体"/>
                        </a:rPr>
                        <a:t>false / true</a:t>
                      </a:r>
                      <a:endParaRPr lang="zh-CN" sz="14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latin typeface="Times New Roman"/>
                          <a:ea typeface="宋体"/>
                        </a:rPr>
                        <a:t>No</a:t>
                      </a:r>
                      <a:endParaRPr lang="zh-CN" sz="14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latin typeface="Times New Roman"/>
                          <a:ea typeface="宋体"/>
                        </a:rPr>
                        <a:t>Used for an wizard action that represents a step in the wizard.  Specifies the wizard step is required. &lt;INTERNAL&gt;</a:t>
                      </a:r>
                      <a:endParaRPr lang="zh-CN" sz="1400">
                        <a:latin typeface="Times New Roman"/>
                        <a:ea typeface="宋体"/>
                      </a:endParaRPr>
                    </a:p>
                    <a:p>
                      <a:pPr>
                        <a:spcAft>
                          <a:spcPts val="0"/>
                        </a:spcAft>
                      </a:pPr>
                      <a:r>
                        <a:rPr lang="en-US" sz="1400">
                          <a:latin typeface="Times New Roman"/>
                          <a:ea typeface="宋体"/>
                        </a:rPr>
                        <a:t>See the </a:t>
                      </a:r>
                      <a:r>
                        <a:rPr lang="en-US" sz="1400" u="sng">
                          <a:solidFill>
                            <a:srgbClr val="0000FF"/>
                          </a:solidFill>
                          <a:latin typeface="Times New Roman"/>
                          <a:ea typeface="宋体"/>
                        </a:rPr>
                        <a:t>Wizard Best Practice</a:t>
                      </a:r>
                      <a:r>
                        <a:rPr lang="en-US" sz="1400">
                          <a:latin typeface="Times New Roman"/>
                          <a:ea typeface="宋体"/>
                        </a:rPr>
                        <a:t> for more detailed information.  </a:t>
                      </a:r>
                      <a:endParaRPr lang="zh-CN" sz="1400">
                        <a:latin typeface="Times New Roman"/>
                        <a:ea typeface="宋体"/>
                      </a:endParaRPr>
                    </a:p>
                    <a:p>
                      <a:pPr>
                        <a:spcAft>
                          <a:spcPts val="0"/>
                        </a:spcAft>
                      </a:pPr>
                      <a:r>
                        <a:rPr lang="en-US" sz="1400">
                          <a:latin typeface="Times New Roman"/>
                          <a:ea typeface="宋体"/>
                        </a:rPr>
                        <a:t>&lt;/INTERNAL&gt;</a:t>
                      </a:r>
                      <a:endParaRPr lang="zh-CN" sz="14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3373">
                <a:tc>
                  <a:txBody>
                    <a:bodyPr/>
                    <a:lstStyle/>
                    <a:p>
                      <a:pPr>
                        <a:spcAft>
                          <a:spcPts val="0"/>
                        </a:spcAft>
                      </a:pPr>
                      <a:r>
                        <a:rPr lang="en-US" sz="1400">
                          <a:latin typeface="Times New Roman"/>
                          <a:ea typeface="宋体"/>
                        </a:rPr>
                        <a:t>resourceBundle</a:t>
                      </a:r>
                      <a:endParaRPr lang="zh-CN" sz="14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4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4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latin typeface="Times New Roman"/>
                          <a:ea typeface="宋体"/>
                        </a:rPr>
                        <a:t>No</a:t>
                      </a:r>
                      <a:endParaRPr lang="zh-CN" sz="14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latin typeface="Times New Roman"/>
                          <a:ea typeface="宋体"/>
                        </a:rPr>
                        <a:t>Class name for the resource bundle to use for the properties of the actions that are to be localized</a:t>
                      </a:r>
                      <a:endParaRPr lang="zh-CN" sz="14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4276">
                <a:tc>
                  <a:txBody>
                    <a:bodyPr/>
                    <a:lstStyle/>
                    <a:p>
                      <a:pPr>
                        <a:spcAft>
                          <a:spcPts val="0"/>
                        </a:spcAft>
                      </a:pPr>
                      <a:r>
                        <a:rPr lang="en-US" sz="1400">
                          <a:latin typeface="Times New Roman"/>
                          <a:ea typeface="宋体"/>
                        </a:rPr>
                        <a:t>renderType</a:t>
                      </a:r>
                      <a:endParaRPr lang="zh-CN" sz="14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4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latin typeface="Times New Roman"/>
                          <a:ea typeface="宋体"/>
                        </a:rPr>
                        <a:t>PDM</a:t>
                      </a:r>
                      <a:endParaRPr lang="zh-CN" sz="14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latin typeface="Times New Roman"/>
                          <a:ea typeface="宋体"/>
                        </a:rPr>
                        <a:t>No</a:t>
                      </a:r>
                      <a:endParaRPr lang="zh-CN" sz="14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latin typeface="Times New Roman"/>
                          <a:ea typeface="宋体"/>
                        </a:rPr>
                        <a:t>Default:</a:t>
                      </a:r>
                      <a:endParaRPr lang="zh-CN" sz="1400" dirty="0">
                        <a:latin typeface="Times New Roman"/>
                        <a:ea typeface="宋体"/>
                      </a:endParaRPr>
                    </a:p>
                    <a:p>
                      <a:pPr>
                        <a:spcAft>
                          <a:spcPts val="0"/>
                        </a:spcAft>
                      </a:pPr>
                      <a:r>
                        <a:rPr lang="en-US" sz="1400" u="sng" dirty="0">
                          <a:solidFill>
                            <a:srgbClr val="0000FF"/>
                          </a:solidFill>
                          <a:latin typeface="Times New Roman"/>
                          <a:ea typeface="宋体"/>
                        </a:rPr>
                        <a:t>http://&lt;host&gt;/&lt;webapp</a:t>
                      </a:r>
                      <a:r>
                        <a:rPr lang="en-US" sz="1400" dirty="0">
                          <a:latin typeface="Times New Roman"/>
                          <a:ea typeface="宋体"/>
                        </a:rPr>
                        <a:t>&gt;</a:t>
                      </a:r>
                      <a:endParaRPr lang="zh-CN" sz="1400" dirty="0">
                        <a:latin typeface="Times New Roman"/>
                        <a:ea typeface="宋体"/>
                      </a:endParaRPr>
                    </a:p>
                    <a:p>
                      <a:pPr>
                        <a:spcAft>
                          <a:spcPts val="0"/>
                        </a:spcAft>
                      </a:pPr>
                      <a:r>
                        <a:rPr lang="en-US" sz="1400" dirty="0">
                          <a:latin typeface="Times New Roman"/>
                          <a:ea typeface="宋体"/>
                        </a:rPr>
                        <a:t>General:</a:t>
                      </a:r>
                      <a:endParaRPr lang="zh-CN" sz="1400" dirty="0">
                        <a:latin typeface="Times New Roman"/>
                        <a:ea typeface="宋体"/>
                      </a:endParaRPr>
                    </a:p>
                    <a:p>
                      <a:pPr>
                        <a:spcAft>
                          <a:spcPts val="0"/>
                        </a:spcAft>
                      </a:pPr>
                      <a:r>
                        <a:rPr lang="en-US" sz="1400" u="sng" dirty="0">
                          <a:solidFill>
                            <a:srgbClr val="0000FF"/>
                          </a:solidFill>
                          <a:latin typeface="Times New Roman"/>
                          <a:ea typeface="宋体"/>
                        </a:rPr>
                        <a:t>http://&lt;host&gt;/&lt;webapp&gt;&lt;command.method</a:t>
                      </a:r>
                      <a:r>
                        <a:rPr lang="en-US" sz="1400" dirty="0">
                          <a:latin typeface="Times New Roman"/>
                          <a:ea typeface="宋体"/>
                        </a:rPr>
                        <a:t>&gt;</a:t>
                      </a:r>
                      <a:endParaRPr lang="zh-CN" sz="1400" dirty="0">
                        <a:latin typeface="Times New Roman"/>
                        <a:ea typeface="宋体"/>
                      </a:endParaRPr>
                    </a:p>
                    <a:p>
                      <a:pPr>
                        <a:spcAft>
                          <a:spcPts val="0"/>
                        </a:spcAft>
                      </a:pPr>
                      <a:r>
                        <a:rPr lang="en-US" sz="1400" dirty="0">
                          <a:latin typeface="Times New Roman"/>
                          <a:ea typeface="宋体"/>
                        </a:rPr>
                        <a:t>General with context:</a:t>
                      </a:r>
                      <a:endParaRPr lang="zh-CN" sz="1400" dirty="0">
                        <a:latin typeface="Times New Roman"/>
                        <a:ea typeface="宋体"/>
                      </a:endParaRPr>
                    </a:p>
                    <a:p>
                      <a:pPr>
                        <a:spcAft>
                          <a:spcPts val="0"/>
                        </a:spcAft>
                      </a:pPr>
                      <a:r>
                        <a:rPr lang="en-US" sz="1400" u="sng" dirty="0">
                          <a:solidFill>
                            <a:srgbClr val="0000FF"/>
                          </a:solidFill>
                          <a:latin typeface="Times New Roman"/>
                          <a:ea typeface="宋体"/>
                        </a:rPr>
                        <a:t>http://&lt;host&gt;/&lt;webapp&gt;&lt;command.method&gt;?oid</a:t>
                      </a:r>
                      <a:r>
                        <a:rPr lang="en-US" sz="1400" dirty="0">
                          <a:latin typeface="Times New Roman"/>
                          <a:ea typeface="宋体"/>
                        </a:rPr>
                        <a:t>=...</a:t>
                      </a:r>
                      <a:endParaRPr lang="zh-CN" sz="1400" dirty="0">
                        <a:latin typeface="Times New Roman"/>
                        <a:ea typeface="宋体"/>
                      </a:endParaRPr>
                    </a:p>
                    <a:p>
                      <a:pPr>
                        <a:spcAft>
                          <a:spcPts val="0"/>
                        </a:spcAft>
                      </a:pPr>
                      <a:r>
                        <a:rPr lang="en-US" sz="1400" dirty="0">
                          <a:latin typeface="Times New Roman"/>
                          <a:ea typeface="宋体"/>
                        </a:rPr>
                        <a:t>PDM: </a:t>
                      </a:r>
                      <a:r>
                        <a:rPr lang="en-US" sz="1400" dirty="0" err="1">
                          <a:latin typeface="Times New Roman"/>
                          <a:ea typeface="宋体"/>
                        </a:rPr>
                        <a:t>url</a:t>
                      </a:r>
                      <a:r>
                        <a:rPr lang="en-US" sz="1400" dirty="0">
                          <a:latin typeface="Times New Roman"/>
                          <a:ea typeface="宋体"/>
                        </a:rPr>
                        <a:t> generated by </a:t>
                      </a:r>
                      <a:r>
                        <a:rPr lang="en-US" sz="1400" dirty="0" err="1">
                          <a:latin typeface="Times New Roman"/>
                          <a:ea typeface="宋体"/>
                        </a:rPr>
                        <a:t>URLactionDelegate</a:t>
                      </a:r>
                      <a:r>
                        <a:rPr lang="en-US" sz="1400" dirty="0">
                          <a:latin typeface="Times New Roman"/>
                          <a:ea typeface="宋体"/>
                        </a:rPr>
                        <a:t>; used for template processing or DCA</a:t>
                      </a:r>
                      <a:endParaRPr lang="zh-CN" sz="14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thruBlk="1"/>
  </p:transition>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graphicFrame>
        <p:nvGraphicFramePr>
          <p:cNvPr id="7" name="表格 6"/>
          <p:cNvGraphicFramePr>
            <a:graphicFrameLocks noGrp="1"/>
          </p:cNvGraphicFramePr>
          <p:nvPr/>
        </p:nvGraphicFramePr>
        <p:xfrm>
          <a:off x="755577" y="1340768"/>
          <a:ext cx="7704854" cy="4608512"/>
        </p:xfrm>
        <a:graphic>
          <a:graphicData uri="http://schemas.openxmlformats.org/drawingml/2006/table">
            <a:tbl>
              <a:tblPr/>
              <a:tblGrid>
                <a:gridCol w="1460712"/>
                <a:gridCol w="1038015"/>
                <a:gridCol w="1558806"/>
                <a:gridCol w="1117382"/>
                <a:gridCol w="2529939"/>
              </a:tblGrid>
              <a:tr h="2304256">
                <a:tc>
                  <a:txBody>
                    <a:bodyPr/>
                    <a:lstStyle/>
                    <a:p>
                      <a:pPr>
                        <a:spcAft>
                          <a:spcPts val="0"/>
                        </a:spcAft>
                      </a:pPr>
                      <a:r>
                        <a:rPr lang="en-US" sz="1600">
                          <a:latin typeface="Times New Roman"/>
                          <a:ea typeface="宋体"/>
                        </a:rPr>
                        <a:t>uicomponent</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No</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References entry n roleaccessprefs.xml (uic.name) to specifiy role-based access.  &lt;INTERNAL&gt;</a:t>
                      </a:r>
                      <a:endParaRPr lang="zh-CN" sz="1600">
                        <a:latin typeface="Times New Roman"/>
                        <a:ea typeface="宋体"/>
                      </a:endParaRPr>
                    </a:p>
                    <a:p>
                      <a:pPr>
                        <a:spcAft>
                          <a:spcPts val="0"/>
                        </a:spcAft>
                      </a:pPr>
                      <a:r>
                        <a:rPr lang="en-US" sz="1600">
                          <a:latin typeface="Times New Roman"/>
                          <a:ea typeface="宋体"/>
                        </a:rPr>
                        <a:t>See the </a:t>
                      </a:r>
                      <a:r>
                        <a:rPr lang="en-US" sz="1600" u="sng">
                          <a:solidFill>
                            <a:srgbClr val="0000FF"/>
                          </a:solidFill>
                          <a:latin typeface="Times New Roman"/>
                          <a:ea typeface="宋体"/>
                          <a:hlinkClick r:id="rId2"/>
                        </a:rPr>
                        <a:t>Role Based UI best practice</a:t>
                      </a:r>
                      <a:r>
                        <a:rPr lang="en-US" sz="1600">
                          <a:latin typeface="Times New Roman"/>
                          <a:ea typeface="宋体"/>
                        </a:rPr>
                        <a:t> for more detailed information.  </a:t>
                      </a:r>
                      <a:endParaRPr lang="zh-CN" sz="1600">
                        <a:latin typeface="Times New Roman"/>
                        <a:ea typeface="宋体"/>
                      </a:endParaRPr>
                    </a:p>
                    <a:p>
                      <a:pPr>
                        <a:spcAft>
                          <a:spcPts val="0"/>
                        </a:spcAft>
                      </a:pPr>
                      <a:r>
                        <a:rPr lang="en-US" sz="1600">
                          <a:latin typeface="Times New Roman"/>
                          <a:ea typeface="宋体"/>
                        </a:rPr>
                        <a:t>&lt;/INTERNAL&gt;</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4256">
                <a:tc>
                  <a:txBody>
                    <a:bodyPr/>
                    <a:lstStyle/>
                    <a:p>
                      <a:pPr>
                        <a:spcAft>
                          <a:spcPts val="0"/>
                        </a:spcAft>
                      </a:pPr>
                      <a:r>
                        <a:rPr lang="en-US" sz="1600">
                          <a:latin typeface="Times New Roman"/>
                          <a:ea typeface="宋体"/>
                        </a:rPr>
                        <a:t>postloadJS</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No</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宋体"/>
                          <a:cs typeface="Arial"/>
                        </a:rPr>
                        <a:t>The </a:t>
                      </a:r>
                      <a:r>
                        <a:rPr lang="en-US" sz="1600" dirty="0" err="1">
                          <a:latin typeface="Times New Roman"/>
                          <a:ea typeface="宋体"/>
                          <a:cs typeface="Arial"/>
                        </a:rPr>
                        <a:t>javascript</a:t>
                      </a:r>
                      <a:r>
                        <a:rPr lang="en-US" sz="1600" dirty="0">
                          <a:latin typeface="Times New Roman"/>
                          <a:ea typeface="宋体"/>
                          <a:cs typeface="Arial"/>
                        </a:rPr>
                        <a:t> function is executed after a wizard step is loaded into memory, but before it is displayed to the user.</a:t>
                      </a:r>
                      <a:r>
                        <a:rPr lang="en-US" sz="1600" dirty="0">
                          <a:latin typeface="Times New Roman"/>
                          <a:ea typeface="宋体"/>
                        </a:rPr>
                        <a:t> &lt;INTERNAL&gt;</a:t>
                      </a:r>
                      <a:endParaRPr lang="zh-CN" sz="1600" dirty="0">
                        <a:latin typeface="Times New Roman"/>
                        <a:ea typeface="宋体"/>
                      </a:endParaRPr>
                    </a:p>
                    <a:p>
                      <a:pPr>
                        <a:spcAft>
                          <a:spcPts val="0"/>
                        </a:spcAft>
                      </a:pPr>
                      <a:r>
                        <a:rPr lang="en-US" sz="1600" dirty="0">
                          <a:latin typeface="Times New Roman"/>
                          <a:ea typeface="宋体"/>
                        </a:rPr>
                        <a:t>See the </a:t>
                      </a:r>
                      <a:r>
                        <a:rPr lang="en-US" sz="1600" u="sng" dirty="0">
                          <a:solidFill>
                            <a:srgbClr val="0000FF"/>
                          </a:solidFill>
                          <a:latin typeface="Times New Roman"/>
                          <a:ea typeface="宋体"/>
                          <a:hlinkClick r:id="rId3"/>
                        </a:rPr>
                        <a:t>Wizard Best Practice</a:t>
                      </a:r>
                      <a:r>
                        <a:rPr lang="en-US" sz="1600" dirty="0">
                          <a:latin typeface="Times New Roman"/>
                          <a:ea typeface="宋体"/>
                        </a:rPr>
                        <a:t> for more detailed information.  </a:t>
                      </a:r>
                      <a:endParaRPr lang="zh-CN" sz="1600" dirty="0">
                        <a:latin typeface="Times New Roman"/>
                        <a:ea typeface="宋体"/>
                      </a:endParaRPr>
                    </a:p>
                    <a:p>
                      <a:pPr>
                        <a:spcAft>
                          <a:spcPts val="0"/>
                        </a:spcAft>
                      </a:pPr>
                      <a:r>
                        <a:rPr lang="en-US" sz="1600" dirty="0">
                          <a:latin typeface="Times New Roman"/>
                          <a:ea typeface="宋体"/>
                        </a:rPr>
                        <a:t>&lt;/INTERNAL</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thruBlk="1"/>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dirty="0" smtClean="0"/>
              <a:t>如有必要</a:t>
            </a:r>
            <a:r>
              <a:rPr lang="en-US" altLang="zh-CN" dirty="0" smtClean="0"/>
              <a:t>,</a:t>
            </a:r>
            <a:r>
              <a:rPr lang="zh-CN" altLang="en-US" dirty="0" smtClean="0"/>
              <a:t>设立一个</a:t>
            </a:r>
            <a:r>
              <a:rPr lang="en-US" altLang="zh-CN" dirty="0" smtClean="0"/>
              <a:t>&lt;</a:t>
            </a:r>
            <a:r>
              <a:rPr lang="zh-CN" altLang="en-US" dirty="0" smtClean="0"/>
              <a:t>命令</a:t>
            </a:r>
            <a:r>
              <a:rPr lang="en-US" altLang="zh-CN" dirty="0" smtClean="0"/>
              <a:t>&gt;</a:t>
            </a:r>
            <a:r>
              <a:rPr lang="zh-CN" altLang="en-US" dirty="0" smtClean="0"/>
              <a:t>标记中的标记的机构为界定的处理方面的行动。</a:t>
            </a:r>
            <a:br>
              <a:rPr lang="zh-CN" altLang="en-US" dirty="0" smtClean="0"/>
            </a:br>
            <a:r>
              <a:rPr lang="en-US" altLang="zh-CN" dirty="0" smtClean="0"/>
              <a:t> &lt;command class="</a:t>
            </a:r>
            <a:r>
              <a:rPr lang="en-US" altLang="zh-CN" dirty="0" err="1" smtClean="0"/>
              <a:t>com.ptc.windchill.enterprise.doc.forms.CreateDocFormProcessor</a:t>
            </a:r>
            <a:r>
              <a:rPr lang="en-US" altLang="zh-CN" dirty="0" smtClean="0"/>
              <a:t>" method="execute" </a:t>
            </a:r>
            <a:r>
              <a:rPr lang="en-US" altLang="zh-CN" dirty="0" err="1" smtClean="0"/>
              <a:t>windowType</a:t>
            </a:r>
            <a:r>
              <a:rPr lang="en-US" altLang="zh-CN" dirty="0" smtClean="0"/>
              <a:t>="popup" </a:t>
            </a:r>
            <a:r>
              <a:rPr lang="en-US" altLang="zh-CN" dirty="0" err="1" smtClean="0"/>
              <a:t>onClick</a:t>
            </a:r>
            <a:r>
              <a:rPr lang="en-US" altLang="zh-CN" dirty="0" smtClean="0"/>
              <a:t>="</a:t>
            </a:r>
            <a:r>
              <a:rPr lang="en-US" altLang="zh-CN" dirty="0" err="1" smtClean="0"/>
              <a:t>validateCreateLocation</a:t>
            </a:r>
            <a:r>
              <a:rPr lang="en-US" altLang="zh-CN" dirty="0" smtClean="0"/>
              <a:t>(event)"/&gt;</a:t>
            </a:r>
            <a:br>
              <a:rPr lang="en-US" altLang="zh-CN" dirty="0" smtClean="0"/>
            </a:br>
            <a:r>
              <a:rPr lang="zh-CN" altLang="en-US" dirty="0" smtClean="0"/>
              <a:t>类别的界定哪些类属性</a:t>
            </a:r>
            <a:r>
              <a:rPr lang="en-US" altLang="zh-CN" dirty="0" smtClean="0"/>
              <a:t>,</a:t>
            </a:r>
            <a:r>
              <a:rPr lang="zh-CN" altLang="en-US" dirty="0" smtClean="0"/>
              <a:t>使用处理。 属性的方法界定哪些方法来执行在类。 类型</a:t>
            </a:r>
            <a:r>
              <a:rPr lang="en-US" altLang="zh-CN" dirty="0" smtClean="0"/>
              <a:t>(</a:t>
            </a:r>
            <a:r>
              <a:rPr lang="en-US" altLang="zh-CN" dirty="0" err="1" smtClean="0"/>
              <a:t>windowtype</a:t>
            </a:r>
            <a:r>
              <a:rPr lang="en-US" altLang="zh-CN" dirty="0" smtClean="0"/>
              <a:t>)</a:t>
            </a:r>
            <a:r>
              <a:rPr lang="zh-CN" altLang="en-US" dirty="0" smtClean="0"/>
              <a:t>的属性窗口确定什么行动</a:t>
            </a:r>
            <a:r>
              <a:rPr lang="en-US" altLang="zh-CN" dirty="0" smtClean="0"/>
              <a:t>,</a:t>
            </a:r>
            <a:r>
              <a:rPr lang="zh-CN" altLang="en-US" dirty="0" smtClean="0"/>
              <a:t>采取。 在上面的示例命令是在新文件的行动是一个向导的类型</a:t>
            </a:r>
            <a:r>
              <a:rPr lang="en-US" altLang="zh-CN" dirty="0" smtClean="0"/>
              <a:t>(</a:t>
            </a:r>
            <a:r>
              <a:rPr lang="en-US" altLang="zh-CN" dirty="0" err="1" smtClean="0"/>
              <a:t>windowtype</a:t>
            </a:r>
            <a:r>
              <a:rPr lang="en-US" altLang="zh-CN" dirty="0" smtClean="0"/>
              <a:t>),</a:t>
            </a:r>
            <a:r>
              <a:rPr lang="zh-CN" altLang="en-US" dirty="0" smtClean="0"/>
              <a:t>是“弹出</a:t>
            </a:r>
            <a:r>
              <a:rPr lang="en-US" altLang="zh-CN" dirty="0" smtClean="0"/>
              <a:t>"</a:t>
            </a:r>
            <a:r>
              <a:rPr lang="zh-CN" altLang="en-US" dirty="0" smtClean="0"/>
              <a:t>。 该框架将添加</a:t>
            </a:r>
            <a:r>
              <a:rPr lang="en-US" altLang="zh-CN" dirty="0" smtClean="0"/>
              <a:t>JavaScript,</a:t>
            </a:r>
            <a:r>
              <a:rPr lang="zh-CN" altLang="en-US" dirty="0" smtClean="0"/>
              <a:t>发起这项行动在新窗口中。 指明该类和方法是执行提交后的向导。</a:t>
            </a:r>
            <a:r>
              <a:rPr lang="zh-CN" altLang="en-US" sz="2800" dirty="0" smtClean="0"/>
              <a:t/>
            </a:r>
            <a:br>
              <a:rPr lang="zh-CN" altLang="en-US" sz="2800" dirty="0" smtClean="0"/>
            </a:br>
            <a:endParaRPr lang="zh-CN" altLang="en-US" sz="2800" dirty="0" smtClean="0"/>
          </a:p>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sz="2000" b="1" dirty="0" smtClean="0"/>
              <a:t>Possible Command Attributes</a:t>
            </a:r>
            <a:endParaRPr lang="zh-CN" altLang="zh-CN" sz="2000" b="1" dirty="0" smtClean="0"/>
          </a:p>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graphicFrame>
        <p:nvGraphicFramePr>
          <p:cNvPr id="7" name="表格 6"/>
          <p:cNvGraphicFramePr>
            <a:graphicFrameLocks noGrp="1"/>
          </p:cNvGraphicFramePr>
          <p:nvPr/>
        </p:nvGraphicFramePr>
        <p:xfrm>
          <a:off x="899592" y="1628800"/>
          <a:ext cx="7704856" cy="5174190"/>
        </p:xfrm>
        <a:graphic>
          <a:graphicData uri="http://schemas.openxmlformats.org/drawingml/2006/table">
            <a:tbl>
              <a:tblPr/>
              <a:tblGrid>
                <a:gridCol w="864096"/>
                <a:gridCol w="1440160"/>
                <a:gridCol w="1398436"/>
                <a:gridCol w="617788"/>
                <a:gridCol w="3384376"/>
              </a:tblGrid>
              <a:tr h="432828">
                <a:tc>
                  <a:txBody>
                    <a:bodyPr/>
                    <a:lstStyle/>
                    <a:p>
                      <a:pPr>
                        <a:spcAft>
                          <a:spcPts val="0"/>
                        </a:spcAft>
                      </a:pPr>
                      <a:r>
                        <a:rPr lang="en-US" sz="1600" b="1" dirty="0">
                          <a:latin typeface="Times New Roman"/>
                          <a:ea typeface="宋体"/>
                        </a:rPr>
                        <a:t>Parameter</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a:latin typeface="Times New Roman"/>
                          <a:ea typeface="宋体"/>
                        </a:rPr>
                        <a:t>Default Value</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a:latin typeface="Times New Roman"/>
                          <a:ea typeface="宋体"/>
                        </a:rPr>
                        <a:t>Possible values</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a:latin typeface="Times New Roman"/>
                          <a:ea typeface="宋体"/>
                        </a:rPr>
                        <a:t>Required?</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a:latin typeface="Times New Roman"/>
                          <a:ea typeface="宋体"/>
                        </a:rPr>
                        <a:t>Description</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2535">
                <a:tc>
                  <a:txBody>
                    <a:bodyPr/>
                    <a:lstStyle/>
                    <a:p>
                      <a:pPr>
                        <a:spcAft>
                          <a:spcPts val="0"/>
                        </a:spcAft>
                      </a:pPr>
                      <a:r>
                        <a:rPr lang="en-US" sz="1600">
                          <a:latin typeface="Times New Roman"/>
                          <a:ea typeface="宋体"/>
                        </a:rPr>
                        <a:t>class</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n/a</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No</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The class to handle post</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828">
                <a:tc>
                  <a:txBody>
                    <a:bodyPr/>
                    <a:lstStyle/>
                    <a:p>
                      <a:pPr>
                        <a:spcAft>
                          <a:spcPts val="0"/>
                        </a:spcAft>
                      </a:pPr>
                      <a:r>
                        <a:rPr lang="en-US" sz="1600" dirty="0">
                          <a:latin typeface="Times New Roman"/>
                          <a:ea typeface="宋体"/>
                        </a:rPr>
                        <a:t>method</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n/a</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No</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The method in the class to execute and handle post</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2535">
                <a:tc>
                  <a:txBody>
                    <a:bodyPr/>
                    <a:lstStyle/>
                    <a:p>
                      <a:pPr>
                        <a:spcAft>
                          <a:spcPts val="0"/>
                        </a:spcAft>
                      </a:pPr>
                      <a:r>
                        <a:rPr lang="en-US" sz="1600">
                          <a:latin typeface="Times New Roman"/>
                          <a:ea typeface="宋体"/>
                        </a:rPr>
                        <a:t>url</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n/a</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No</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Used to override the generated url</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65656">
                <a:tc>
                  <a:txBody>
                    <a:bodyPr/>
                    <a:lstStyle/>
                    <a:p>
                      <a:pPr>
                        <a:spcAft>
                          <a:spcPts val="0"/>
                        </a:spcAft>
                      </a:pPr>
                      <a:r>
                        <a:rPr lang="en-US" sz="1600">
                          <a:latin typeface="Times New Roman"/>
                          <a:ea typeface="宋体"/>
                        </a:rPr>
                        <a:t>onClick</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n/a</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No</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Specified an additional onclick function to call.  Useful for confirming with the user whether to execute a special action</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64139">
                <a:tc>
                  <a:txBody>
                    <a:bodyPr/>
                    <a:lstStyle/>
                    <a:p>
                      <a:pPr>
                        <a:spcAft>
                          <a:spcPts val="0"/>
                        </a:spcAft>
                      </a:pPr>
                      <a:r>
                        <a:rPr lang="en-US" sz="1600" dirty="0" err="1">
                          <a:latin typeface="Times New Roman"/>
                          <a:ea typeface="宋体"/>
                        </a:rPr>
                        <a:t>windowType</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page</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New|no_content| normal|page| popup|wizard_step</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No</a:t>
                      </a:r>
                      <a:endParaRPr lang="zh-CN" sz="16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dirty="0">
                          <a:latin typeface="Times New Roman"/>
                          <a:ea typeface="宋体"/>
                        </a:rPr>
                        <a:t>New:</a:t>
                      </a:r>
                      <a:r>
                        <a:rPr lang="en-US" sz="1600" dirty="0">
                          <a:latin typeface="Times New Roman"/>
                          <a:ea typeface="宋体"/>
                        </a:rPr>
                        <a:t> like a popup, except includes a browser bar</a:t>
                      </a:r>
                      <a:endParaRPr lang="zh-CN" sz="1600" dirty="0">
                        <a:latin typeface="Times New Roman"/>
                        <a:ea typeface="宋体"/>
                      </a:endParaRPr>
                    </a:p>
                    <a:p>
                      <a:pPr>
                        <a:spcAft>
                          <a:spcPts val="0"/>
                        </a:spcAft>
                      </a:pPr>
                      <a:r>
                        <a:rPr lang="en-US" sz="1600" b="1" dirty="0" err="1">
                          <a:latin typeface="Times New Roman"/>
                          <a:ea typeface="宋体"/>
                        </a:rPr>
                        <a:t>no_content</a:t>
                      </a:r>
                      <a:r>
                        <a:rPr lang="en-US" sz="1600" b="1" dirty="0">
                          <a:latin typeface="Times New Roman"/>
                          <a:ea typeface="宋体"/>
                        </a:rPr>
                        <a:t>:</a:t>
                      </a:r>
                      <a:r>
                        <a:rPr lang="en-US" sz="1600" dirty="0">
                          <a:latin typeface="Times New Roman"/>
                          <a:ea typeface="宋体"/>
                        </a:rPr>
                        <a:t> no window action</a:t>
                      </a:r>
                      <a:endParaRPr lang="zh-CN" sz="1600" dirty="0">
                        <a:latin typeface="Times New Roman"/>
                        <a:ea typeface="宋体"/>
                      </a:endParaRPr>
                    </a:p>
                    <a:p>
                      <a:pPr>
                        <a:spcAft>
                          <a:spcPts val="0"/>
                        </a:spcAft>
                      </a:pPr>
                      <a:r>
                        <a:rPr lang="en-US" sz="1600" b="1" dirty="0">
                          <a:latin typeface="Times New Roman"/>
                          <a:ea typeface="宋体"/>
                        </a:rPr>
                        <a:t>normal:</a:t>
                      </a:r>
                      <a:r>
                        <a:rPr lang="en-US" sz="1600" dirty="0">
                          <a:latin typeface="Times New Roman"/>
                          <a:ea typeface="宋体"/>
                        </a:rPr>
                        <a:t> default, submit the form</a:t>
                      </a:r>
                      <a:endParaRPr lang="zh-CN" sz="1600" dirty="0">
                        <a:latin typeface="Times New Roman"/>
                        <a:ea typeface="宋体"/>
                      </a:endParaRPr>
                    </a:p>
                    <a:p>
                      <a:pPr>
                        <a:spcAft>
                          <a:spcPts val="0"/>
                        </a:spcAft>
                      </a:pPr>
                      <a:r>
                        <a:rPr lang="en-US" sz="1600" b="1" dirty="0" err="1">
                          <a:latin typeface="Times New Roman"/>
                          <a:ea typeface="宋体"/>
                        </a:rPr>
                        <a:t>wizard_step</a:t>
                      </a:r>
                      <a:r>
                        <a:rPr lang="en-US" sz="1600" b="1" dirty="0">
                          <a:latin typeface="Times New Roman"/>
                          <a:ea typeface="宋体"/>
                        </a:rPr>
                        <a:t>:</a:t>
                      </a:r>
                      <a:r>
                        <a:rPr lang="en-US" sz="1600" dirty="0">
                          <a:latin typeface="Times New Roman"/>
                          <a:ea typeface="宋体"/>
                        </a:rPr>
                        <a:t> display the action as a wizard step</a:t>
                      </a:r>
                      <a:endParaRPr lang="zh-CN" sz="1600" dirty="0">
                        <a:latin typeface="Times New Roman"/>
                        <a:ea typeface="宋体"/>
                      </a:endParaRPr>
                    </a:p>
                    <a:p>
                      <a:pPr>
                        <a:spcAft>
                          <a:spcPts val="0"/>
                        </a:spcAft>
                      </a:pPr>
                      <a:r>
                        <a:rPr lang="en-US" sz="1600" b="1" dirty="0">
                          <a:latin typeface="Times New Roman"/>
                          <a:ea typeface="宋体"/>
                        </a:rPr>
                        <a:t>page</a:t>
                      </a:r>
                      <a:r>
                        <a:rPr lang="en-US" sz="1600" dirty="0">
                          <a:latin typeface="Times New Roman"/>
                          <a:ea typeface="宋体"/>
                        </a:rPr>
                        <a:t>: display a new page</a:t>
                      </a:r>
                      <a:endParaRPr lang="zh-CN" sz="1600" dirty="0">
                        <a:latin typeface="Times New Roman"/>
                        <a:ea typeface="宋体"/>
                      </a:endParaRPr>
                    </a:p>
                    <a:p>
                      <a:pPr>
                        <a:spcAft>
                          <a:spcPts val="0"/>
                        </a:spcAft>
                      </a:pPr>
                      <a:r>
                        <a:rPr lang="en-US" sz="1600" b="1" dirty="0">
                          <a:latin typeface="Times New Roman"/>
                          <a:ea typeface="宋体"/>
                        </a:rPr>
                        <a:t>popup</a:t>
                      </a:r>
                      <a:r>
                        <a:rPr lang="en-US" sz="1600" dirty="0">
                          <a:latin typeface="Times New Roman"/>
                          <a:ea typeface="宋体"/>
                        </a:rPr>
                        <a:t>: </a:t>
                      </a:r>
                      <a:r>
                        <a:rPr lang="en-US" sz="1600" dirty="0" err="1">
                          <a:latin typeface="Times New Roman"/>
                          <a:ea typeface="宋体"/>
                        </a:rPr>
                        <a:t>creat</a:t>
                      </a:r>
                      <a:r>
                        <a:rPr lang="en-US" sz="1600" dirty="0">
                          <a:latin typeface="Times New Roman"/>
                          <a:ea typeface="宋体"/>
                        </a:rPr>
                        <a:t> a non-modal popup</a:t>
                      </a:r>
                      <a:endParaRPr lang="zh-CN" sz="1600" dirty="0">
                        <a:latin typeface="Times New Roman"/>
                        <a:ea typeface="宋体"/>
                      </a:endParaRPr>
                    </a:p>
                    <a:p>
                      <a:pPr>
                        <a:spcAft>
                          <a:spcPts val="0"/>
                        </a:spcAft>
                      </a:pPr>
                      <a:r>
                        <a:rPr lang="en-US" sz="1600" b="1" dirty="0">
                          <a:latin typeface="Times New Roman"/>
                          <a:ea typeface="宋体"/>
                        </a:rPr>
                        <a:t>dialog</a:t>
                      </a:r>
                      <a:r>
                        <a:rPr lang="en-US" sz="1600" dirty="0">
                          <a:latin typeface="Times New Roman"/>
                          <a:ea typeface="宋体"/>
                        </a:rPr>
                        <a:t>, typically a wizard.  Sets come form of data</a:t>
                      </a:r>
                      <a:endParaRPr lang="zh-CN" sz="16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thruBlk="1"/>
  </p:transition>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lvl="0" indent="28575">
              <a:spcBef>
                <a:spcPct val="0"/>
              </a:spcBef>
              <a:buClrTx/>
              <a:buSzTx/>
              <a:buNone/>
            </a:pPr>
            <a:r>
              <a:rPr lang="zh-CN" altLang="zh-CN" sz="1600" dirty="0" smtClean="0">
                <a:solidFill>
                  <a:srgbClr val="000000"/>
                </a:solidFill>
                <a:latin typeface="Arial" pitchFamily="34" charset="0"/>
                <a:ea typeface="宋体" pitchFamily="2" charset="-122"/>
                <a:cs typeface="Arial" pitchFamily="34" charset="0"/>
              </a:rPr>
              <a:t>For example: </a:t>
            </a:r>
            <a:endParaRPr lang="zh-CN" altLang="zh-CN" sz="1600" dirty="0" smtClean="0">
              <a:latin typeface="Times New Roman" pitchFamily="18" charset="0"/>
              <a:ea typeface="宋体" pitchFamily="2" charset="-122"/>
              <a:cs typeface="Times New Roman" pitchFamily="18" charset="0"/>
            </a:endParaRPr>
          </a:p>
          <a:p>
            <a:pPr marL="0" lvl="0" indent="28575" eaLnBrk="0" hangingPunct="0">
              <a:spcBef>
                <a:spcPct val="0"/>
              </a:spcBef>
              <a:buClrTx/>
              <a:buSzTx/>
              <a:buNone/>
            </a:pPr>
            <a:r>
              <a:rPr lang="en-US" altLang="zh-CN" sz="1600" dirty="0" smtClean="0">
                <a:latin typeface="Times New Roman" pitchFamily="18" charset="0"/>
                <a:ea typeface="宋体" pitchFamily="2" charset="-122"/>
                <a:cs typeface="Times New Roman" pitchFamily="18" charset="0"/>
              </a:rPr>
              <a:t>&lt;</a:t>
            </a:r>
            <a:r>
              <a:rPr lang="en-US" altLang="zh-CN" sz="1600" dirty="0" err="1" smtClean="0">
                <a:latin typeface="Times New Roman" pitchFamily="18" charset="0"/>
                <a:ea typeface="宋体" pitchFamily="2" charset="-122"/>
                <a:cs typeface="Times New Roman" pitchFamily="18" charset="0"/>
              </a:rPr>
              <a:t>objecttype</a:t>
            </a:r>
            <a:r>
              <a:rPr lang="en-US" altLang="zh-CN" sz="1600" dirty="0" smtClean="0">
                <a:latin typeface="Times New Roman" pitchFamily="18" charset="0"/>
                <a:ea typeface="宋体" pitchFamily="2" charset="-122"/>
                <a:cs typeface="Times New Roman" pitchFamily="18" charset="0"/>
              </a:rPr>
              <a:t> name="document" class="</a:t>
            </a:r>
            <a:r>
              <a:rPr lang="en-US" altLang="zh-CN" sz="1600" dirty="0" err="1" smtClean="0">
                <a:latin typeface="Times New Roman" pitchFamily="18" charset="0"/>
                <a:ea typeface="宋体" pitchFamily="2" charset="-122"/>
                <a:cs typeface="Times New Roman" pitchFamily="18" charset="0"/>
              </a:rPr>
              <a:t>wt.doc.WTDocument</a:t>
            </a:r>
            <a:r>
              <a:rPr lang="en-US" altLang="zh-CN" sz="1600" dirty="0" smtClean="0">
                <a:latin typeface="Times New Roman" pitchFamily="18" charset="0"/>
                <a:ea typeface="宋体" pitchFamily="2" charset="-122"/>
                <a:cs typeface="Times New Roman" pitchFamily="18" charset="0"/>
              </a:rPr>
              <a:t>" </a:t>
            </a:r>
          </a:p>
          <a:p>
            <a:pPr marL="0" lvl="0" indent="28575" eaLnBrk="0" hangingPunct="0">
              <a:spcBef>
                <a:spcPct val="0"/>
              </a:spcBef>
              <a:buClrTx/>
              <a:buSzTx/>
              <a:buNone/>
            </a:pPr>
            <a:r>
              <a:rPr lang="en-US" altLang="zh-CN" sz="1600" dirty="0" err="1" smtClean="0">
                <a:latin typeface="Times New Roman" pitchFamily="18" charset="0"/>
                <a:ea typeface="宋体" pitchFamily="2" charset="-122"/>
                <a:cs typeface="Times New Roman" pitchFamily="18" charset="0"/>
              </a:rPr>
              <a:t>resourceBundle</a:t>
            </a:r>
            <a:r>
              <a:rPr lang="en-US" altLang="zh-CN" sz="1600" dirty="0" smtClean="0">
                <a:latin typeface="Times New Roman" pitchFamily="18" charset="0"/>
                <a:ea typeface="宋体" pitchFamily="2" charset="-122"/>
                <a:cs typeface="Times New Roman" pitchFamily="18" charset="0"/>
              </a:rPr>
              <a:t>="</a:t>
            </a:r>
            <a:r>
              <a:rPr lang="en-US" altLang="zh-CN" sz="1600" dirty="0" err="1" smtClean="0">
                <a:latin typeface="Times New Roman" pitchFamily="18" charset="0"/>
                <a:ea typeface="宋体" pitchFamily="2" charset="-122"/>
                <a:cs typeface="Times New Roman" pitchFamily="18" charset="0"/>
              </a:rPr>
              <a:t>com.ptc.windchill.enterprise.doc.documentResource</a:t>
            </a:r>
            <a:r>
              <a:rPr lang="en-US" altLang="zh-CN" sz="1600" dirty="0" smtClean="0">
                <a:latin typeface="Times New Roman" pitchFamily="18" charset="0"/>
                <a:ea typeface="宋体" pitchFamily="2" charset="-122"/>
                <a:cs typeface="Times New Roman" pitchFamily="18" charset="0"/>
              </a:rPr>
              <a:t>"&gt;</a:t>
            </a:r>
          </a:p>
          <a:p>
            <a:pPr marL="0" lvl="0" indent="28575" eaLnBrk="0" hangingPunct="0">
              <a:spcBef>
                <a:spcPct val="0"/>
              </a:spcBef>
              <a:buClrTx/>
              <a:buSzTx/>
              <a:buNone/>
            </a:pPr>
            <a:r>
              <a:rPr lang="en-US" altLang="zh-CN" sz="1600" dirty="0" smtClean="0">
                <a:latin typeface="Times New Roman" pitchFamily="18" charset="0"/>
                <a:ea typeface="宋体" pitchFamily="2" charset="-122"/>
                <a:cs typeface="Times New Roman" pitchFamily="18" charset="0"/>
              </a:rPr>
              <a:t>&lt;action name="create" </a:t>
            </a:r>
            <a:r>
              <a:rPr lang="en-US" altLang="zh-CN" sz="1600" dirty="0" err="1" smtClean="0">
                <a:latin typeface="Times New Roman" pitchFamily="18" charset="0"/>
                <a:ea typeface="宋体" pitchFamily="2" charset="-122"/>
                <a:cs typeface="Times New Roman" pitchFamily="18" charset="0"/>
              </a:rPr>
              <a:t>uicomponent</a:t>
            </a:r>
            <a:r>
              <a:rPr lang="en-US" altLang="zh-CN" sz="1600" dirty="0" smtClean="0">
                <a:latin typeface="Times New Roman" pitchFamily="18" charset="0"/>
                <a:ea typeface="宋体" pitchFamily="2" charset="-122"/>
                <a:cs typeface="Times New Roman" pitchFamily="18" charset="0"/>
              </a:rPr>
              <a:t>="CREATE_DOC" </a:t>
            </a:r>
            <a:r>
              <a:rPr lang="en-US" altLang="zh-CN" sz="1600" dirty="0" err="1" smtClean="0">
                <a:latin typeface="Times New Roman" pitchFamily="18" charset="0"/>
                <a:ea typeface="宋体" pitchFamily="2" charset="-122"/>
                <a:cs typeface="Times New Roman" pitchFamily="18" charset="0"/>
              </a:rPr>
              <a:t>dtiUpload</a:t>
            </a:r>
            <a:r>
              <a:rPr lang="en-US" altLang="zh-CN" sz="1600" dirty="0" smtClean="0">
                <a:latin typeface="Times New Roman" pitchFamily="18" charset="0"/>
                <a:ea typeface="宋体" pitchFamily="2" charset="-122"/>
                <a:cs typeface="Times New Roman" pitchFamily="18" charset="0"/>
              </a:rPr>
              <a:t>="true"&gt;</a:t>
            </a:r>
          </a:p>
          <a:p>
            <a:pPr marL="0" lvl="0" indent="28575" eaLnBrk="0" hangingPunct="0">
              <a:spcBef>
                <a:spcPct val="0"/>
              </a:spcBef>
              <a:buClrTx/>
              <a:buSzTx/>
              <a:buNone/>
            </a:pPr>
            <a:r>
              <a:rPr lang="en-US" altLang="zh-CN" sz="1600" dirty="0" smtClean="0">
                <a:latin typeface="Times New Roman" pitchFamily="18" charset="0"/>
                <a:ea typeface="宋体" pitchFamily="2" charset="-122"/>
                <a:cs typeface="Times New Roman" pitchFamily="18" charset="0"/>
              </a:rPr>
              <a:t>&lt;command class="</a:t>
            </a:r>
            <a:r>
              <a:rPr lang="en-US" altLang="zh-CN" sz="1600" dirty="0" err="1" smtClean="0">
                <a:latin typeface="Times New Roman" pitchFamily="18" charset="0"/>
                <a:ea typeface="宋体" pitchFamily="2" charset="-122"/>
                <a:cs typeface="Times New Roman" pitchFamily="18" charset="0"/>
              </a:rPr>
              <a:t>com.ptc.windchill.enterprise.doc.forms.CreateDocFormProcessor</a:t>
            </a:r>
            <a:r>
              <a:rPr lang="en-US" altLang="zh-CN" sz="1600" dirty="0" smtClean="0">
                <a:latin typeface="Times New Roman" pitchFamily="18" charset="0"/>
                <a:ea typeface="宋体" pitchFamily="2" charset="-122"/>
                <a:cs typeface="Times New Roman" pitchFamily="18" charset="0"/>
              </a:rPr>
              <a:t>" method="execute" </a:t>
            </a:r>
            <a:r>
              <a:rPr lang="en-US" altLang="zh-CN" sz="1600" dirty="0" err="1" smtClean="0">
                <a:latin typeface="Times New Roman" pitchFamily="18" charset="0"/>
                <a:ea typeface="宋体" pitchFamily="2" charset="-122"/>
                <a:cs typeface="Times New Roman" pitchFamily="18" charset="0"/>
              </a:rPr>
              <a:t>windowType</a:t>
            </a:r>
            <a:r>
              <a:rPr lang="en-US" altLang="zh-CN" sz="1600" dirty="0" smtClean="0">
                <a:latin typeface="Times New Roman" pitchFamily="18" charset="0"/>
                <a:ea typeface="宋体" pitchFamily="2" charset="-122"/>
                <a:cs typeface="Times New Roman" pitchFamily="18" charset="0"/>
              </a:rPr>
              <a:t>="popup" </a:t>
            </a:r>
            <a:r>
              <a:rPr lang="en-US" altLang="zh-CN" sz="1600" dirty="0" err="1" smtClean="0">
                <a:latin typeface="Times New Roman" pitchFamily="18" charset="0"/>
                <a:ea typeface="宋体" pitchFamily="2" charset="-122"/>
                <a:cs typeface="Times New Roman" pitchFamily="18" charset="0"/>
              </a:rPr>
              <a:t>onClick</a:t>
            </a:r>
            <a:r>
              <a:rPr lang="en-US" altLang="zh-CN" sz="1600" dirty="0" smtClean="0">
                <a:latin typeface="Times New Roman" pitchFamily="18" charset="0"/>
                <a:ea typeface="宋体" pitchFamily="2" charset="-122"/>
                <a:cs typeface="Times New Roman" pitchFamily="18" charset="0"/>
              </a:rPr>
              <a:t>="</a:t>
            </a:r>
            <a:r>
              <a:rPr lang="en-US" altLang="zh-CN" sz="1600" dirty="0" err="1" smtClean="0">
                <a:latin typeface="Times New Roman" pitchFamily="18" charset="0"/>
                <a:ea typeface="宋体" pitchFamily="2" charset="-122"/>
                <a:cs typeface="Times New Roman" pitchFamily="18" charset="0"/>
              </a:rPr>
              <a:t>validateCreateLocation</a:t>
            </a:r>
            <a:r>
              <a:rPr lang="en-US" altLang="zh-CN" sz="1600" dirty="0" smtClean="0">
                <a:latin typeface="Times New Roman" pitchFamily="18" charset="0"/>
                <a:ea typeface="宋体" pitchFamily="2" charset="-122"/>
                <a:cs typeface="Times New Roman" pitchFamily="18" charset="0"/>
              </a:rPr>
              <a:t>(event)"/&gt;</a:t>
            </a:r>
          </a:p>
          <a:p>
            <a:pPr marL="0" lvl="0" indent="28575" eaLnBrk="0" hangingPunct="0">
              <a:spcBef>
                <a:spcPct val="0"/>
              </a:spcBef>
              <a:buClrTx/>
              <a:buSzTx/>
              <a:buNone/>
            </a:pPr>
            <a:r>
              <a:rPr lang="en-US" altLang="zh-CN" sz="1600" dirty="0" smtClean="0">
                <a:latin typeface="Times New Roman" pitchFamily="18" charset="0"/>
                <a:ea typeface="宋体" pitchFamily="2" charset="-122"/>
                <a:cs typeface="Times New Roman" pitchFamily="18" charset="0"/>
              </a:rPr>
              <a:t>        		 &lt;</a:t>
            </a:r>
            <a:r>
              <a:rPr lang="en-US" altLang="zh-CN" sz="1600" dirty="0" err="1" smtClean="0">
                <a:latin typeface="Times New Roman" pitchFamily="18" charset="0"/>
                <a:ea typeface="宋体" pitchFamily="2" charset="-122"/>
                <a:cs typeface="Times New Roman" pitchFamily="18" charset="0"/>
              </a:rPr>
              <a:t>includeFilter</a:t>
            </a:r>
            <a:r>
              <a:rPr lang="en-US" altLang="zh-CN" sz="1600" dirty="0" smtClean="0">
                <a:latin typeface="Times New Roman" pitchFamily="18" charset="0"/>
                <a:ea typeface="宋体" pitchFamily="2" charset="-122"/>
                <a:cs typeface="Times New Roman" pitchFamily="18" charset="0"/>
              </a:rPr>
              <a:t> name="projectM4D" /&gt;</a:t>
            </a:r>
          </a:p>
          <a:p>
            <a:pPr marL="0" lvl="0" indent="28575" eaLnBrk="0" hangingPunct="0">
              <a:spcBef>
                <a:spcPct val="0"/>
              </a:spcBef>
              <a:buClrTx/>
              <a:buSzTx/>
              <a:buNone/>
            </a:pPr>
            <a:r>
              <a:rPr lang="en-US" altLang="zh-CN" sz="1600" dirty="0" smtClean="0">
                <a:latin typeface="Times New Roman" pitchFamily="18" charset="0"/>
                <a:ea typeface="宋体" pitchFamily="2" charset="-122"/>
                <a:cs typeface="Times New Roman" pitchFamily="18" charset="0"/>
              </a:rPr>
              <a:t>      	&lt;/action&gt;</a:t>
            </a:r>
          </a:p>
          <a:p>
            <a:pPr marL="0" lvl="0" indent="28575" eaLnBrk="0" hangingPunct="0">
              <a:spcBef>
                <a:spcPct val="0"/>
              </a:spcBef>
              <a:buClrTx/>
              <a:buSzTx/>
              <a:buNone/>
            </a:pPr>
            <a:r>
              <a:rPr lang="en-US" altLang="zh-CN" sz="1600" dirty="0" smtClean="0">
                <a:latin typeface="Times New Roman" pitchFamily="18" charset="0"/>
                <a:ea typeface="宋体" pitchFamily="2" charset="-122"/>
                <a:cs typeface="Times New Roman" pitchFamily="18" charset="0"/>
              </a:rPr>
              <a:t>&lt;/</a:t>
            </a:r>
            <a:r>
              <a:rPr lang="en-US" altLang="zh-CN" sz="1600" dirty="0" err="1" smtClean="0">
                <a:latin typeface="Times New Roman" pitchFamily="18" charset="0"/>
                <a:ea typeface="宋体" pitchFamily="2" charset="-122"/>
                <a:cs typeface="Times New Roman" pitchFamily="18" charset="0"/>
              </a:rPr>
              <a:t>objecttype</a:t>
            </a:r>
            <a:r>
              <a:rPr lang="en-US" altLang="zh-CN" sz="1600" dirty="0" smtClean="0">
                <a:latin typeface="Times New Roman" pitchFamily="18" charset="0"/>
                <a:ea typeface="宋体" pitchFamily="2" charset="-122"/>
                <a:cs typeface="Times New Roman" pitchFamily="18" charset="0"/>
              </a:rPr>
              <a:t>&gt;</a:t>
            </a:r>
            <a:endParaRPr lang="en-US" altLang="zh-CN" dirty="0" smtClean="0">
              <a:latin typeface="Arial" pitchFamily="34" charset="0"/>
              <a:ea typeface="宋体" pitchFamily="2" charset="-122"/>
            </a:endParaRPr>
          </a:p>
          <a:p>
            <a:pPr marL="0" lvl="0" indent="0">
              <a:spcBef>
                <a:spcPct val="0"/>
              </a:spcBef>
              <a:buClrTx/>
              <a:buSzTx/>
              <a:buNone/>
            </a:pPr>
            <a:r>
              <a:rPr lang="en-US" altLang="zh-CN" sz="2000" dirty="0" smtClean="0">
                <a:latin typeface="Times New Roman" pitchFamily="18" charset="0"/>
                <a:ea typeface="宋体" pitchFamily="2" charset="-122"/>
                <a:cs typeface="Times New Roman" pitchFamily="18" charset="0"/>
              </a:rPr>
              <a:t>The </a:t>
            </a:r>
            <a:r>
              <a:rPr lang="en-US" altLang="zh-CN" sz="2000" dirty="0" err="1" smtClean="0">
                <a:latin typeface="Times New Roman" pitchFamily="18" charset="0"/>
                <a:ea typeface="宋体" pitchFamily="2" charset="-122"/>
                <a:cs typeface="Times New Roman" pitchFamily="18" charset="0"/>
              </a:rPr>
              <a:t>documentResource.rbinfo</a:t>
            </a:r>
            <a:r>
              <a:rPr lang="en-US" altLang="zh-CN" sz="2000" dirty="0" smtClean="0">
                <a:latin typeface="Times New Roman" pitchFamily="18" charset="0"/>
                <a:ea typeface="宋体" pitchFamily="2" charset="-122"/>
                <a:cs typeface="Times New Roman" pitchFamily="18" charset="0"/>
              </a:rPr>
              <a:t> file contains an entry as follows: </a:t>
            </a:r>
            <a:endParaRPr lang="en-US" altLang="zh-CN" sz="1100" dirty="0" smtClean="0">
              <a:latin typeface="Arial" pitchFamily="34" charset="0"/>
              <a:ea typeface="宋体" pitchFamily="2" charset="-122"/>
            </a:endParaRPr>
          </a:p>
          <a:p>
            <a:pPr marL="0" lvl="0" indent="0" eaLnBrk="0" hangingPunct="0">
              <a:spcBef>
                <a:spcPct val="0"/>
              </a:spcBef>
              <a:buClrTx/>
              <a:buSzTx/>
              <a:buNone/>
            </a:pPr>
            <a:r>
              <a:rPr lang="zh-CN" altLang="zh-CN" sz="2000" dirty="0" smtClean="0">
                <a:latin typeface="Times New Roman" pitchFamily="18" charset="0"/>
                <a:ea typeface="宋体" pitchFamily="2" charset="-122"/>
                <a:cs typeface="Times New Roman" pitchFamily="18" charset="0"/>
              </a:rPr>
              <a:t>document.create.title.value=New Document</a:t>
            </a:r>
            <a:endParaRPr lang="zh-CN" altLang="zh-CN" sz="1100" dirty="0" smtClean="0">
              <a:latin typeface="Arial" pitchFamily="34" charset="0"/>
              <a:ea typeface="宋体" pitchFamily="2" charset="-122"/>
            </a:endParaRPr>
          </a:p>
          <a:p>
            <a:pPr marL="0" lvl="0" indent="0" eaLnBrk="0" hangingPunct="0">
              <a:spcBef>
                <a:spcPct val="0"/>
              </a:spcBef>
              <a:buClrTx/>
              <a:buSzTx/>
              <a:buNone/>
            </a:pPr>
            <a:r>
              <a:rPr lang="zh-CN" altLang="zh-CN" sz="2000" dirty="0" smtClean="0">
                <a:latin typeface="Times New Roman" pitchFamily="18" charset="0"/>
                <a:ea typeface="宋体" pitchFamily="2" charset="-122"/>
                <a:cs typeface="Times New Roman" pitchFamily="18" charset="0"/>
              </a:rPr>
              <a:t>document.create.description.value=New Document</a:t>
            </a:r>
            <a:endParaRPr lang="zh-CN" altLang="zh-CN" sz="1100" dirty="0" smtClean="0">
              <a:latin typeface="Arial" pitchFamily="34" charset="0"/>
              <a:ea typeface="宋体" pitchFamily="2" charset="-122"/>
            </a:endParaRPr>
          </a:p>
          <a:p>
            <a:pPr marL="0" lvl="0" indent="0" eaLnBrk="0" hangingPunct="0">
              <a:spcBef>
                <a:spcPct val="0"/>
              </a:spcBef>
              <a:buClrTx/>
              <a:buSzTx/>
              <a:buNone/>
            </a:pPr>
            <a:r>
              <a:rPr lang="zh-CN" altLang="zh-CN" sz="2000" dirty="0" smtClean="0">
                <a:latin typeface="Times New Roman" pitchFamily="18" charset="0"/>
                <a:ea typeface="宋体" pitchFamily="2" charset="-122"/>
                <a:cs typeface="Times New Roman" pitchFamily="18" charset="0"/>
              </a:rPr>
              <a:t>document.create.tooltip.value=Add a new document with or without attached content</a:t>
            </a:r>
            <a:endParaRPr lang="zh-CN" altLang="zh-CN" sz="1100" dirty="0" smtClean="0">
              <a:latin typeface="Arial" pitchFamily="34" charset="0"/>
              <a:ea typeface="宋体" pitchFamily="2" charset="-122"/>
            </a:endParaRPr>
          </a:p>
          <a:p>
            <a:pPr marL="0" lvl="0" indent="0" eaLnBrk="0" hangingPunct="0">
              <a:spcBef>
                <a:spcPct val="0"/>
              </a:spcBef>
              <a:buClrTx/>
              <a:buSzTx/>
              <a:buNone/>
            </a:pPr>
            <a:r>
              <a:rPr lang="zh-CN" altLang="zh-CN" sz="2000" dirty="0" smtClean="0">
                <a:latin typeface="Times New Roman" pitchFamily="18" charset="0"/>
                <a:ea typeface="宋体" pitchFamily="2" charset="-122"/>
                <a:cs typeface="Times New Roman" pitchFamily="18" charset="0"/>
              </a:rPr>
              <a:t>document.create.icon.value=newdoc.gif</a:t>
            </a:r>
            <a:endParaRPr lang="zh-CN" altLang="zh-CN" sz="1100" dirty="0" smtClean="0">
              <a:latin typeface="Arial" pitchFamily="34" charset="0"/>
              <a:ea typeface="宋体" pitchFamily="2" charset="-122"/>
            </a:endParaRPr>
          </a:p>
          <a:p>
            <a:pPr marL="0" lvl="0" indent="0" eaLnBrk="0" hangingPunct="0">
              <a:spcBef>
                <a:spcPct val="0"/>
              </a:spcBef>
              <a:buClrTx/>
              <a:buSzTx/>
              <a:buNone/>
            </a:pPr>
            <a:r>
              <a:rPr lang="zh-CN" altLang="zh-CN" sz="2000" dirty="0" smtClean="0">
                <a:latin typeface="Times New Roman" pitchFamily="18" charset="0"/>
                <a:ea typeface="宋体" pitchFamily="2" charset="-122"/>
                <a:cs typeface="Times New Roman" pitchFamily="18" charset="0"/>
              </a:rPr>
              <a:t>document.create.moreurlinfo.value=height=1000,width=820</a:t>
            </a:r>
            <a:endParaRPr lang="zh-CN" altLang="zh-CN" sz="3200" dirty="0" smtClean="0">
              <a:latin typeface="Arial" pitchFamily="34" charset="0"/>
              <a:ea typeface="宋体" pitchFamily="2" charset="-122"/>
            </a:endParaRPr>
          </a:p>
          <a:p>
            <a:pPr>
              <a:buNone/>
            </a:pPr>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zh-CN" sz="2800" dirty="0" smtClean="0"/>
              <a:t>Action Report</a:t>
            </a:r>
          </a:p>
          <a:p>
            <a:pPr lvl="1"/>
            <a:r>
              <a:rPr lang="zh-CN" altLang="zh-CN" sz="2400" u="sng" dirty="0" smtClean="0">
                <a:hlinkClick r:id="rId2" invalidUrl="http:///" tooltip="http://"/>
              </a:rPr>
              <a:t>http://</a:t>
            </a:r>
            <a:r>
              <a:rPr lang="zh-CN" altLang="zh-CN" sz="2400" dirty="0" smtClean="0"/>
              <a:t>&lt;your machine name&gt;/&lt;app-name&gt;/netmarkets/jsp/carambola/tools/actionReport/action.jsp</a:t>
            </a:r>
            <a:endParaRPr lang="en-US" altLang="zh-CN" sz="2400" dirty="0" smtClean="0"/>
          </a:p>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267265" name="Picture 1"/>
          <p:cNvPicPr>
            <a:picLocks noChangeAspect="1" noChangeArrowheads="1"/>
          </p:cNvPicPr>
          <p:nvPr/>
        </p:nvPicPr>
        <p:blipFill>
          <a:blip r:embed="rId3" cstate="print"/>
          <a:srcRect/>
          <a:stretch>
            <a:fillRect/>
          </a:stretch>
        </p:blipFill>
        <p:spPr bwMode="auto">
          <a:xfrm>
            <a:off x="1259632" y="2780928"/>
            <a:ext cx="5476875" cy="3457575"/>
          </a:xfrm>
          <a:prstGeom prst="rect">
            <a:avLst/>
          </a:prstGeom>
          <a:noFill/>
          <a:ln w="9525">
            <a:noFill/>
            <a:miter lim="800000"/>
            <a:headEnd/>
            <a:tailEnd/>
          </a:ln>
        </p:spPr>
      </p:pic>
      <p:pic>
        <p:nvPicPr>
          <p:cNvPr id="267266" name="Picture 2"/>
          <p:cNvPicPr>
            <a:picLocks noChangeAspect="1" noChangeArrowheads="1"/>
          </p:cNvPicPr>
          <p:nvPr/>
        </p:nvPicPr>
        <p:blipFill>
          <a:blip r:embed="rId4" cstate="print"/>
          <a:srcRect/>
          <a:stretch>
            <a:fillRect/>
          </a:stretch>
        </p:blipFill>
        <p:spPr bwMode="auto">
          <a:xfrm>
            <a:off x="5220072" y="3068960"/>
            <a:ext cx="3334868" cy="3305919"/>
          </a:xfrm>
          <a:prstGeom prst="rect">
            <a:avLst/>
          </a:prstGeom>
          <a:noFill/>
          <a:ln w="9525">
            <a:noFill/>
            <a:miter lim="800000"/>
            <a:headEnd/>
            <a:tailEnd/>
          </a:ln>
        </p:spPr>
      </p:pic>
    </p:spTree>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ea typeface="宋体" pitchFamily="2" charset="-122"/>
              </a:rPr>
              <a:t>模型扩展</a:t>
            </a:r>
            <a:r>
              <a:rPr lang="en-US" altLang="zh-CN" dirty="0" smtClean="0">
                <a:ea typeface="宋体" pitchFamily="2" charset="-122"/>
              </a:rPr>
              <a:t>(</a:t>
            </a:r>
            <a:r>
              <a:rPr lang="zh-CN" altLang="en-US" dirty="0" smtClean="0">
                <a:ea typeface="宋体" pitchFamily="2" charset="-122"/>
              </a:rPr>
              <a:t>续</a:t>
            </a:r>
            <a:r>
              <a:rPr lang="en-US" altLang="zh-CN" dirty="0" smtClean="0">
                <a:ea typeface="宋体" pitchFamily="2" charset="-122"/>
              </a:rPr>
              <a:t>)</a:t>
            </a:r>
            <a:endParaRPr lang="zh-CN" altLang="en-US" dirty="0" smtClean="0">
              <a:ea typeface="宋体" pitchFamily="2" charset="-122"/>
            </a:endParaRPr>
          </a:p>
        </p:txBody>
      </p:sp>
      <p:sp>
        <p:nvSpPr>
          <p:cNvPr id="4" name="内容占位符 3"/>
          <p:cNvSpPr>
            <a:spLocks noGrp="1"/>
          </p:cNvSpPr>
          <p:nvPr>
            <p:ph idx="1"/>
          </p:nvPr>
        </p:nvSpPr>
        <p:spPr/>
        <p:txBody>
          <a:bodyPr/>
          <a:lstStyle/>
          <a:p>
            <a:r>
              <a:rPr lang="zh-CN" altLang="zh-CN" dirty="0" smtClean="0"/>
              <a:t>写测试代码</a:t>
            </a:r>
            <a:endParaRPr lang="en-US" altLang="zh-CN" dirty="0" smtClean="0"/>
          </a:p>
          <a:p>
            <a:endParaRPr lang="en-US" altLang="zh-CN" dirty="0" smtClean="0"/>
          </a:p>
          <a:p>
            <a:pPr lvl="2"/>
            <a:endParaRPr lang="zh-CN" altLang="en-US" dirty="0"/>
          </a:p>
        </p:txBody>
      </p:sp>
      <p:sp>
        <p:nvSpPr>
          <p:cNvPr id="5" name="矩形 4"/>
          <p:cNvSpPr/>
          <p:nvPr/>
        </p:nvSpPr>
        <p:spPr>
          <a:xfrm>
            <a:off x="971600" y="1556792"/>
            <a:ext cx="6048672" cy="3416320"/>
          </a:xfrm>
          <a:prstGeom prst="rect">
            <a:avLst/>
          </a:prstGeom>
        </p:spPr>
        <p:txBody>
          <a:bodyPr wrap="square">
            <a:spAutoFit/>
          </a:bodyPr>
          <a:lstStyle/>
          <a:p>
            <a:r>
              <a:rPr lang="en-US" altLang="zh-CN" b="1" dirty="0" smtClean="0"/>
              <a:t>public class </a:t>
            </a:r>
            <a:r>
              <a:rPr lang="en-US" altLang="zh-CN" b="1" u="sng" dirty="0" err="1" smtClean="0"/>
              <a:t>HelloWorldTest</a:t>
            </a:r>
            <a:r>
              <a:rPr lang="en-US" altLang="zh-CN" b="1" u="sng" dirty="0" smtClean="0"/>
              <a:t> {</a:t>
            </a:r>
          </a:p>
          <a:p>
            <a:endParaRPr lang="zh-CN" altLang="en-US" dirty="0" smtClean="0"/>
          </a:p>
          <a:p>
            <a:r>
              <a:rPr lang="en-US" altLang="zh-CN" b="1" dirty="0" smtClean="0"/>
              <a:t>public static void main(String[] </a:t>
            </a:r>
            <a:r>
              <a:rPr lang="en-US" altLang="zh-CN" b="1" dirty="0" err="1" smtClean="0"/>
              <a:t>args</a:t>
            </a:r>
            <a:r>
              <a:rPr lang="en-US" altLang="zh-CN" b="1" dirty="0" smtClean="0"/>
              <a:t>) {</a:t>
            </a:r>
          </a:p>
          <a:p>
            <a:r>
              <a:rPr lang="en-US" altLang="zh-CN" dirty="0" smtClean="0"/>
              <a:t>String </a:t>
            </a:r>
            <a:r>
              <a:rPr lang="en-US" altLang="zh-CN" dirty="0" err="1" smtClean="0"/>
              <a:t>userName</a:t>
            </a:r>
            <a:r>
              <a:rPr lang="en-US" altLang="zh-CN" dirty="0" smtClean="0"/>
              <a:t> = </a:t>
            </a:r>
            <a:r>
              <a:rPr lang="en-US" altLang="zh-CN" dirty="0" err="1" smtClean="0"/>
              <a:t>args</a:t>
            </a:r>
            <a:r>
              <a:rPr lang="en-US" altLang="zh-CN" dirty="0" smtClean="0"/>
              <a:t>[0];</a:t>
            </a:r>
          </a:p>
          <a:p>
            <a:r>
              <a:rPr lang="en-US" altLang="zh-CN" dirty="0" smtClean="0"/>
              <a:t>        String password = </a:t>
            </a:r>
            <a:r>
              <a:rPr lang="en-US" altLang="zh-CN" dirty="0" err="1" smtClean="0"/>
              <a:t>args</a:t>
            </a:r>
            <a:r>
              <a:rPr lang="en-US" altLang="zh-CN" dirty="0" smtClean="0"/>
              <a:t>[1];</a:t>
            </a:r>
          </a:p>
          <a:p>
            <a:r>
              <a:rPr lang="en-US" altLang="zh-CN" dirty="0" smtClean="0"/>
              <a:t>        </a:t>
            </a:r>
            <a:r>
              <a:rPr lang="en-US" altLang="zh-CN" dirty="0" err="1" smtClean="0"/>
              <a:t>RemoteMethodServer</a:t>
            </a:r>
            <a:r>
              <a:rPr lang="en-US" altLang="zh-CN" dirty="0" smtClean="0"/>
              <a:t> </a:t>
            </a:r>
            <a:r>
              <a:rPr lang="en-US" altLang="zh-CN" dirty="0" err="1" smtClean="0"/>
              <a:t>methodserver</a:t>
            </a:r>
            <a:r>
              <a:rPr lang="en-US" altLang="zh-CN" dirty="0" smtClean="0"/>
              <a:t> = </a:t>
            </a:r>
            <a:r>
              <a:rPr lang="en-US" altLang="zh-CN" dirty="0" err="1" smtClean="0"/>
              <a:t>RemoteMethodServer.getDefault</a:t>
            </a:r>
            <a:r>
              <a:rPr lang="en-US" altLang="zh-CN" dirty="0" smtClean="0"/>
              <a:t>();</a:t>
            </a:r>
          </a:p>
          <a:p>
            <a:r>
              <a:rPr lang="en-US" altLang="zh-CN" dirty="0" smtClean="0"/>
              <a:t>        </a:t>
            </a:r>
            <a:r>
              <a:rPr lang="en-US" altLang="zh-CN" dirty="0" err="1" smtClean="0"/>
              <a:t>methodserver.setUserName</a:t>
            </a:r>
            <a:r>
              <a:rPr lang="en-US" altLang="zh-CN" dirty="0" smtClean="0"/>
              <a:t>(</a:t>
            </a:r>
            <a:r>
              <a:rPr lang="en-US" altLang="zh-CN" dirty="0" err="1" smtClean="0"/>
              <a:t>userName</a:t>
            </a:r>
            <a:r>
              <a:rPr lang="en-US" altLang="zh-CN" dirty="0" smtClean="0"/>
              <a:t>);</a:t>
            </a:r>
          </a:p>
          <a:p>
            <a:r>
              <a:rPr lang="en-US" altLang="zh-CN" dirty="0" smtClean="0"/>
              <a:t>        </a:t>
            </a:r>
            <a:r>
              <a:rPr lang="en-US" altLang="zh-CN" dirty="0" err="1" smtClean="0"/>
              <a:t>methodserver.setPassword</a:t>
            </a:r>
            <a:r>
              <a:rPr lang="en-US" altLang="zh-CN" dirty="0" smtClean="0"/>
              <a:t>(password);</a:t>
            </a:r>
          </a:p>
          <a:p>
            <a:r>
              <a:rPr lang="en-US" altLang="zh-CN" dirty="0" smtClean="0"/>
              <a:t>        </a:t>
            </a:r>
            <a:r>
              <a:rPr lang="en-US" altLang="zh-CN" dirty="0" err="1" smtClean="0"/>
              <a:t>HelloWorldTest</a:t>
            </a:r>
            <a:r>
              <a:rPr lang="en-US" altLang="zh-CN" dirty="0" smtClean="0"/>
              <a:t> test = </a:t>
            </a:r>
            <a:r>
              <a:rPr lang="en-US" altLang="zh-CN" b="1" dirty="0" smtClean="0"/>
              <a:t>new </a:t>
            </a:r>
            <a:r>
              <a:rPr lang="en-US" altLang="zh-CN" b="1" dirty="0" err="1" smtClean="0"/>
              <a:t>HelloWorldTest</a:t>
            </a:r>
            <a:r>
              <a:rPr lang="en-US" altLang="zh-CN" b="1" dirty="0" smtClean="0"/>
              <a:t>();</a:t>
            </a:r>
          </a:p>
          <a:p>
            <a:r>
              <a:rPr lang="en-US" altLang="zh-CN" dirty="0" smtClean="0"/>
              <a:t>        </a:t>
            </a:r>
            <a:r>
              <a:rPr lang="en-US" altLang="zh-CN" dirty="0" err="1" smtClean="0"/>
              <a:t>test.test</a:t>
            </a:r>
            <a:r>
              <a:rPr lang="en-US" altLang="zh-CN" dirty="0" smtClean="0"/>
              <a:t>();</a:t>
            </a:r>
          </a:p>
          <a:p>
            <a:r>
              <a:rPr lang="en-US" altLang="zh-CN" dirty="0" smtClean="0"/>
              <a:t>}</a:t>
            </a:r>
            <a:endParaRPr lang="zh-CN" altLang="en-US" dirty="0"/>
          </a:p>
        </p:txBody>
      </p:sp>
    </p:spTree>
  </p:cSld>
  <p:clrMapOvr>
    <a:masterClrMapping/>
  </p:clrMapOvr>
  <p:transition spd="med">
    <p:fade thruBlk="1"/>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zh-CN" sz="2800" dirty="0" smtClean="0"/>
              <a:t>Action Model Report</a:t>
            </a:r>
          </a:p>
          <a:p>
            <a:pPr lvl="1"/>
            <a:r>
              <a:rPr lang="zh-CN" altLang="zh-CN" sz="2400" u="sng" dirty="0" smtClean="0">
                <a:hlinkClick r:id="rId2" invalidUrl="http:///" tooltip="http://"/>
              </a:rPr>
              <a:t>http://</a:t>
            </a:r>
            <a:r>
              <a:rPr lang="zh-CN" altLang="zh-CN" sz="2400" dirty="0" smtClean="0"/>
              <a:t>&lt;your machine name&gt;/&lt;app-name&gt;//netmarkets/jsp/carambola/tools/actionReport/actionModel.jsp</a:t>
            </a:r>
            <a:endParaRPr lang="en-US" altLang="zh-CN" sz="22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ltLang="zh-CN" sz="1050" b="1" kern="0" dirty="0" smtClean="0">
              <a:effectLst>
                <a:outerShdw blurRad="38100" dist="38100" dir="2700000" algn="tl">
                  <a:srgbClr val="C0C0C0"/>
                </a:outerShdw>
              </a:effectLst>
              <a:ea typeface="新細明體" pitchFamily="18" charset="-120"/>
            </a:endParaRP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266241" name="Picture 1" descr="Image:ActionModelReportExample.png"/>
          <p:cNvPicPr>
            <a:picLocks noChangeAspect="1" noChangeArrowheads="1"/>
          </p:cNvPicPr>
          <p:nvPr/>
        </p:nvPicPr>
        <p:blipFill>
          <a:blip r:embed="rId3" cstate="print"/>
          <a:srcRect/>
          <a:stretch>
            <a:fillRect/>
          </a:stretch>
        </p:blipFill>
        <p:spPr bwMode="auto">
          <a:xfrm>
            <a:off x="539552" y="2924944"/>
            <a:ext cx="6705600" cy="3314700"/>
          </a:xfrm>
          <a:prstGeom prst="rect">
            <a:avLst/>
          </a:prstGeom>
          <a:noFill/>
          <a:ln w="9525">
            <a:noFill/>
            <a:miter lim="800000"/>
            <a:headEnd/>
            <a:tailEnd/>
          </a:ln>
        </p:spPr>
      </p:pic>
      <p:pic>
        <p:nvPicPr>
          <p:cNvPr id="266242" name="Picture 2" descr="Image:ActionModelDetails.png"/>
          <p:cNvPicPr>
            <a:picLocks noChangeAspect="1" noChangeArrowheads="1"/>
          </p:cNvPicPr>
          <p:nvPr/>
        </p:nvPicPr>
        <p:blipFill>
          <a:blip r:embed="rId4" cstate="print"/>
          <a:srcRect/>
          <a:stretch>
            <a:fillRect/>
          </a:stretch>
        </p:blipFill>
        <p:spPr bwMode="auto">
          <a:xfrm>
            <a:off x="5004048" y="3068960"/>
            <a:ext cx="3773802" cy="3332187"/>
          </a:xfrm>
          <a:prstGeom prst="rect">
            <a:avLst/>
          </a:prstGeom>
          <a:noFill/>
          <a:ln w="9525">
            <a:noFill/>
            <a:miter lim="800000"/>
            <a:headEnd/>
            <a:tailEnd/>
          </a:ln>
        </p:spPr>
      </p:pic>
    </p:spTree>
  </p:cSld>
  <p:clrMapOvr>
    <a:masterClrMapping/>
  </p:clrMapOvr>
  <p:transition spd="med">
    <p:fade thruBlk="1"/>
  </p:transition>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sz="2600" b="1" i="1" dirty="0" smtClean="0">
                <a:solidFill>
                  <a:srgbClr val="FF0000"/>
                </a:solidFill>
              </a:rPr>
              <a:t>Debug tool</a:t>
            </a:r>
          </a:p>
          <a:p>
            <a:r>
              <a:rPr lang="zh-CN" altLang="en-US" sz="2600" b="1" i="1" dirty="0" smtClean="0">
                <a:solidFill>
                  <a:srgbClr val="FF0000"/>
                </a:solidFill>
              </a:rPr>
              <a:t>在</a:t>
            </a:r>
            <a:r>
              <a:rPr lang="en-US" altLang="zh-CN" sz="2600" b="1" i="1" dirty="0" smtClean="0">
                <a:solidFill>
                  <a:srgbClr val="FF0000"/>
                </a:solidFill>
              </a:rPr>
              <a:t>URL</a:t>
            </a:r>
            <a:r>
              <a:rPr lang="zh-CN" altLang="en-US" sz="2600" b="1" i="1" dirty="0" smtClean="0">
                <a:solidFill>
                  <a:srgbClr val="FF0000"/>
                </a:solidFill>
              </a:rPr>
              <a:t>地址后加入</a:t>
            </a:r>
            <a:r>
              <a:rPr lang="en-US" altLang="zh-CN" sz="2600" b="1" i="1" dirty="0" smtClean="0">
                <a:solidFill>
                  <a:srgbClr val="FF0000"/>
                </a:solidFill>
              </a:rPr>
              <a:t>&amp;</a:t>
            </a:r>
            <a:r>
              <a:rPr lang="en-US" altLang="zh-CN" sz="2600" b="1" i="1" dirty="0" err="1" smtClean="0">
                <a:solidFill>
                  <a:srgbClr val="FF0000"/>
                </a:solidFill>
              </a:rPr>
              <a:t>jcaDebug</a:t>
            </a:r>
            <a:r>
              <a:rPr lang="en-US" altLang="zh-CN" sz="2600" b="1" i="1" dirty="0" smtClean="0">
                <a:solidFill>
                  <a:srgbClr val="FF0000"/>
                </a:solidFill>
              </a:rPr>
              <a:t>=1</a:t>
            </a:r>
          </a:p>
          <a:p>
            <a:endParaRPr lang="en-US" altLang="zh-CN" sz="2600" b="1" i="1" dirty="0" smtClean="0">
              <a:solidFill>
                <a:srgbClr val="FF0000"/>
              </a:solidFill>
            </a:endParaRPr>
          </a:p>
          <a:p>
            <a:endParaRPr lang="en-US" altLang="zh-CN" sz="2600" b="1" i="1" dirty="0" smtClean="0">
              <a:solidFill>
                <a:srgbClr val="FF0000"/>
              </a:solidFill>
            </a:endParaRPr>
          </a:p>
          <a:p>
            <a:endParaRPr lang="en-US" altLang="zh-CN" sz="2600" b="1" i="1" dirty="0" smtClean="0">
              <a:solidFill>
                <a:srgbClr val="FF0000"/>
              </a:solidFill>
            </a:endParaRPr>
          </a:p>
          <a:p>
            <a:endParaRPr lang="en-US" altLang="zh-CN" sz="2600" b="1" i="1" dirty="0" smtClean="0">
              <a:solidFill>
                <a:srgbClr val="FF0000"/>
              </a:solidFill>
            </a:endParaRPr>
          </a:p>
          <a:p>
            <a:endParaRPr lang="en-US" altLang="zh-CN" sz="2600" b="1" i="1" dirty="0" smtClean="0">
              <a:solidFill>
                <a:srgbClr val="FF0000"/>
              </a:solidFill>
            </a:endParaRPr>
          </a:p>
          <a:p>
            <a:endParaRPr lang="en-US" altLang="zh-CN" sz="2600" b="1" i="1" dirty="0" smtClean="0">
              <a:solidFill>
                <a:srgbClr val="FF0000"/>
              </a:solidFill>
            </a:endParaRPr>
          </a:p>
          <a:p>
            <a:endParaRPr lang="en-US" altLang="zh-CN" sz="2600" b="1" i="1" dirty="0" smtClean="0">
              <a:solidFill>
                <a:srgbClr val="FF0000"/>
              </a:solidFill>
            </a:endParaRPr>
          </a:p>
          <a:p>
            <a:endParaRPr lang="en-US" altLang="zh-CN" sz="2600" b="1" i="1" dirty="0" smtClean="0">
              <a:solidFill>
                <a:srgbClr val="FF0000"/>
              </a:solidFill>
            </a:endParaRPr>
          </a:p>
          <a:p>
            <a:r>
              <a:rPr lang="en-US" altLang="zh-CN" sz="2600" b="1" i="1" dirty="0" err="1" smtClean="0">
                <a:solidFill>
                  <a:srgbClr val="FF0000"/>
                </a:solidFill>
              </a:rPr>
              <a:t>Type.action</a:t>
            </a:r>
            <a:r>
              <a:rPr lang="en-US" altLang="zh-CN" sz="2600" b="1" i="1" dirty="0" smtClean="0">
                <a:solidFill>
                  <a:srgbClr val="FF0000"/>
                </a:solidFill>
              </a:rPr>
              <a:t> \</a:t>
            </a:r>
            <a:r>
              <a:rPr lang="en-US" altLang="zh-CN" sz="2600" b="1" i="1" dirty="0" err="1" smtClean="0">
                <a:solidFill>
                  <a:srgbClr val="FF0000"/>
                </a:solidFill>
              </a:rPr>
              <a:t>service.properties</a:t>
            </a:r>
            <a:r>
              <a:rPr lang="en-US" altLang="zh-CN" sz="2600" b="1" i="1" dirty="0" smtClean="0">
                <a:solidFill>
                  <a:srgbClr val="FF0000"/>
                </a:solidFill>
              </a:rPr>
              <a:t> \</a:t>
            </a:r>
            <a:r>
              <a:rPr lang="en-US" altLang="zh-CN" sz="2600" b="1" i="1" dirty="0" err="1" smtClean="0">
                <a:solidFill>
                  <a:srgbClr val="FF0000"/>
                </a:solidFill>
              </a:rPr>
              <a:t>actionModel</a:t>
            </a:r>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265217" name="Picture 1"/>
          <p:cNvPicPr>
            <a:picLocks noChangeAspect="1" noChangeArrowheads="1"/>
          </p:cNvPicPr>
          <p:nvPr/>
        </p:nvPicPr>
        <p:blipFill>
          <a:blip r:embed="rId2" cstate="print"/>
          <a:srcRect/>
          <a:stretch>
            <a:fillRect/>
          </a:stretch>
        </p:blipFill>
        <p:spPr bwMode="auto">
          <a:xfrm>
            <a:off x="0" y="2132857"/>
            <a:ext cx="8479287" cy="2952328"/>
          </a:xfrm>
          <a:prstGeom prst="rect">
            <a:avLst/>
          </a:prstGeom>
          <a:noFill/>
          <a:ln w="9525">
            <a:noFill/>
            <a:miter lim="800000"/>
            <a:headEnd/>
            <a:tailEnd/>
          </a:ln>
        </p:spPr>
      </p:pic>
      <p:pic>
        <p:nvPicPr>
          <p:cNvPr id="265218" name="Picture 2"/>
          <p:cNvPicPr>
            <a:picLocks noChangeAspect="1" noChangeArrowheads="1"/>
          </p:cNvPicPr>
          <p:nvPr/>
        </p:nvPicPr>
        <p:blipFill>
          <a:blip r:embed="rId3" cstate="print"/>
          <a:srcRect/>
          <a:stretch>
            <a:fillRect/>
          </a:stretch>
        </p:blipFill>
        <p:spPr bwMode="auto">
          <a:xfrm>
            <a:off x="251520" y="3573017"/>
            <a:ext cx="8541397" cy="2088232"/>
          </a:xfrm>
          <a:prstGeom prst="rect">
            <a:avLst/>
          </a:prstGeom>
          <a:noFill/>
          <a:ln w="9525">
            <a:noFill/>
            <a:miter lim="800000"/>
            <a:headEnd/>
            <a:tailEnd/>
          </a:ln>
        </p:spPr>
      </p:pic>
    </p:spTree>
  </p:cSld>
  <p:clrMapOvr>
    <a:masterClrMapping/>
  </p:clrMapOvr>
  <p:transition spd="med">
    <p:fade thruBlk="1"/>
  </p:transition>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lvl="0"/>
            <a:r>
              <a:rPr lang="en-US" altLang="zh-CN" sz="2800" dirty="0" smtClean="0"/>
              <a:t>JCA Table </a:t>
            </a:r>
            <a:endParaRPr lang="zh-CN" altLang="zh-CN" sz="2800" dirty="0" smtClean="0"/>
          </a:p>
          <a:p>
            <a:r>
              <a:rPr lang="zh-CN" altLang="en-US" sz="2600" b="1" i="1" dirty="0" smtClean="0">
                <a:solidFill>
                  <a:srgbClr val="FF0000"/>
                </a:solidFill>
              </a:rPr>
              <a:t>主要元素</a:t>
            </a:r>
            <a:endParaRPr lang="en-US" altLang="zh-CN" sz="2600" b="1" i="1" dirty="0" smtClean="0">
              <a:solidFill>
                <a:srgbClr val="FF0000"/>
              </a:solidFill>
            </a:endParaRPr>
          </a:p>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graphicFrame>
        <p:nvGraphicFramePr>
          <p:cNvPr id="7" name="表格 6"/>
          <p:cNvGraphicFramePr>
            <a:graphicFrameLocks noGrp="1"/>
          </p:cNvGraphicFramePr>
          <p:nvPr/>
        </p:nvGraphicFramePr>
        <p:xfrm>
          <a:off x="683568" y="2420887"/>
          <a:ext cx="7920880" cy="2880321"/>
        </p:xfrm>
        <a:graphic>
          <a:graphicData uri="http://schemas.openxmlformats.org/drawingml/2006/table">
            <a:tbl>
              <a:tblPr/>
              <a:tblGrid>
                <a:gridCol w="2109016"/>
                <a:gridCol w="1126954"/>
                <a:gridCol w="4684910"/>
              </a:tblGrid>
              <a:tr h="440865">
                <a:tc>
                  <a:txBody>
                    <a:bodyPr/>
                    <a:lstStyle/>
                    <a:p>
                      <a:pPr>
                        <a:spcAft>
                          <a:spcPts val="0"/>
                        </a:spcAft>
                      </a:pPr>
                      <a:r>
                        <a:rPr lang="en-US" sz="1800" b="1">
                          <a:latin typeface="Times New Roman"/>
                          <a:ea typeface="宋体"/>
                        </a:rPr>
                        <a:t>Element</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b="1">
                          <a:latin typeface="Times New Roman"/>
                          <a:ea typeface="宋体"/>
                        </a:rPr>
                        <a:t>Type</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b="1">
                          <a:latin typeface="Times New Roman"/>
                          <a:ea typeface="宋体"/>
                        </a:rPr>
                        <a:t>Description</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5994">
                <a:tc>
                  <a:txBody>
                    <a:bodyPr/>
                    <a:lstStyle/>
                    <a:p>
                      <a:pPr>
                        <a:spcAft>
                          <a:spcPts val="0"/>
                        </a:spcAft>
                      </a:pPr>
                      <a:r>
                        <a:rPr lang="en-US" sz="1800">
                          <a:latin typeface="Times New Roman"/>
                          <a:ea typeface="宋体"/>
                        </a:rPr>
                        <a:t>&lt;your_page&gt;.jsp</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a:latin typeface="Times New Roman"/>
                          <a:ea typeface="宋体"/>
                        </a:rPr>
                        <a:t>jsp</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spcAft>
                          <a:spcPts val="0"/>
                        </a:spcAft>
                      </a:pPr>
                      <a:r>
                        <a:rPr lang="en-US" sz="1800" kern="1600">
                          <a:latin typeface="Times New Roman"/>
                          <a:ea typeface="宋体"/>
                        </a:rPr>
                        <a:t>Your JCA Property Panel implementation jsp file.</a:t>
                      </a:r>
                      <a:endParaRPr lang="zh-CN" sz="1800" kern="1600">
                        <a:latin typeface="Arial"/>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81731">
                <a:tc>
                  <a:txBody>
                    <a:bodyPr/>
                    <a:lstStyle/>
                    <a:p>
                      <a:pPr>
                        <a:spcAft>
                          <a:spcPts val="0"/>
                        </a:spcAft>
                      </a:pPr>
                      <a:r>
                        <a:rPr lang="en-US" sz="1800">
                          <a:latin typeface="Times New Roman"/>
                          <a:ea typeface="宋体"/>
                        </a:rPr>
                        <a:t>&lt;your&gt;service.properties</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a:latin typeface="Times New Roman"/>
                          <a:ea typeface="宋体"/>
                        </a:rPr>
                        <a:t>properties</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a:latin typeface="Times New Roman"/>
                          <a:ea typeface="宋体"/>
                        </a:rPr>
                        <a:t>Data utilities and services are defined here.</a:t>
                      </a:r>
                      <a:endParaRPr lang="zh-CN" sz="1800">
                        <a:latin typeface="Times New Roman"/>
                        <a:ea typeface="宋体"/>
                      </a:endParaRPr>
                    </a:p>
                    <a:p>
                      <a:pPr>
                        <a:spcAft>
                          <a:spcPts val="0"/>
                        </a:spcAft>
                      </a:pPr>
                      <a:r>
                        <a:rPr lang="en-US" sz="1800">
                          <a:latin typeface="Times New Roman"/>
                          <a:ea typeface="宋体"/>
                        </a:rPr>
                        <a:t>Run time Location: &lt;Windchill&gt;\codebase</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81731">
                <a:tc>
                  <a:txBody>
                    <a:bodyPr/>
                    <a:lstStyle/>
                    <a:p>
                      <a:pPr>
                        <a:spcAft>
                          <a:spcPts val="0"/>
                        </a:spcAft>
                      </a:pPr>
                      <a:r>
                        <a:rPr lang="en-US" sz="1800">
                          <a:latin typeface="Times New Roman"/>
                          <a:ea typeface="宋体"/>
                        </a:rPr>
                        <a:t>components.tld</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a:latin typeface="Times New Roman"/>
                          <a:ea typeface="宋体"/>
                        </a:rPr>
                        <a:t>tld</a:t>
                      </a:r>
                      <a:endParaRPr lang="zh-CN" sz="18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a:latin typeface="Times New Roman"/>
                          <a:ea typeface="宋体"/>
                        </a:rPr>
                        <a:t>Tags can be defined here.</a:t>
                      </a:r>
                      <a:endParaRPr lang="zh-CN" sz="1800" dirty="0">
                        <a:latin typeface="Times New Roman"/>
                        <a:ea typeface="宋体"/>
                      </a:endParaRPr>
                    </a:p>
                    <a:p>
                      <a:pPr>
                        <a:spcAft>
                          <a:spcPts val="0"/>
                        </a:spcAft>
                      </a:pPr>
                      <a:r>
                        <a:rPr lang="en-US" sz="1800" dirty="0">
                          <a:latin typeface="Times New Roman"/>
                          <a:ea typeface="宋体"/>
                        </a:rPr>
                        <a:t>Run time Location: &lt;</a:t>
                      </a:r>
                      <a:r>
                        <a:rPr lang="en-US" sz="1800" dirty="0" err="1">
                          <a:latin typeface="Times New Roman"/>
                          <a:ea typeface="宋体"/>
                        </a:rPr>
                        <a:t>Windchill</a:t>
                      </a:r>
                      <a:r>
                        <a:rPr lang="en-US" sz="1800" dirty="0">
                          <a:latin typeface="Times New Roman"/>
                          <a:ea typeface="宋体"/>
                        </a:rPr>
                        <a:t>&gt;\codebase\-INF\</a:t>
                      </a:r>
                      <a:r>
                        <a:rPr lang="en-US" sz="1800" dirty="0" err="1">
                          <a:latin typeface="Times New Roman"/>
                          <a:ea typeface="宋体"/>
                        </a:rPr>
                        <a:t>tlds</a:t>
                      </a:r>
                      <a:r>
                        <a:rPr lang="en-US" sz="1800" dirty="0">
                          <a:latin typeface="Times New Roman"/>
                          <a:ea typeface="宋体"/>
                        </a:rPr>
                        <a:t>\</a:t>
                      </a:r>
                      <a:endParaRPr lang="zh-CN" sz="18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thruBlk="1"/>
  </p:transition>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首先需要引入：</a:t>
            </a:r>
            <a:r>
              <a:rPr lang="en-US" altLang="zh-CN" sz="2800" dirty="0" smtClean="0"/>
              <a:t> </a:t>
            </a:r>
            <a:r>
              <a:rPr lang="en-US" altLang="zh-CN" sz="1800" dirty="0" smtClean="0"/>
              <a:t>&lt;%@ </a:t>
            </a:r>
            <a:r>
              <a:rPr lang="en-US" altLang="zh-CN" sz="1800" dirty="0" err="1" smtClean="0"/>
              <a:t>taglib</a:t>
            </a:r>
            <a:r>
              <a:rPr lang="en-US" altLang="zh-CN" sz="1800" dirty="0" smtClean="0"/>
              <a:t> </a:t>
            </a:r>
            <a:r>
              <a:rPr lang="en-US" altLang="zh-CN" sz="1800" dirty="0" err="1" smtClean="0"/>
              <a:t>uri</a:t>
            </a:r>
            <a:r>
              <a:rPr lang="en-US" altLang="zh-CN" sz="1800" dirty="0" smtClean="0"/>
              <a:t>="http://www.ptc.com/windchill/taglib/components" prefix="</a:t>
            </a:r>
            <a:r>
              <a:rPr lang="en-US" altLang="zh-CN" sz="1800" dirty="0" err="1" smtClean="0"/>
              <a:t>jca</a:t>
            </a:r>
            <a:r>
              <a:rPr lang="en-US" altLang="zh-CN" sz="1800" dirty="0" smtClean="0"/>
              <a:t>"%&gt;</a:t>
            </a:r>
            <a:endParaRPr lang="zh-CN" altLang="zh-CN" sz="2800" dirty="0" smtClean="0"/>
          </a:p>
          <a:p>
            <a:r>
              <a:rPr lang="en-US" altLang="zh-CN" sz="2800" b="1" dirty="0" smtClean="0"/>
              <a:t>Describe the property panel</a:t>
            </a:r>
            <a:endParaRPr lang="zh-CN" altLang="zh-CN" sz="2800" b="1" dirty="0" smtClean="0"/>
          </a:p>
          <a:p>
            <a:pPr>
              <a:buNone/>
            </a:pPr>
            <a:r>
              <a:rPr lang="en-US" altLang="zh-CN" sz="1800" dirty="0" smtClean="0"/>
              <a:t>&lt;</a:t>
            </a:r>
            <a:r>
              <a:rPr lang="en-US" altLang="zh-CN" sz="1800" dirty="0" err="1" smtClean="0"/>
              <a:t>jca:describePropertyPanel</a:t>
            </a:r>
            <a:r>
              <a:rPr lang="en-US" altLang="zh-CN" sz="1800" dirty="0" smtClean="0"/>
              <a:t> </a:t>
            </a:r>
            <a:r>
              <a:rPr lang="en-US" altLang="zh-CN" sz="1800" dirty="0" err="1" smtClean="0"/>
              <a:t>var</a:t>
            </a:r>
            <a:r>
              <a:rPr lang="en-US" altLang="zh-CN" sz="1800" dirty="0" smtClean="0"/>
              <a:t>="&lt;</a:t>
            </a:r>
            <a:r>
              <a:rPr lang="en-US" altLang="zh-CN" sz="1800" i="1" dirty="0" smtClean="0"/>
              <a:t>name of the descriptor</a:t>
            </a:r>
            <a:r>
              <a:rPr lang="en-US" altLang="zh-CN" sz="1800" dirty="0" smtClean="0"/>
              <a:t>&gt;"&gt;</a:t>
            </a:r>
          </a:p>
          <a:p>
            <a:pPr>
              <a:buNone/>
            </a:pPr>
            <a:r>
              <a:rPr lang="en-US" altLang="zh-CN" sz="1800" dirty="0" smtClean="0"/>
              <a:t>        &lt;</a:t>
            </a:r>
            <a:r>
              <a:rPr lang="en-US" altLang="zh-CN" sz="1800" dirty="0" err="1" smtClean="0"/>
              <a:t>jca:describeProperty</a:t>
            </a:r>
            <a:r>
              <a:rPr lang="en-US" altLang="zh-CN" sz="1800" dirty="0" smtClean="0"/>
              <a:t> id="name" /&gt;</a:t>
            </a:r>
            <a:endParaRPr lang="zh-CN" altLang="zh-CN" sz="1800" dirty="0" smtClean="0"/>
          </a:p>
          <a:p>
            <a:pPr>
              <a:buNone/>
            </a:pPr>
            <a:r>
              <a:rPr lang="en-US" altLang="zh-CN" sz="1800" dirty="0" smtClean="0"/>
              <a:t>        &lt;</a:t>
            </a:r>
            <a:r>
              <a:rPr lang="en-US" altLang="zh-CN" sz="1800" dirty="0" err="1" smtClean="0"/>
              <a:t>jca:describeProperty</a:t>
            </a:r>
            <a:r>
              <a:rPr lang="en-US" altLang="zh-CN" sz="1800" dirty="0" smtClean="0"/>
              <a:t> id="number" /&gt;</a:t>
            </a:r>
            <a:endParaRPr lang="zh-CN" altLang="zh-CN" sz="1800" dirty="0" smtClean="0"/>
          </a:p>
          <a:p>
            <a:pPr>
              <a:buNone/>
            </a:pPr>
            <a:r>
              <a:rPr lang="en-US" altLang="zh-CN" sz="1800" dirty="0" smtClean="0"/>
              <a:t>        &lt;</a:t>
            </a:r>
            <a:r>
              <a:rPr lang="en-US" altLang="zh-CN" sz="1800" dirty="0" err="1" smtClean="0"/>
              <a:t>jca:describeProperty</a:t>
            </a:r>
            <a:r>
              <a:rPr lang="en-US" altLang="zh-CN" sz="1800" dirty="0" smtClean="0"/>
              <a:t> id="</a:t>
            </a:r>
            <a:r>
              <a:rPr lang="en-US" altLang="zh-CN" sz="1800" i="1" dirty="0" smtClean="0"/>
              <a:t>&lt;attribute name | data utility id | logical form&gt;</a:t>
            </a:r>
            <a:r>
              <a:rPr lang="en-US" altLang="zh-CN" sz="1800" dirty="0" smtClean="0"/>
              <a:t>" /&gt;</a:t>
            </a:r>
            <a:endParaRPr lang="zh-CN" altLang="zh-CN" sz="1800" dirty="0" smtClean="0"/>
          </a:p>
          <a:p>
            <a:pPr>
              <a:buNone/>
            </a:pPr>
            <a:r>
              <a:rPr lang="en-US" altLang="zh-CN" sz="1800" dirty="0" smtClean="0"/>
              <a:t>&lt;/</a:t>
            </a:r>
            <a:r>
              <a:rPr lang="en-US" altLang="zh-CN" sz="1800" dirty="0" err="1" smtClean="0"/>
              <a:t>jca:describePropertyPanel</a:t>
            </a:r>
            <a:r>
              <a:rPr lang="en-US" altLang="zh-CN" sz="1800" dirty="0" smtClean="0"/>
              <a:t>&gt;</a:t>
            </a:r>
          </a:p>
          <a:p>
            <a:pPr>
              <a:buNone/>
            </a:pPr>
            <a:r>
              <a:rPr lang="zh-CN" altLang="en-US" sz="1800" dirty="0" smtClean="0"/>
              <a:t>在这里可以访问报告的工具，使有关可使用哪些属性的详细信息</a:t>
            </a:r>
          </a:p>
          <a:p>
            <a:pPr>
              <a:buNone/>
            </a:pPr>
            <a:r>
              <a:rPr lang="en-US" altLang="zh-CN" sz="1800" dirty="0" smtClean="0"/>
              <a:t>http://&lt;HOSTNAME&gt;/&lt;WEBAPP&gt;/netmarkets/jsp/property/propertyReport.jsp</a:t>
            </a:r>
            <a:endParaRPr lang="zh-CN" altLang="zh-CN" sz="1800" dirty="0" smtClean="0"/>
          </a:p>
          <a:p>
            <a:pPr>
              <a:buNone/>
            </a:pPr>
            <a:endParaRPr lang="en-US" altLang="zh-CN" sz="1800" dirty="0" smtClean="0"/>
          </a:p>
          <a:p>
            <a:endParaRPr lang="zh-CN" altLang="zh-CN" sz="1800" dirty="0" smtClean="0"/>
          </a:p>
          <a:p>
            <a:pPr lvl="1"/>
            <a:endParaRPr lang="en-US" altLang="zh-CN" sz="22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sz="2800" b="1" dirty="0" smtClean="0"/>
              <a:t>Acquire the Data for the property panel</a:t>
            </a:r>
          </a:p>
          <a:p>
            <a:pPr>
              <a:buNone/>
            </a:pPr>
            <a:r>
              <a:rPr lang="en-US" altLang="zh-CN" sz="1600" dirty="0" smtClean="0"/>
              <a:t>&lt;</a:t>
            </a:r>
            <a:r>
              <a:rPr lang="en-US" altLang="zh-CN" sz="1600" dirty="0" err="1" smtClean="0"/>
              <a:t>jca:getModel</a:t>
            </a:r>
            <a:r>
              <a:rPr lang="en-US" altLang="zh-CN" sz="1600" dirty="0" smtClean="0"/>
              <a:t> </a:t>
            </a:r>
            <a:r>
              <a:rPr lang="en-US" altLang="zh-CN" sz="1600" dirty="0" err="1" smtClean="0"/>
              <a:t>var</a:t>
            </a:r>
            <a:r>
              <a:rPr lang="en-US" altLang="zh-CN" sz="1600" dirty="0" smtClean="0"/>
              <a:t>="&lt;</a:t>
            </a:r>
            <a:r>
              <a:rPr lang="en-US" altLang="zh-CN" sz="1600" i="1" dirty="0" smtClean="0"/>
              <a:t>name of the data model</a:t>
            </a:r>
            <a:r>
              <a:rPr lang="en-US" altLang="zh-CN" sz="1600" dirty="0" smtClean="0"/>
              <a:t>&gt;"</a:t>
            </a:r>
            <a:endParaRPr lang="zh-CN" altLang="zh-CN" sz="1600" dirty="0" smtClean="0"/>
          </a:p>
          <a:p>
            <a:pPr>
              <a:buNone/>
            </a:pPr>
            <a:r>
              <a:rPr lang="en-US" altLang="zh-CN" sz="1600" dirty="0" smtClean="0"/>
              <a:t>	       descriptor="${&lt;</a:t>
            </a:r>
            <a:r>
              <a:rPr lang="en-US" altLang="zh-CN" sz="1600" i="1" dirty="0" smtClean="0"/>
              <a:t>name of the descriptor</a:t>
            </a:r>
            <a:r>
              <a:rPr lang="en-US" altLang="zh-CN" sz="1600" dirty="0" smtClean="0"/>
              <a:t>&gt;}"</a:t>
            </a:r>
            <a:endParaRPr lang="zh-CN" altLang="zh-CN" sz="1600" dirty="0" smtClean="0"/>
          </a:p>
          <a:p>
            <a:pPr>
              <a:buNone/>
            </a:pPr>
            <a:r>
              <a:rPr lang="en-US" altLang="zh-CN" sz="1600" dirty="0" smtClean="0"/>
              <a:t>	       </a:t>
            </a:r>
            <a:r>
              <a:rPr lang="en-US" altLang="zh-CN" sz="1600" dirty="0" err="1" smtClean="0"/>
              <a:t>serviceName</a:t>
            </a:r>
            <a:r>
              <a:rPr lang="en-US" altLang="zh-CN" sz="1600" dirty="0" smtClean="0"/>
              <a:t>="</a:t>
            </a:r>
            <a:r>
              <a:rPr lang="en-US" altLang="zh-CN" sz="1600" dirty="0" err="1" smtClean="0"/>
              <a:t>wt.fc.StandardPersistenceManager</a:t>
            </a:r>
            <a:r>
              <a:rPr lang="en-US" altLang="zh-CN" sz="1600" dirty="0" smtClean="0"/>
              <a:t>"</a:t>
            </a:r>
            <a:endParaRPr lang="zh-CN" altLang="zh-CN" sz="1600" dirty="0" smtClean="0"/>
          </a:p>
          <a:p>
            <a:pPr>
              <a:buNone/>
            </a:pPr>
            <a:r>
              <a:rPr lang="en-US" altLang="zh-CN" sz="1600" dirty="0" smtClean="0"/>
              <a:t>	       </a:t>
            </a:r>
            <a:r>
              <a:rPr lang="en-US" altLang="zh-CN" sz="1600" dirty="0" err="1" smtClean="0"/>
              <a:t>methodName</a:t>
            </a:r>
            <a:r>
              <a:rPr lang="en-US" altLang="zh-CN" sz="1600" dirty="0" smtClean="0"/>
              <a:t>="refresh"&gt;</a:t>
            </a:r>
            <a:endParaRPr lang="zh-CN" altLang="zh-CN" sz="1600" dirty="0" smtClean="0"/>
          </a:p>
          <a:p>
            <a:pPr>
              <a:buNone/>
            </a:pPr>
            <a:r>
              <a:rPr lang="en-US" altLang="zh-CN" sz="1600" dirty="0" smtClean="0"/>
              <a:t>	    &lt;</a:t>
            </a:r>
            <a:r>
              <a:rPr lang="en-US" altLang="zh-CN" sz="1600" dirty="0" err="1" smtClean="0"/>
              <a:t>jca:addServiceArgument</a:t>
            </a:r>
            <a:r>
              <a:rPr lang="en-US" altLang="zh-CN" sz="1600" dirty="0" smtClean="0"/>
              <a:t> value="${</a:t>
            </a:r>
            <a:r>
              <a:rPr lang="en-US" altLang="zh-CN" sz="1600" dirty="0" err="1" smtClean="0"/>
              <a:t>commandBean.primaryOid.oid</a:t>
            </a:r>
            <a:r>
              <a:rPr lang="en-US" altLang="zh-CN" sz="1600" dirty="0" smtClean="0"/>
              <a:t>}" type="</a:t>
            </a:r>
            <a:r>
              <a:rPr lang="en-US" altLang="zh-CN" sz="1600" dirty="0" err="1" smtClean="0"/>
              <a:t>wt.fc.ObjectIdentifier</a:t>
            </a:r>
            <a:r>
              <a:rPr lang="en-US" altLang="zh-CN" sz="1600" dirty="0" smtClean="0"/>
              <a:t>" /&gt;</a:t>
            </a:r>
            <a:endParaRPr lang="zh-CN" altLang="zh-CN" sz="1600" dirty="0" smtClean="0"/>
          </a:p>
          <a:p>
            <a:pPr>
              <a:buNone/>
            </a:pPr>
            <a:r>
              <a:rPr lang="en-US" altLang="zh-CN" sz="1600" dirty="0" smtClean="0"/>
              <a:t>&lt;/</a:t>
            </a:r>
            <a:r>
              <a:rPr lang="en-US" altLang="zh-CN" sz="1600" dirty="0" err="1" smtClean="0"/>
              <a:t>jca:getModel</a:t>
            </a:r>
            <a:r>
              <a:rPr lang="en-US" altLang="zh-CN" sz="1600" dirty="0" smtClean="0"/>
              <a:t>&gt;</a:t>
            </a:r>
          </a:p>
          <a:p>
            <a:pPr>
              <a:buNone/>
            </a:pPr>
            <a:r>
              <a:rPr lang="en-US" altLang="zh-CN" sz="2800" b="1" dirty="0" smtClean="0"/>
              <a:t>Render the Property Panel</a:t>
            </a:r>
          </a:p>
          <a:p>
            <a:pPr>
              <a:buNone/>
            </a:pPr>
            <a:r>
              <a:rPr lang="en-US" altLang="zh-CN" sz="1600" dirty="0" smtClean="0"/>
              <a:t>&lt;</a:t>
            </a:r>
            <a:r>
              <a:rPr lang="en-US" altLang="zh-CN" sz="1600" dirty="0" err="1" smtClean="0"/>
              <a:t>jca:renderPropertyPanel</a:t>
            </a:r>
            <a:r>
              <a:rPr lang="en-US" altLang="zh-CN" sz="1600" dirty="0" smtClean="0"/>
              <a:t> model="${&lt;</a:t>
            </a:r>
            <a:r>
              <a:rPr lang="en-US" altLang="zh-CN" sz="1600" i="1" dirty="0" smtClean="0"/>
              <a:t>name of the data model</a:t>
            </a:r>
            <a:r>
              <a:rPr lang="en-US" altLang="zh-CN" sz="1600" dirty="0" smtClean="0"/>
              <a:t>&gt;}"/&gt;</a:t>
            </a:r>
            <a:endParaRPr lang="zh-CN" altLang="zh-CN" sz="1600" dirty="0" smtClean="0"/>
          </a:p>
          <a:p>
            <a:pPr>
              <a:buNone/>
            </a:pPr>
            <a:r>
              <a:rPr lang="en-US" altLang="zh-CN" sz="1600" dirty="0" smtClean="0"/>
              <a:t>&lt;WT_HOME&gt;/codebase/</a:t>
            </a:r>
            <a:r>
              <a:rPr lang="en-US" altLang="zh-CN" sz="1600" dirty="0" err="1" smtClean="0"/>
              <a:t>netmarkets</a:t>
            </a:r>
            <a:r>
              <a:rPr lang="en-US" altLang="zh-CN" sz="1600" dirty="0" smtClean="0"/>
              <a:t>/</a:t>
            </a:r>
            <a:r>
              <a:rPr lang="en-US" altLang="zh-CN" sz="1600" dirty="0" err="1" smtClean="0"/>
              <a:t>jsp</a:t>
            </a:r>
            <a:r>
              <a:rPr lang="en-US" altLang="zh-CN" sz="1600" dirty="0" smtClean="0"/>
              <a:t>/</a:t>
            </a:r>
            <a:r>
              <a:rPr lang="en-US" altLang="zh-CN" sz="1600" dirty="0" err="1" smtClean="0"/>
              <a:t>carambola</a:t>
            </a:r>
            <a:r>
              <a:rPr lang="en-US" altLang="zh-CN" sz="1600" dirty="0" smtClean="0"/>
              <a:t>/</a:t>
            </a:r>
            <a:r>
              <a:rPr lang="en-US" altLang="zh-CN" sz="1600" dirty="0" err="1" smtClean="0"/>
              <a:t>propertyPanel</a:t>
            </a:r>
            <a:r>
              <a:rPr lang="en-US" altLang="zh-CN" sz="1600" dirty="0" smtClean="0"/>
              <a:t>/examples.jsp</a:t>
            </a:r>
            <a:endParaRPr lang="zh-CN" altLang="zh-CN" sz="1600" dirty="0" smtClean="0"/>
          </a:p>
          <a:p>
            <a:pPr>
              <a:buNone/>
            </a:pPr>
            <a:endParaRPr lang="zh-CN" altLang="zh-CN" sz="1600" dirty="0" smtClean="0"/>
          </a:p>
          <a:p>
            <a:pPr>
              <a:buNone/>
            </a:pPr>
            <a:endParaRPr lang="zh-CN" altLang="zh-CN" sz="1600" dirty="0" smtClean="0"/>
          </a:p>
          <a:p>
            <a:pPr lvl="1"/>
            <a:endParaRPr lang="en-US" altLang="zh-CN" sz="22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sz="2800" b="1" i="1" dirty="0" err="1" smtClean="0"/>
              <a:t>describePropertyPanel</a:t>
            </a:r>
            <a:r>
              <a:rPr lang="en-US" altLang="zh-CN" sz="2800" b="1" i="1" dirty="0" smtClean="0"/>
              <a:t> tag attributes</a:t>
            </a:r>
            <a:endParaRPr lang="zh-CN" altLang="zh-CN" sz="2800" b="1" i="1" dirty="0" smtClean="0"/>
          </a:p>
          <a:p>
            <a:pPr>
              <a:buNone/>
            </a:pPr>
            <a:r>
              <a:rPr lang="en-US" altLang="zh-CN" sz="2000" dirty="0" smtClean="0"/>
              <a:t>com.ptc.core.components.tags.components.DescribePropertyPanelTag and the body content is “</a:t>
            </a:r>
            <a:r>
              <a:rPr lang="en-US" altLang="zh-CN" sz="2000" dirty="0" err="1" smtClean="0"/>
              <a:t>scriptless</a:t>
            </a:r>
            <a:r>
              <a:rPr lang="en-US" altLang="zh-CN" sz="2000" dirty="0" smtClean="0"/>
              <a:t>”.</a:t>
            </a:r>
            <a:endParaRPr lang="zh-CN" altLang="zh-CN" sz="2000" dirty="0" smtClean="0"/>
          </a:p>
          <a:p>
            <a:pPr>
              <a:buNone/>
            </a:pPr>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endParaRPr lang="en-US" altLang="zh-CN" sz="26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graphicFrame>
        <p:nvGraphicFramePr>
          <p:cNvPr id="7" name="表格 6"/>
          <p:cNvGraphicFramePr>
            <a:graphicFrameLocks noGrp="1"/>
          </p:cNvGraphicFramePr>
          <p:nvPr/>
        </p:nvGraphicFramePr>
        <p:xfrm>
          <a:off x="755576" y="1074440"/>
          <a:ext cx="7560841" cy="5482370"/>
        </p:xfrm>
        <a:graphic>
          <a:graphicData uri="http://schemas.openxmlformats.org/drawingml/2006/table">
            <a:tbl>
              <a:tblPr/>
              <a:tblGrid>
                <a:gridCol w="1433409"/>
                <a:gridCol w="945106"/>
                <a:gridCol w="1653935"/>
                <a:gridCol w="630070"/>
                <a:gridCol w="2898321"/>
              </a:tblGrid>
              <a:tr h="384207">
                <a:tc>
                  <a:txBody>
                    <a:bodyPr/>
                    <a:lstStyle/>
                    <a:p>
                      <a:pPr>
                        <a:spcAft>
                          <a:spcPts val="0"/>
                        </a:spcAft>
                      </a:pPr>
                      <a:r>
                        <a:rPr lang="en-US" sz="1600" b="1" dirty="0">
                          <a:latin typeface="Times New Roman"/>
                          <a:ea typeface="宋体"/>
                        </a:rPr>
                        <a:t>Parameter</a:t>
                      </a:r>
                      <a:endParaRPr lang="zh-CN" sz="1600" dirty="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dirty="0">
                          <a:latin typeface="Times New Roman"/>
                          <a:ea typeface="宋体"/>
                        </a:rPr>
                        <a:t>Default Value</a:t>
                      </a:r>
                      <a:endParaRPr lang="zh-CN" sz="1600" dirty="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dirty="0">
                          <a:latin typeface="Times New Roman"/>
                          <a:ea typeface="宋体"/>
                        </a:rPr>
                        <a:t>Possible values</a:t>
                      </a:r>
                      <a:endParaRPr lang="zh-CN" sz="1600" dirty="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dirty="0">
                          <a:latin typeface="Times New Roman"/>
                          <a:ea typeface="宋体"/>
                        </a:rPr>
                        <a:t>Required?</a:t>
                      </a:r>
                      <a:endParaRPr lang="zh-CN" sz="1600" dirty="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dirty="0">
                          <a:latin typeface="Times New Roman"/>
                          <a:ea typeface="宋体"/>
                        </a:rPr>
                        <a:t>Description</a:t>
                      </a:r>
                      <a:endParaRPr lang="zh-CN" sz="1600" dirty="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60517">
                <a:tc>
                  <a:txBody>
                    <a:bodyPr/>
                    <a:lstStyle/>
                    <a:p>
                      <a:pPr>
                        <a:spcAft>
                          <a:spcPts val="0"/>
                        </a:spcAft>
                      </a:pPr>
                      <a:r>
                        <a:rPr lang="en-US" sz="2400" dirty="0" err="1">
                          <a:latin typeface="Times New Roman"/>
                          <a:ea typeface="宋体"/>
                        </a:rPr>
                        <a:t>var</a:t>
                      </a:r>
                      <a:endParaRPr lang="zh-CN" sz="2400" dirty="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dirty="0">
                          <a:latin typeface="Times New Roman"/>
                          <a:ea typeface="宋体"/>
                        </a:rPr>
                        <a:t>-</a:t>
                      </a:r>
                      <a:endParaRPr lang="zh-CN" sz="1200" dirty="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a:latin typeface="Times New Roman"/>
                          <a:ea typeface="宋体"/>
                        </a:rPr>
                        <a:t>Any String value</a:t>
                      </a:r>
                      <a:endParaRPr lang="zh-CN" sz="12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a:latin typeface="Times New Roman"/>
                          <a:ea typeface="宋体"/>
                        </a:rPr>
                        <a:t>Yes</a:t>
                      </a:r>
                      <a:endParaRPr lang="zh-CN" sz="12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a:latin typeface="Times New Roman"/>
                          <a:ea typeface="宋体"/>
                        </a:rPr>
                        <a:t>Name of the exported scoped variable for the property panel descriptor.The type of the variable is com.ptc.core.components.descriptor.ComponentDescriptor.</a:t>
                      </a:r>
                      <a:endParaRPr lang="zh-CN" sz="12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68414">
                <a:tc>
                  <a:txBody>
                    <a:bodyPr/>
                    <a:lstStyle/>
                    <a:p>
                      <a:pPr>
                        <a:spcAft>
                          <a:spcPts val="0"/>
                        </a:spcAft>
                      </a:pPr>
                      <a:r>
                        <a:rPr lang="en-US" sz="2400" dirty="0">
                          <a:latin typeface="Times New Roman"/>
                          <a:ea typeface="宋体"/>
                        </a:rPr>
                        <a:t>scope</a:t>
                      </a:r>
                      <a:endParaRPr lang="zh-CN" sz="2400" dirty="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a:latin typeface="Times New Roman"/>
                          <a:ea typeface="宋体"/>
                        </a:rPr>
                        <a:t>page</a:t>
                      </a:r>
                      <a:endParaRPr lang="zh-CN" sz="12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a:latin typeface="Times New Roman"/>
                          <a:ea typeface="宋体"/>
                        </a:rPr>
                        <a:t>Can be: ‘page’, ‘request’, ‘session’ or ‘application’</a:t>
                      </a:r>
                      <a:endParaRPr lang="zh-CN" sz="1200">
                        <a:latin typeface="Times New Roman"/>
                        <a:ea typeface="宋体"/>
                      </a:endParaRPr>
                    </a:p>
                    <a:p>
                      <a:pPr>
                        <a:spcAft>
                          <a:spcPts val="0"/>
                        </a:spcAft>
                      </a:pPr>
                      <a:r>
                        <a:rPr lang="en-US" sz="1200">
                          <a:latin typeface="Times New Roman"/>
                          <a:ea typeface="宋体"/>
                        </a:rPr>
                        <a:t>(case-insensitive)</a:t>
                      </a:r>
                      <a:endParaRPr lang="zh-CN" sz="12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a:latin typeface="Times New Roman"/>
                          <a:ea typeface="宋体"/>
                        </a:rPr>
                        <a:t>No</a:t>
                      </a:r>
                      <a:endParaRPr lang="zh-CN" sz="12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a:latin typeface="Times New Roman"/>
                          <a:ea typeface="宋体"/>
                        </a:rPr>
                        <a:t>The name of the scope to export the </a:t>
                      </a:r>
                      <a:endParaRPr lang="zh-CN" sz="1200">
                        <a:latin typeface="Times New Roman"/>
                        <a:ea typeface="宋体"/>
                      </a:endParaRPr>
                    </a:p>
                    <a:p>
                      <a:pPr>
                        <a:spcAft>
                          <a:spcPts val="0"/>
                        </a:spcAft>
                      </a:pPr>
                      <a:r>
                        <a:rPr lang="en-US" sz="1200">
                          <a:latin typeface="Times New Roman"/>
                          <a:ea typeface="宋体"/>
                        </a:rPr>
                        <a:t>var attribute to.</a:t>
                      </a:r>
                      <a:endParaRPr lang="zh-CN" sz="12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52621">
                <a:tc>
                  <a:txBody>
                    <a:bodyPr/>
                    <a:lstStyle/>
                    <a:p>
                      <a:pPr>
                        <a:spcAft>
                          <a:spcPts val="0"/>
                        </a:spcAft>
                      </a:pPr>
                      <a:r>
                        <a:rPr lang="en-US" sz="2400" dirty="0">
                          <a:latin typeface="Times New Roman"/>
                          <a:ea typeface="宋体"/>
                        </a:rPr>
                        <a:t>mode</a:t>
                      </a:r>
                      <a:endParaRPr lang="zh-CN" sz="2400" dirty="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a:latin typeface="Times New Roman"/>
                          <a:ea typeface="宋体"/>
                        </a:rPr>
                        <a:t>VIEW</a:t>
                      </a:r>
                      <a:endParaRPr lang="zh-CN" sz="12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a:latin typeface="Times New Roman"/>
                          <a:ea typeface="宋体"/>
                        </a:rPr>
                        <a:t>String form of com.ptc.core.ui.resources.ComponentMode enum: </a:t>
                      </a:r>
                      <a:endParaRPr lang="zh-CN" sz="1200">
                        <a:latin typeface="Times New Roman"/>
                        <a:ea typeface="宋体"/>
                      </a:endParaRPr>
                    </a:p>
                    <a:p>
                      <a:pPr>
                        <a:spcAft>
                          <a:spcPts val="0"/>
                        </a:spcAft>
                      </a:pPr>
                      <a:r>
                        <a:rPr lang="en-US" sz="1200">
                          <a:latin typeface="Times New Roman"/>
                          <a:ea typeface="宋体"/>
                        </a:rPr>
                        <a:t>VIEW, CREATE, EDIT, SEARCH</a:t>
                      </a:r>
                      <a:endParaRPr lang="zh-CN" sz="12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a:latin typeface="Times New Roman"/>
                          <a:ea typeface="宋体"/>
                        </a:rPr>
                        <a:t>No</a:t>
                      </a:r>
                      <a:endParaRPr lang="zh-CN" sz="12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a:latin typeface="Times New Roman"/>
                          <a:ea typeface="宋体"/>
                        </a:rPr>
                        <a:t>Sets the ComponentMode that will be used for validation and for data utilities to determine what kind of GUI component to return. </a:t>
                      </a:r>
                      <a:endParaRPr lang="zh-CN" sz="12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13138">
                <a:tc>
                  <a:txBody>
                    <a:bodyPr/>
                    <a:lstStyle/>
                    <a:p>
                      <a:pPr>
                        <a:spcAft>
                          <a:spcPts val="0"/>
                        </a:spcAft>
                      </a:pPr>
                      <a:r>
                        <a:rPr lang="en-US" sz="2400" dirty="0" err="1">
                          <a:latin typeface="Times New Roman"/>
                          <a:ea typeface="宋体"/>
                        </a:rPr>
                        <a:t>componentType</a:t>
                      </a:r>
                      <a:endParaRPr lang="zh-CN" sz="2400" dirty="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a:latin typeface="Times New Roman"/>
                          <a:ea typeface="宋体"/>
                        </a:rPr>
                        <a:t>TABLE</a:t>
                      </a:r>
                      <a:endParaRPr lang="zh-CN" sz="12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a:latin typeface="Times New Roman"/>
                          <a:ea typeface="宋体"/>
                        </a:rPr>
                        <a:t>String form of    com.ptc.core.ui.resources.ComponentType enum: </a:t>
                      </a:r>
                      <a:endParaRPr lang="zh-CN" sz="1200">
                        <a:latin typeface="Times New Roman"/>
                        <a:ea typeface="宋体"/>
                      </a:endParaRPr>
                    </a:p>
                    <a:p>
                      <a:pPr>
                        <a:spcAft>
                          <a:spcPts val="0"/>
                        </a:spcAft>
                      </a:pPr>
                      <a:r>
                        <a:rPr lang="en-US" sz="1200">
                          <a:latin typeface="Times New Roman"/>
                          <a:ea typeface="宋体"/>
                        </a:rPr>
                        <a:t>TABLE, WIZARD, WIZARD_TABLE, INFO_ATTRIBUTES_TABLE, SIMPLE, INFO, PICKER, SEARCH</a:t>
                      </a:r>
                      <a:endParaRPr lang="zh-CN" sz="1200">
                        <a:latin typeface="Times New Roman"/>
                        <a:ea typeface="宋体"/>
                      </a:endParaRPr>
                    </a:p>
                    <a:p>
                      <a:pPr>
                        <a:spcAft>
                          <a:spcPts val="0"/>
                        </a:spcAft>
                      </a:pPr>
                      <a:r>
                        <a:rPr lang="en-US" sz="1200">
                          <a:latin typeface="Times New Roman"/>
                          <a:ea typeface="宋体"/>
                        </a:rPr>
                        <a:t>            </a:t>
                      </a:r>
                      <a:endParaRPr lang="zh-CN" sz="12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a:latin typeface="Times New Roman"/>
                          <a:ea typeface="宋体"/>
                        </a:rPr>
                        <a:t>No</a:t>
                      </a:r>
                      <a:endParaRPr lang="zh-CN" sz="12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dirty="0">
                          <a:latin typeface="Times New Roman"/>
                          <a:ea typeface="宋体"/>
                        </a:rPr>
                        <a:t>Sets the </a:t>
                      </a:r>
                      <a:r>
                        <a:rPr lang="en-US" sz="1200" dirty="0" err="1">
                          <a:latin typeface="Times New Roman"/>
                          <a:ea typeface="宋体"/>
                        </a:rPr>
                        <a:t>ComponentType</a:t>
                      </a:r>
                      <a:r>
                        <a:rPr lang="en-US" sz="1200" dirty="0">
                          <a:latin typeface="Times New Roman"/>
                          <a:ea typeface="宋体"/>
                        </a:rPr>
                        <a:t> that will be used for validation and for data utilities to determine what kind of GUI component to return.</a:t>
                      </a:r>
                      <a:endParaRPr lang="zh-CN" sz="1200" dirty="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thruBlk="1"/>
  </p:transition>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a:buNone/>
            </a:pPr>
            <a:r>
              <a:rPr lang="en-US" altLang="zh-CN" sz="2800" b="1" i="1" dirty="0" err="1" smtClean="0"/>
              <a:t>describeProperty</a:t>
            </a:r>
            <a:r>
              <a:rPr lang="en-US" altLang="zh-CN" sz="2800" b="1" i="1" dirty="0" smtClean="0"/>
              <a:t> tag attributes</a:t>
            </a:r>
            <a:endParaRPr lang="zh-CN" altLang="zh-CN" sz="2800" b="1" i="1" dirty="0" smtClean="0"/>
          </a:p>
          <a:p>
            <a:pPr>
              <a:buNone/>
            </a:pPr>
            <a:r>
              <a:rPr lang="en-US" altLang="zh-CN" sz="2000" dirty="0" err="1" smtClean="0"/>
              <a:t>com.ptc.core.components.tags.components.DescribePropertyTag</a:t>
            </a:r>
            <a:r>
              <a:rPr lang="en-US" altLang="zh-CN" sz="2000" dirty="0" smtClean="0"/>
              <a:t> and the body content is “</a:t>
            </a:r>
            <a:r>
              <a:rPr lang="en-US" altLang="zh-CN" sz="2000" dirty="0" err="1" smtClean="0"/>
              <a:t>scriptless</a:t>
            </a:r>
            <a:r>
              <a:rPr lang="en-US" altLang="zh-CN" sz="2000" dirty="0" smtClean="0"/>
              <a:t>”</a:t>
            </a:r>
            <a:endParaRPr lang="en-US" altLang="zh-CN" sz="2000" b="1" i="1" dirty="0" smtClean="0">
              <a:solidFill>
                <a:srgbClr val="FF0000"/>
              </a:solidFill>
            </a:endParaRP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graphicFrame>
        <p:nvGraphicFramePr>
          <p:cNvPr id="7" name="表格 6"/>
          <p:cNvGraphicFramePr>
            <a:graphicFrameLocks noGrp="1"/>
          </p:cNvGraphicFramePr>
          <p:nvPr/>
        </p:nvGraphicFramePr>
        <p:xfrm>
          <a:off x="683568" y="1196754"/>
          <a:ext cx="7488832" cy="5397814"/>
        </p:xfrm>
        <a:graphic>
          <a:graphicData uri="http://schemas.openxmlformats.org/drawingml/2006/table">
            <a:tbl>
              <a:tblPr/>
              <a:tblGrid>
                <a:gridCol w="1072455"/>
                <a:gridCol w="831220"/>
                <a:gridCol w="1809276"/>
                <a:gridCol w="550650"/>
                <a:gridCol w="3225231"/>
              </a:tblGrid>
              <a:tr h="506539">
                <a:tc>
                  <a:txBody>
                    <a:bodyPr/>
                    <a:lstStyle/>
                    <a:p>
                      <a:pPr>
                        <a:spcAft>
                          <a:spcPts val="0"/>
                        </a:spcAft>
                      </a:pPr>
                      <a:r>
                        <a:rPr lang="en-US" sz="1600" b="1" dirty="0">
                          <a:latin typeface="Times New Roman"/>
                          <a:ea typeface="宋体"/>
                        </a:rPr>
                        <a:t>Parameter</a:t>
                      </a:r>
                      <a:endParaRPr lang="zh-CN" sz="1600" dirty="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a:latin typeface="Times New Roman"/>
                          <a:ea typeface="宋体"/>
                        </a:rPr>
                        <a:t>Default Value</a:t>
                      </a:r>
                      <a:endParaRPr lang="zh-CN" sz="16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a:latin typeface="Times New Roman"/>
                          <a:ea typeface="宋体"/>
                        </a:rPr>
                        <a:t>Possible values</a:t>
                      </a:r>
                      <a:endParaRPr lang="zh-CN" sz="16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a:latin typeface="Times New Roman"/>
                          <a:ea typeface="宋体"/>
                        </a:rPr>
                        <a:t>Required?</a:t>
                      </a:r>
                      <a:endParaRPr lang="zh-CN" sz="16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dirty="0">
                          <a:latin typeface="Times New Roman"/>
                          <a:ea typeface="宋体"/>
                        </a:rPr>
                        <a:t>Description</a:t>
                      </a:r>
                      <a:endParaRPr lang="zh-CN" sz="1600" dirty="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13078">
                <a:tc>
                  <a:txBody>
                    <a:bodyPr/>
                    <a:lstStyle/>
                    <a:p>
                      <a:pPr>
                        <a:spcAft>
                          <a:spcPts val="0"/>
                        </a:spcAft>
                      </a:pPr>
                      <a:r>
                        <a:rPr lang="en-US" sz="1600">
                          <a:latin typeface="Times New Roman"/>
                          <a:ea typeface="宋体"/>
                        </a:rPr>
                        <a:t>id</a:t>
                      </a:r>
                      <a:endParaRPr lang="zh-CN" sz="16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latin typeface="Times New Roman"/>
                          <a:ea typeface="宋体"/>
                        </a:rPr>
                        <a:t>-</a:t>
                      </a:r>
                      <a:endParaRPr lang="zh-CN" sz="10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latin typeface="Times New Roman"/>
                          <a:ea typeface="宋体"/>
                        </a:rPr>
                        <a:t>name of an attribute, data utility id or logical attribute</a:t>
                      </a:r>
                      <a:endParaRPr lang="zh-CN" sz="10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latin typeface="Times New Roman"/>
                          <a:ea typeface="宋体"/>
                        </a:rPr>
                        <a:t>Yes</a:t>
                      </a:r>
                      <a:endParaRPr lang="zh-CN" sz="10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latin typeface="Times New Roman"/>
                          <a:ea typeface="宋体"/>
                        </a:rPr>
                        <a:t>The identifier for this property descriptor. This is used to look up default properties for the column. If the parent table supports configurable views, then this id is used to look up the view configurations.</a:t>
                      </a:r>
                      <a:endParaRPr lang="zh-CN" sz="10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44231">
                <a:tc>
                  <a:txBody>
                    <a:bodyPr/>
                    <a:lstStyle/>
                    <a:p>
                      <a:pPr>
                        <a:spcAft>
                          <a:spcPts val="0"/>
                        </a:spcAft>
                      </a:pPr>
                      <a:r>
                        <a:rPr lang="en-US" sz="1600">
                          <a:latin typeface="Times New Roman"/>
                          <a:ea typeface="宋体"/>
                        </a:rPr>
                        <a:t>var</a:t>
                      </a:r>
                      <a:endParaRPr lang="zh-CN" sz="16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latin typeface="Times New Roman"/>
                          <a:ea typeface="宋体"/>
                        </a:rPr>
                        <a:t>-</a:t>
                      </a:r>
                      <a:endParaRPr lang="zh-CN" sz="10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latin typeface="Times New Roman"/>
                          <a:ea typeface="宋体"/>
                        </a:rPr>
                        <a:t>Any String value</a:t>
                      </a:r>
                      <a:endParaRPr lang="zh-CN" sz="10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latin typeface="Times New Roman"/>
                          <a:ea typeface="宋体"/>
                        </a:rPr>
                        <a:t>Yes</a:t>
                      </a:r>
                      <a:endParaRPr lang="zh-CN" sz="10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latin typeface="Times New Roman"/>
                          <a:ea typeface="宋体"/>
                        </a:rPr>
                        <a:t>Name of the exported scoped variable for the property panel descriptor. The type of the variable is com.ptc.core.components.descriptor.ComponentDescriptor.</a:t>
                      </a:r>
                      <a:endParaRPr lang="zh-CN" sz="10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5385">
                <a:tc>
                  <a:txBody>
                    <a:bodyPr/>
                    <a:lstStyle/>
                    <a:p>
                      <a:pPr>
                        <a:spcAft>
                          <a:spcPts val="0"/>
                        </a:spcAft>
                      </a:pPr>
                      <a:r>
                        <a:rPr lang="en-US" sz="1600">
                          <a:latin typeface="Times New Roman"/>
                          <a:ea typeface="宋体"/>
                        </a:rPr>
                        <a:t>label</a:t>
                      </a:r>
                      <a:endParaRPr lang="zh-CN" sz="16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latin typeface="Times New Roman"/>
                          <a:ea typeface="宋体"/>
                        </a:rPr>
                        <a:t>-</a:t>
                      </a:r>
                      <a:endParaRPr lang="zh-CN" sz="10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latin typeface="Times New Roman"/>
                          <a:ea typeface="宋体"/>
                        </a:rPr>
                        <a:t>Any String value</a:t>
                      </a:r>
                      <a:endParaRPr lang="zh-CN" sz="10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latin typeface="Times New Roman"/>
                          <a:ea typeface="宋体"/>
                        </a:rPr>
                        <a:t>No</a:t>
                      </a:r>
                      <a:endParaRPr lang="zh-CN" sz="10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latin typeface="Times New Roman"/>
                          <a:ea typeface="宋体"/>
                        </a:rPr>
                        <a:t>A localized display label for this property. If the label is not specified, then the infrastructure will attempt to look up a label</a:t>
                      </a:r>
                      <a:endParaRPr lang="zh-CN" sz="10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5385">
                <a:tc>
                  <a:txBody>
                    <a:bodyPr/>
                    <a:lstStyle/>
                    <a:p>
                      <a:pPr>
                        <a:spcAft>
                          <a:spcPts val="0"/>
                        </a:spcAft>
                      </a:pPr>
                      <a:r>
                        <a:rPr lang="en-US" sz="1600">
                          <a:latin typeface="Times New Roman"/>
                          <a:ea typeface="宋体"/>
                        </a:rPr>
                        <a:t>scope</a:t>
                      </a:r>
                      <a:endParaRPr lang="zh-CN" sz="16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a:latin typeface="Times New Roman"/>
                          <a:ea typeface="宋体"/>
                        </a:rPr>
                        <a:t>page</a:t>
                      </a:r>
                      <a:endParaRPr lang="zh-CN" sz="1800" dirty="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latin typeface="Times New Roman"/>
                          <a:ea typeface="宋体"/>
                        </a:rPr>
                        <a:t>Can be: “page” , “request”, “session” or “application” (case-insensitive).</a:t>
                      </a:r>
                      <a:endParaRPr lang="zh-CN" sz="1400" dirty="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latin typeface="Times New Roman"/>
                          <a:ea typeface="宋体"/>
                        </a:rPr>
                        <a:t>No</a:t>
                      </a:r>
                      <a:endParaRPr lang="zh-CN" sz="10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latin typeface="Times New Roman"/>
                          <a:ea typeface="宋体"/>
                        </a:rPr>
                        <a:t>The name of the scope to export the var attribute to. </a:t>
                      </a:r>
                      <a:endParaRPr lang="zh-CN" sz="10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81924">
                <a:tc>
                  <a:txBody>
                    <a:bodyPr/>
                    <a:lstStyle/>
                    <a:p>
                      <a:pPr>
                        <a:spcAft>
                          <a:spcPts val="0"/>
                        </a:spcAft>
                      </a:pPr>
                      <a:r>
                        <a:rPr lang="en-US" sz="1600" dirty="0">
                          <a:latin typeface="Times New Roman"/>
                          <a:ea typeface="宋体"/>
                        </a:rPr>
                        <a:t>mode</a:t>
                      </a:r>
                      <a:endParaRPr lang="zh-CN" sz="1600" dirty="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latin typeface="Times New Roman"/>
                          <a:ea typeface="宋体"/>
                        </a:rPr>
                        <a:t>value inherited from describePropertyPanel tag</a:t>
                      </a:r>
                      <a:endParaRPr lang="zh-CN" sz="10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latin typeface="Times New Roman"/>
                          <a:ea typeface="宋体"/>
                        </a:rPr>
                        <a:t>String form of </a:t>
                      </a:r>
                      <a:r>
                        <a:rPr lang="en-US" sz="1400" dirty="0" err="1">
                          <a:latin typeface="Times New Roman"/>
                          <a:ea typeface="宋体"/>
                        </a:rPr>
                        <a:t>com.ptc.core.ui.resources.ComponentMode</a:t>
                      </a:r>
                      <a:r>
                        <a:rPr lang="en-US" sz="1400" dirty="0">
                          <a:latin typeface="Times New Roman"/>
                          <a:ea typeface="宋体"/>
                        </a:rPr>
                        <a:t> </a:t>
                      </a:r>
                      <a:r>
                        <a:rPr lang="en-US" sz="1400" dirty="0" err="1">
                          <a:latin typeface="Times New Roman"/>
                          <a:ea typeface="宋体"/>
                        </a:rPr>
                        <a:t>enum</a:t>
                      </a:r>
                      <a:r>
                        <a:rPr lang="en-US" sz="1400" dirty="0">
                          <a:latin typeface="Times New Roman"/>
                          <a:ea typeface="宋体"/>
                        </a:rPr>
                        <a:t>: </a:t>
                      </a:r>
                      <a:endParaRPr lang="zh-CN" sz="1400" dirty="0">
                        <a:latin typeface="Times New Roman"/>
                        <a:ea typeface="宋体"/>
                      </a:endParaRPr>
                    </a:p>
                    <a:p>
                      <a:pPr>
                        <a:spcAft>
                          <a:spcPts val="0"/>
                        </a:spcAft>
                      </a:pPr>
                      <a:r>
                        <a:rPr lang="en-US" sz="1400" dirty="0">
                          <a:latin typeface="Times New Roman"/>
                          <a:ea typeface="宋体"/>
                        </a:rPr>
                        <a:t>VIEW, CREATE, EDIT, SEARCH</a:t>
                      </a:r>
                      <a:endParaRPr lang="zh-CN" sz="1400" dirty="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latin typeface="Times New Roman"/>
                          <a:ea typeface="宋体"/>
                        </a:rPr>
                        <a:t>No</a:t>
                      </a:r>
                      <a:endParaRPr lang="zh-CN" sz="100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dirty="0">
                          <a:latin typeface="Times New Roman"/>
                          <a:ea typeface="宋体"/>
                        </a:rPr>
                        <a:t>Sets the </a:t>
                      </a:r>
                      <a:r>
                        <a:rPr lang="en-US" sz="1000" dirty="0" err="1">
                          <a:latin typeface="Times New Roman"/>
                          <a:ea typeface="宋体"/>
                        </a:rPr>
                        <a:t>ComponentMode</a:t>
                      </a:r>
                      <a:r>
                        <a:rPr lang="en-US" sz="1000" dirty="0">
                          <a:latin typeface="Times New Roman"/>
                          <a:ea typeface="宋体"/>
                        </a:rPr>
                        <a:t> that will be used for validation and for data utilities to determine what kind of GUI component to return.</a:t>
                      </a:r>
                      <a:endParaRPr lang="zh-CN" sz="1000" dirty="0">
                        <a:latin typeface="Times New Roman"/>
                        <a:ea typeface="宋体"/>
                      </a:endParaRPr>
                    </a:p>
                  </a:txBody>
                  <a:tcPr marL="65314" marR="653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thruBlk="1"/>
  </p:transition>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sz="2800" b="1" i="1" dirty="0" err="1" smtClean="0"/>
              <a:t>renderPropertyPanel</a:t>
            </a:r>
            <a:r>
              <a:rPr lang="en-US" altLang="zh-CN" sz="2800" b="1" i="1" dirty="0" smtClean="0"/>
              <a:t> tag attributes</a:t>
            </a:r>
            <a:endParaRPr lang="zh-CN" altLang="zh-CN" sz="2800" b="1" i="1" dirty="0" smtClean="0"/>
          </a:p>
          <a:p>
            <a:endParaRPr lang="en-US" altLang="zh-CN" sz="2600" b="1" i="1" dirty="0" smtClean="0">
              <a:solidFill>
                <a:srgbClr val="FF0000"/>
              </a:solidFill>
            </a:endParaRPr>
          </a:p>
          <a:p>
            <a:endParaRPr lang="en-US" altLang="zh-CN" sz="2600" b="1" i="1" dirty="0" smtClean="0">
              <a:solidFill>
                <a:srgbClr val="FF0000"/>
              </a:solidFill>
            </a:endParaRPr>
          </a:p>
          <a:p>
            <a:endParaRPr lang="en-US" altLang="zh-CN" sz="2600" b="1" i="1" dirty="0" smtClean="0">
              <a:solidFill>
                <a:srgbClr val="FF0000"/>
              </a:solidFill>
            </a:endParaRPr>
          </a:p>
          <a:p>
            <a:endParaRPr lang="en-US" altLang="zh-CN" sz="2600" b="1" i="1" dirty="0" smtClean="0">
              <a:solidFill>
                <a:srgbClr val="FF0000"/>
              </a:solidFill>
            </a:endParaRPr>
          </a:p>
          <a:p>
            <a:endParaRPr lang="en-US" altLang="zh-CN" sz="2600" b="1" i="1" dirty="0" smtClean="0">
              <a:solidFill>
                <a:srgbClr val="FF0000"/>
              </a:solidFill>
            </a:endParaRPr>
          </a:p>
          <a:p>
            <a:endParaRPr lang="en-US" altLang="zh-CN" sz="2600" b="1" i="1" dirty="0" smtClean="0">
              <a:solidFill>
                <a:srgbClr val="FF0000"/>
              </a:solidFill>
            </a:endParaRPr>
          </a:p>
          <a:p>
            <a:endParaRPr lang="en-US" altLang="zh-CN" sz="2600" b="1" i="1" dirty="0" smtClean="0">
              <a:solidFill>
                <a:srgbClr val="FF0000"/>
              </a:solidFill>
            </a:endParaRPr>
          </a:p>
          <a:p>
            <a:endParaRPr lang="en-US" altLang="zh-CN" sz="2600" b="1" i="1" dirty="0" smtClean="0">
              <a:solidFill>
                <a:srgbClr val="FF0000"/>
              </a:solidFill>
            </a:endParaRPr>
          </a:p>
          <a:p>
            <a:r>
              <a:rPr lang="en-US" altLang="zh-CN" sz="1800" dirty="0" smtClean="0"/>
              <a:t>&lt;WT_HOME&gt;/codebase/</a:t>
            </a:r>
            <a:r>
              <a:rPr lang="en-US" altLang="zh-CN" sz="1800" dirty="0" err="1" smtClean="0"/>
              <a:t>netmarkets</a:t>
            </a:r>
            <a:r>
              <a:rPr lang="en-US" altLang="zh-CN" sz="1800" dirty="0" smtClean="0"/>
              <a:t>/</a:t>
            </a:r>
            <a:r>
              <a:rPr lang="en-US" altLang="zh-CN" sz="1800" dirty="0" err="1" smtClean="0"/>
              <a:t>jsp</a:t>
            </a:r>
            <a:r>
              <a:rPr lang="en-US" altLang="zh-CN" sz="1800" dirty="0" smtClean="0"/>
              <a:t>/</a:t>
            </a:r>
            <a:r>
              <a:rPr lang="en-US" altLang="zh-CN" sz="1800" dirty="0" err="1" smtClean="0"/>
              <a:t>carambola</a:t>
            </a:r>
            <a:r>
              <a:rPr lang="en-US" altLang="zh-CN" sz="1800" dirty="0" smtClean="0"/>
              <a:t>/customization/examples/</a:t>
            </a:r>
            <a:r>
              <a:rPr lang="en-US" altLang="zh-CN" sz="1800" dirty="0" err="1" smtClean="0"/>
              <a:t>propertyPanel</a:t>
            </a:r>
            <a:r>
              <a:rPr lang="en-US" altLang="zh-CN" sz="1800" dirty="0" smtClean="0"/>
              <a:t>/examples.jsp</a:t>
            </a:r>
            <a:endParaRPr lang="zh-CN" altLang="zh-CN" sz="1800" dirty="0" smtClean="0"/>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graphicFrame>
        <p:nvGraphicFramePr>
          <p:cNvPr id="7" name="表格 6"/>
          <p:cNvGraphicFramePr>
            <a:graphicFrameLocks noGrp="1"/>
          </p:cNvGraphicFramePr>
          <p:nvPr/>
        </p:nvGraphicFramePr>
        <p:xfrm>
          <a:off x="971601" y="1988840"/>
          <a:ext cx="7632847" cy="3096344"/>
        </p:xfrm>
        <a:graphic>
          <a:graphicData uri="http://schemas.openxmlformats.org/drawingml/2006/table">
            <a:tbl>
              <a:tblPr/>
              <a:tblGrid>
                <a:gridCol w="1093080"/>
                <a:gridCol w="793753"/>
                <a:gridCol w="857893"/>
                <a:gridCol w="854330"/>
                <a:gridCol w="4033791"/>
              </a:tblGrid>
              <a:tr h="663503">
                <a:tc>
                  <a:txBody>
                    <a:bodyPr/>
                    <a:lstStyle/>
                    <a:p>
                      <a:pPr>
                        <a:spcAft>
                          <a:spcPts val="0"/>
                        </a:spcAft>
                      </a:pPr>
                      <a:r>
                        <a:rPr lang="en-US" sz="1600" b="1" dirty="0">
                          <a:latin typeface="Times New Roman"/>
                          <a:ea typeface="宋体"/>
                        </a:rPr>
                        <a:t>Parameter</a:t>
                      </a:r>
                      <a:endParaRPr lang="zh-CN" sz="16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a:latin typeface="Times New Roman"/>
                          <a:ea typeface="宋体"/>
                        </a:rPr>
                        <a:t>Default Value</a:t>
                      </a:r>
                      <a:endParaRPr lang="zh-CN" sz="16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a:latin typeface="Times New Roman"/>
                          <a:ea typeface="宋体"/>
                        </a:rPr>
                        <a:t>Possible values</a:t>
                      </a:r>
                      <a:endParaRPr lang="zh-CN" sz="16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a:latin typeface="Times New Roman"/>
                          <a:ea typeface="宋体"/>
                        </a:rPr>
                        <a:t>Required?</a:t>
                      </a:r>
                      <a:endParaRPr lang="zh-CN" sz="16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b="1">
                          <a:latin typeface="Times New Roman"/>
                          <a:ea typeface="宋体"/>
                        </a:rPr>
                        <a:t>Description</a:t>
                      </a:r>
                      <a:endParaRPr lang="zh-CN" sz="16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2841">
                <a:tc>
                  <a:txBody>
                    <a:bodyPr/>
                    <a:lstStyle/>
                    <a:p>
                      <a:pPr>
                        <a:spcAft>
                          <a:spcPts val="0"/>
                        </a:spcAft>
                      </a:pPr>
                      <a:r>
                        <a:rPr lang="en-US" sz="1600">
                          <a:latin typeface="Times New Roman"/>
                          <a:ea typeface="宋体"/>
                        </a:rPr>
                        <a:t>model</a:t>
                      </a:r>
                      <a:endParaRPr lang="zh-CN" sz="16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a:t>
                      </a:r>
                      <a:endParaRPr lang="zh-CN" sz="16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Of type com.ptc.core.components.descriptor.ComponentModel</a:t>
                      </a:r>
                      <a:endParaRPr lang="zh-CN" sz="16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a:latin typeface="Times New Roman"/>
                          <a:ea typeface="宋体"/>
                        </a:rPr>
                        <a:t>Yes</a:t>
                      </a:r>
                      <a:endParaRPr lang="zh-CN" sz="16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Arial Unicode MS"/>
                        </a:rPr>
                        <a:t>The model to render. If there are no child tags just the model is rendered. If there are child tags, then the model is just used as the default model for any </a:t>
                      </a:r>
                      <a:r>
                        <a:rPr lang="en-US" sz="1600" dirty="0" err="1">
                          <a:latin typeface="Times New Roman"/>
                          <a:ea typeface="Arial Unicode MS"/>
                        </a:rPr>
                        <a:t>addProperty</a:t>
                      </a:r>
                      <a:r>
                        <a:rPr lang="en-US" sz="1600" dirty="0">
                          <a:latin typeface="Times New Roman"/>
                          <a:ea typeface="Arial Unicode MS"/>
                        </a:rPr>
                        <a:t> tags that don't specify a model.</a:t>
                      </a:r>
                      <a:endParaRPr lang="zh-CN" sz="16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ea typeface="宋体" pitchFamily="2" charset="-122"/>
              </a:rPr>
              <a:t>模型扩展</a:t>
            </a:r>
            <a:r>
              <a:rPr lang="en-US" altLang="zh-CN" dirty="0" smtClean="0">
                <a:ea typeface="宋体" pitchFamily="2" charset="-122"/>
              </a:rPr>
              <a:t>(</a:t>
            </a:r>
            <a:r>
              <a:rPr lang="zh-CN" altLang="en-US" dirty="0" smtClean="0">
                <a:ea typeface="宋体" pitchFamily="2" charset="-122"/>
              </a:rPr>
              <a:t>续</a:t>
            </a:r>
            <a:r>
              <a:rPr lang="en-US" altLang="zh-CN" dirty="0" smtClean="0">
                <a:ea typeface="宋体" pitchFamily="2" charset="-122"/>
              </a:rPr>
              <a:t>)</a:t>
            </a:r>
            <a:endParaRPr lang="zh-CN" altLang="en-US" dirty="0" smtClean="0">
              <a:ea typeface="宋体" pitchFamily="2" charset="-122"/>
            </a:endParaRPr>
          </a:p>
        </p:txBody>
      </p:sp>
      <p:sp>
        <p:nvSpPr>
          <p:cNvPr id="4" name="内容占位符 3"/>
          <p:cNvSpPr>
            <a:spLocks noGrp="1"/>
          </p:cNvSpPr>
          <p:nvPr>
            <p:ph idx="1"/>
          </p:nvPr>
        </p:nvSpPr>
        <p:spPr/>
        <p:txBody>
          <a:bodyPr/>
          <a:lstStyle/>
          <a:p>
            <a:r>
              <a:rPr lang="zh-CN" altLang="en-US" dirty="0" smtClean="0"/>
              <a:t>测试代码</a:t>
            </a:r>
            <a:endParaRPr lang="zh-CN" altLang="en-US" dirty="0"/>
          </a:p>
        </p:txBody>
      </p:sp>
      <p:sp>
        <p:nvSpPr>
          <p:cNvPr id="5" name="矩形 4"/>
          <p:cNvSpPr/>
          <p:nvPr/>
        </p:nvSpPr>
        <p:spPr>
          <a:xfrm>
            <a:off x="971600" y="1628801"/>
            <a:ext cx="7992888" cy="4801314"/>
          </a:xfrm>
          <a:prstGeom prst="rect">
            <a:avLst/>
          </a:prstGeom>
        </p:spPr>
        <p:txBody>
          <a:bodyPr wrap="square">
            <a:spAutoFit/>
          </a:bodyPr>
          <a:lstStyle/>
          <a:p>
            <a:r>
              <a:rPr lang="en-US" altLang="zh-CN" sz="900" b="1" dirty="0" smtClean="0"/>
              <a:t>public void test(){</a:t>
            </a:r>
          </a:p>
          <a:p>
            <a:r>
              <a:rPr lang="en-US" altLang="zh-CN" sz="900" b="1" dirty="0" smtClean="0"/>
              <a:t>try{</a:t>
            </a:r>
          </a:p>
          <a:p>
            <a:r>
              <a:rPr lang="en-US" altLang="zh-CN" sz="900" u="sng" dirty="0" smtClean="0"/>
              <a:t>Person p = </a:t>
            </a:r>
            <a:r>
              <a:rPr lang="en-US" altLang="zh-CN" sz="900" u="sng" dirty="0" err="1" smtClean="0"/>
              <a:t>Person.newPerson</a:t>
            </a:r>
            <a:r>
              <a:rPr lang="en-US" altLang="zh-CN" sz="900" u="sng" dirty="0" smtClean="0"/>
              <a:t>();</a:t>
            </a:r>
          </a:p>
          <a:p>
            <a:r>
              <a:rPr lang="en-US" altLang="zh-CN" sz="900" dirty="0" err="1" smtClean="0"/>
              <a:t>p.setName</a:t>
            </a:r>
            <a:r>
              <a:rPr lang="en-US" altLang="zh-CN" sz="900" dirty="0" smtClean="0"/>
              <a:t>("111");</a:t>
            </a:r>
          </a:p>
          <a:p>
            <a:r>
              <a:rPr lang="en-US" altLang="zh-CN" sz="900" dirty="0" err="1" smtClean="0"/>
              <a:t>p.setTitle</a:t>
            </a:r>
            <a:r>
              <a:rPr lang="en-US" altLang="zh-CN" sz="900" dirty="0" smtClean="0"/>
              <a:t>("222");</a:t>
            </a:r>
          </a:p>
          <a:p>
            <a:r>
              <a:rPr lang="en-US" altLang="zh-CN" sz="900" dirty="0" err="1" smtClean="0"/>
              <a:t>p.setAge</a:t>
            </a:r>
            <a:r>
              <a:rPr lang="en-US" altLang="zh-CN" sz="900" dirty="0" smtClean="0"/>
              <a:t>(1111);</a:t>
            </a:r>
          </a:p>
          <a:p>
            <a:r>
              <a:rPr lang="en-US" altLang="zh-CN" sz="900" dirty="0" smtClean="0"/>
              <a:t>p = (</a:t>
            </a:r>
            <a:r>
              <a:rPr lang="en-US" altLang="zh-CN" sz="900" u="sng" dirty="0" smtClean="0"/>
              <a:t>Person) </a:t>
            </a:r>
            <a:r>
              <a:rPr lang="en-US" altLang="zh-CN" sz="900" u="sng" dirty="0" err="1" smtClean="0"/>
              <a:t>PersistenceHelper.manager.save</a:t>
            </a:r>
            <a:r>
              <a:rPr lang="en-US" altLang="zh-CN" sz="900" u="sng" dirty="0" smtClean="0"/>
              <a:t>(p);</a:t>
            </a:r>
          </a:p>
          <a:p>
            <a:r>
              <a:rPr lang="en-US" altLang="zh-CN" sz="900" dirty="0" err="1" smtClean="0"/>
              <a:t>WTPart</a:t>
            </a:r>
            <a:r>
              <a:rPr lang="en-US" altLang="zh-CN" sz="900" dirty="0" smtClean="0"/>
              <a:t> part = </a:t>
            </a:r>
            <a:r>
              <a:rPr lang="en-US" altLang="zh-CN" sz="900" dirty="0" err="1" smtClean="0"/>
              <a:t>getPartByNumber</a:t>
            </a:r>
            <a:r>
              <a:rPr lang="en-US" altLang="zh-CN" sz="900" dirty="0" smtClean="0"/>
              <a:t>("D3_0000000064");</a:t>
            </a:r>
          </a:p>
          <a:p>
            <a:r>
              <a:rPr lang="en-US" altLang="zh-CN" sz="900" b="1" dirty="0" smtClean="0"/>
              <a:t>if(part==null){</a:t>
            </a:r>
          </a:p>
          <a:p>
            <a:r>
              <a:rPr lang="en-US" altLang="zh-CN" sz="900" u="sng" dirty="0" err="1" smtClean="0"/>
              <a:t>Debug.P</a:t>
            </a:r>
            <a:r>
              <a:rPr lang="en-US" altLang="zh-CN" sz="900" u="sng" dirty="0" smtClean="0"/>
              <a:t>("part is null");</a:t>
            </a:r>
          </a:p>
          <a:p>
            <a:r>
              <a:rPr lang="en-US" altLang="zh-CN" sz="900" b="1" dirty="0" smtClean="0"/>
              <a:t>return;</a:t>
            </a:r>
          </a:p>
          <a:p>
            <a:r>
              <a:rPr lang="en-US" altLang="zh-CN" sz="900" dirty="0" smtClean="0"/>
              <a:t>}</a:t>
            </a:r>
          </a:p>
          <a:p>
            <a:r>
              <a:rPr lang="en-US" altLang="zh-CN" sz="900" u="sng" dirty="0" err="1" smtClean="0"/>
              <a:t>PersonLink</a:t>
            </a:r>
            <a:r>
              <a:rPr lang="en-US" altLang="zh-CN" sz="900" u="sng" dirty="0" smtClean="0"/>
              <a:t> link = </a:t>
            </a:r>
            <a:r>
              <a:rPr lang="en-US" altLang="zh-CN" sz="900" u="sng" dirty="0" err="1" smtClean="0"/>
              <a:t>PersonLink.newPersonLink</a:t>
            </a:r>
            <a:r>
              <a:rPr lang="en-US" altLang="zh-CN" sz="900" u="sng" dirty="0" smtClean="0"/>
              <a:t>(part, p);</a:t>
            </a:r>
          </a:p>
          <a:p>
            <a:r>
              <a:rPr lang="en-US" altLang="zh-CN" sz="900" dirty="0" smtClean="0"/>
              <a:t>link = (</a:t>
            </a:r>
            <a:r>
              <a:rPr lang="en-US" altLang="zh-CN" sz="900" u="sng" dirty="0" err="1" smtClean="0"/>
              <a:t>PersonLink</a:t>
            </a:r>
            <a:r>
              <a:rPr lang="en-US" altLang="zh-CN" sz="900" u="sng" dirty="0" smtClean="0"/>
              <a:t>) </a:t>
            </a:r>
            <a:r>
              <a:rPr lang="en-US" altLang="zh-CN" sz="900" u="sng" dirty="0" err="1" smtClean="0"/>
              <a:t>PersistenceHelper.manager.save</a:t>
            </a:r>
            <a:r>
              <a:rPr lang="en-US" altLang="zh-CN" sz="900" u="sng" dirty="0" smtClean="0"/>
              <a:t>(link);</a:t>
            </a:r>
          </a:p>
          <a:p>
            <a:r>
              <a:rPr lang="en-US" altLang="zh-CN" sz="900" b="1" dirty="0" smtClean="0"/>
              <a:t>if(link==null){</a:t>
            </a:r>
          </a:p>
          <a:p>
            <a:r>
              <a:rPr lang="en-US" altLang="zh-CN" sz="900" u="sng" dirty="0" err="1" smtClean="0"/>
              <a:t>Debug.P</a:t>
            </a:r>
            <a:r>
              <a:rPr lang="en-US" altLang="zh-CN" sz="900" u="sng" dirty="0" smtClean="0"/>
              <a:t>("link is null");</a:t>
            </a:r>
          </a:p>
          <a:p>
            <a:r>
              <a:rPr lang="en-US" altLang="zh-CN" sz="900" b="1" dirty="0" smtClean="0"/>
              <a:t>return;</a:t>
            </a:r>
          </a:p>
          <a:p>
            <a:r>
              <a:rPr lang="en-US" altLang="zh-CN" sz="900" dirty="0" smtClean="0"/>
              <a:t>}</a:t>
            </a:r>
          </a:p>
          <a:p>
            <a:r>
              <a:rPr lang="en-US" altLang="zh-CN" sz="900" dirty="0" err="1" smtClean="0"/>
              <a:t>WTPart</a:t>
            </a:r>
            <a:r>
              <a:rPr lang="en-US" altLang="zh-CN" sz="900" dirty="0" smtClean="0"/>
              <a:t> part1 = </a:t>
            </a:r>
            <a:r>
              <a:rPr lang="en-US" altLang="zh-CN" sz="900" dirty="0" err="1" smtClean="0"/>
              <a:t>link.getUse</a:t>
            </a:r>
            <a:r>
              <a:rPr lang="en-US" altLang="zh-CN" sz="900" dirty="0" smtClean="0"/>
              <a:t>();</a:t>
            </a:r>
          </a:p>
          <a:p>
            <a:r>
              <a:rPr lang="en-US" altLang="zh-CN" sz="900" u="sng" dirty="0" smtClean="0"/>
              <a:t>Person p1 = </a:t>
            </a:r>
            <a:r>
              <a:rPr lang="en-US" altLang="zh-CN" sz="900" u="sng" dirty="0" err="1" smtClean="0"/>
              <a:t>link.getUsed</a:t>
            </a:r>
            <a:r>
              <a:rPr lang="en-US" altLang="zh-CN" sz="900" u="sng" dirty="0" smtClean="0"/>
              <a:t>();</a:t>
            </a:r>
          </a:p>
          <a:p>
            <a:r>
              <a:rPr lang="en-US" altLang="zh-CN" sz="900" b="1" dirty="0" smtClean="0"/>
              <a:t>if(part1==null){</a:t>
            </a:r>
          </a:p>
          <a:p>
            <a:r>
              <a:rPr lang="en-US" altLang="zh-CN" sz="900" u="sng" dirty="0" err="1" smtClean="0"/>
              <a:t>Debug.P</a:t>
            </a:r>
            <a:r>
              <a:rPr lang="en-US" altLang="zh-CN" sz="900" u="sng" dirty="0" smtClean="0"/>
              <a:t>("part1 is null");</a:t>
            </a:r>
          </a:p>
          <a:p>
            <a:r>
              <a:rPr lang="en-US" altLang="zh-CN" sz="900" dirty="0" smtClean="0"/>
              <a:t>}</a:t>
            </a:r>
            <a:r>
              <a:rPr lang="en-US" altLang="zh-CN" sz="900" b="1" dirty="0" smtClean="0"/>
              <a:t>else{</a:t>
            </a:r>
          </a:p>
          <a:p>
            <a:r>
              <a:rPr lang="en-US" altLang="zh-CN" sz="900" u="sng" dirty="0" err="1" smtClean="0"/>
              <a:t>Debug.P</a:t>
            </a:r>
            <a:r>
              <a:rPr lang="en-US" altLang="zh-CN" sz="900" u="sng" dirty="0" smtClean="0"/>
              <a:t>("part1 is "+part1.getNumber());</a:t>
            </a:r>
          </a:p>
          <a:p>
            <a:r>
              <a:rPr lang="en-US" altLang="zh-CN" sz="900" dirty="0" smtClean="0"/>
              <a:t>}</a:t>
            </a:r>
          </a:p>
          <a:p>
            <a:r>
              <a:rPr lang="en-US" altLang="zh-CN" sz="900" b="1" dirty="0" smtClean="0"/>
              <a:t>if(p1==null){</a:t>
            </a:r>
          </a:p>
          <a:p>
            <a:r>
              <a:rPr lang="en-US" altLang="zh-CN" sz="900" u="sng" dirty="0" err="1" smtClean="0"/>
              <a:t>Debug.P</a:t>
            </a:r>
            <a:r>
              <a:rPr lang="en-US" altLang="zh-CN" sz="900" u="sng" dirty="0" smtClean="0"/>
              <a:t>("p1 is null");</a:t>
            </a:r>
          </a:p>
          <a:p>
            <a:r>
              <a:rPr lang="en-US" altLang="zh-CN" sz="900" dirty="0" smtClean="0"/>
              <a:t>}</a:t>
            </a:r>
            <a:r>
              <a:rPr lang="en-US" altLang="zh-CN" sz="900" b="1" dirty="0" smtClean="0"/>
              <a:t>else{</a:t>
            </a:r>
          </a:p>
          <a:p>
            <a:r>
              <a:rPr lang="en-US" altLang="zh-CN" sz="900" u="sng" dirty="0" err="1" smtClean="0"/>
              <a:t>Debug.P</a:t>
            </a:r>
            <a:r>
              <a:rPr lang="en-US" altLang="zh-CN" sz="900" u="sng" dirty="0" smtClean="0"/>
              <a:t>("p1 is "+p1.getName());</a:t>
            </a:r>
          </a:p>
          <a:p>
            <a:r>
              <a:rPr lang="en-US" altLang="zh-CN" sz="900" dirty="0" smtClean="0"/>
              <a:t>}</a:t>
            </a:r>
            <a:endParaRPr lang="zh-CN" altLang="en-US" sz="900" dirty="0" smtClean="0"/>
          </a:p>
          <a:p>
            <a:r>
              <a:rPr lang="en-US" altLang="zh-CN" sz="900" dirty="0" smtClean="0"/>
              <a:t>}</a:t>
            </a:r>
            <a:r>
              <a:rPr lang="en-US" altLang="zh-CN" sz="900" b="1" dirty="0" smtClean="0"/>
              <a:t>catch(Exception e){</a:t>
            </a:r>
          </a:p>
          <a:p>
            <a:r>
              <a:rPr lang="en-US" altLang="zh-CN" sz="900" dirty="0" err="1" smtClean="0"/>
              <a:t>e.printStackTrace</a:t>
            </a:r>
            <a:r>
              <a:rPr lang="en-US" altLang="zh-CN" sz="900" dirty="0" smtClean="0"/>
              <a:t>();</a:t>
            </a:r>
          </a:p>
          <a:p>
            <a:r>
              <a:rPr lang="en-US" altLang="zh-CN" sz="900" dirty="0" smtClean="0"/>
              <a:t>}</a:t>
            </a:r>
          </a:p>
          <a:p>
            <a:r>
              <a:rPr lang="en-US" altLang="zh-CN" sz="900" dirty="0" smtClean="0"/>
              <a:t>}</a:t>
            </a:r>
            <a:endParaRPr lang="zh-CN" altLang="en-US" sz="900" dirty="0"/>
          </a:p>
        </p:txBody>
      </p:sp>
    </p:spTree>
  </p:cSld>
  <p:clrMapOvr>
    <a:masterClrMapping/>
  </p:clrMapOvr>
  <p:transition spd="med">
    <p:fade thruBlk="1"/>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a:solidFill>
            <a:schemeClr val="bg1"/>
          </a:solidFill>
        </p:spPr>
        <p:txBody>
          <a:bodyPr/>
          <a:lstStyle/>
          <a:p>
            <a:r>
              <a:rPr lang="en-US" altLang="zh-CN" sz="2600" b="1" i="1" dirty="0" smtClean="0">
                <a:solidFill>
                  <a:srgbClr val="FF0000"/>
                </a:solidFill>
              </a:rPr>
              <a:t>Configuring Tables – Set </a:t>
            </a:r>
            <a:r>
              <a:rPr lang="en-US" altLang="zh-CN" sz="2600" b="1" i="1" dirty="0" err="1" smtClean="0">
                <a:solidFill>
                  <a:srgbClr val="FF0000"/>
                </a:solidFill>
              </a:rPr>
              <a:t>sortable</a:t>
            </a:r>
            <a:r>
              <a:rPr lang="en-US" altLang="zh-CN" sz="2600" b="1" i="1" dirty="0" smtClean="0">
                <a:solidFill>
                  <a:srgbClr val="FF0000"/>
                </a:solidFill>
              </a:rPr>
              <a:t> columns</a:t>
            </a:r>
          </a:p>
          <a:p>
            <a:r>
              <a:rPr lang="en-US" altLang="zh-CN" sz="2000" b="1" i="1" dirty="0" smtClean="0">
                <a:solidFill>
                  <a:srgbClr val="FF0000"/>
                </a:solidFill>
              </a:rPr>
              <a:t>&lt;</a:t>
            </a:r>
            <a:r>
              <a:rPr lang="en-US" altLang="zh-CN" sz="2000" b="1" i="1" dirty="0" err="1" smtClean="0">
                <a:solidFill>
                  <a:srgbClr val="FF0000"/>
                </a:solidFill>
              </a:rPr>
              <a:t>describeColumn</a:t>
            </a:r>
            <a:r>
              <a:rPr lang="en-US" altLang="zh-CN" sz="2000" b="1" i="1" dirty="0" smtClean="0">
                <a:solidFill>
                  <a:srgbClr val="FF0000"/>
                </a:solidFill>
              </a:rPr>
              <a:t> id="name" </a:t>
            </a:r>
            <a:r>
              <a:rPr lang="en-US" altLang="zh-CN" sz="2000" b="1" i="1" dirty="0" err="1" smtClean="0">
                <a:solidFill>
                  <a:srgbClr val="FF0000"/>
                </a:solidFill>
              </a:rPr>
              <a:t>sortable</a:t>
            </a:r>
            <a:r>
              <a:rPr lang="en-US" altLang="zh-CN" sz="2000" b="1" i="1" dirty="0" smtClean="0">
                <a:solidFill>
                  <a:srgbClr val="FF0000"/>
                </a:solidFill>
              </a:rPr>
              <a:t>="true" </a:t>
            </a:r>
            <a:r>
              <a:rPr lang="en-US" altLang="zh-CN" sz="2000" b="1" i="1" dirty="0" err="1" smtClean="0">
                <a:solidFill>
                  <a:srgbClr val="FF0000"/>
                </a:solidFill>
              </a:rPr>
              <a:t>defaultSort</a:t>
            </a:r>
            <a:r>
              <a:rPr lang="en-US" altLang="zh-CN" sz="2000" b="1" i="1" dirty="0" smtClean="0">
                <a:solidFill>
                  <a:srgbClr val="FF0000"/>
                </a:solidFill>
              </a:rPr>
              <a:t>="true" /&gt;</a:t>
            </a:r>
          </a:p>
          <a:p>
            <a:pPr>
              <a:buNone/>
            </a:pPr>
            <a:r>
              <a:rPr lang="en-US" altLang="zh-CN" sz="2000" b="1" i="1" dirty="0" smtClean="0">
                <a:solidFill>
                  <a:srgbClr val="FF0000"/>
                </a:solidFill>
              </a:rPr>
              <a:t>	 </a:t>
            </a:r>
            <a:r>
              <a:rPr lang="en-US" altLang="zh-CN" sz="1600" b="1" i="1" dirty="0" smtClean="0"/>
              <a:t>This code snippet will sort the column “name” at the page load time </a:t>
            </a:r>
          </a:p>
          <a:p>
            <a:pPr>
              <a:buNone/>
            </a:pPr>
            <a:r>
              <a:rPr lang="en-US" altLang="zh-CN" sz="1600" b="1" i="1" dirty="0" smtClean="0"/>
              <a:t>(</a:t>
            </a:r>
            <a:r>
              <a:rPr lang="en-US" altLang="zh-CN" sz="1600" b="1" i="1" dirty="0" err="1" smtClean="0"/>
              <a:t>defaultSort</a:t>
            </a:r>
            <a:r>
              <a:rPr lang="en-US" altLang="zh-CN" sz="1600" b="1" i="1" dirty="0" smtClean="0"/>
              <a:t>="true"). As well as user can sort the column as and when required</a:t>
            </a:r>
          </a:p>
          <a:p>
            <a:pPr>
              <a:buNone/>
            </a:pPr>
            <a:r>
              <a:rPr lang="en-US" altLang="zh-CN" sz="1600" b="1" i="1" dirty="0" smtClean="0"/>
              <a:t>(</a:t>
            </a:r>
            <a:r>
              <a:rPr lang="en-US" altLang="zh-CN" sz="1600" b="1" i="1" dirty="0" err="1" smtClean="0"/>
              <a:t>sortable</a:t>
            </a:r>
            <a:r>
              <a:rPr lang="en-US" altLang="zh-CN" sz="1600" b="1" i="1" dirty="0" smtClean="0"/>
              <a:t>=”true”).</a:t>
            </a: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284673" name="Picture 1"/>
          <p:cNvPicPr>
            <a:picLocks noChangeAspect="1" noChangeArrowheads="1"/>
          </p:cNvPicPr>
          <p:nvPr/>
        </p:nvPicPr>
        <p:blipFill>
          <a:blip r:embed="rId2" cstate="print"/>
          <a:srcRect/>
          <a:stretch>
            <a:fillRect/>
          </a:stretch>
        </p:blipFill>
        <p:spPr bwMode="auto">
          <a:xfrm>
            <a:off x="683568" y="3284984"/>
            <a:ext cx="4867275" cy="2638425"/>
          </a:xfrm>
          <a:prstGeom prst="rect">
            <a:avLst/>
          </a:prstGeom>
          <a:noFill/>
          <a:ln w="9525">
            <a:noFill/>
            <a:miter lim="800000"/>
            <a:headEnd/>
            <a:tailEnd/>
          </a:ln>
        </p:spPr>
      </p:pic>
    </p:spTree>
  </p:cSld>
  <p:clrMapOvr>
    <a:masterClrMapping/>
  </p:clrMapOvr>
  <p:transition spd="med">
    <p:fade thruBlk="1"/>
  </p:transition>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sz="2600" b="1" i="1" dirty="0" smtClean="0">
                <a:solidFill>
                  <a:srgbClr val="FF0000"/>
                </a:solidFill>
              </a:rPr>
              <a:t>Configuring Tables – Enabling single/multiple row selection</a:t>
            </a:r>
          </a:p>
          <a:p>
            <a:pPr lvl="1"/>
            <a:r>
              <a:rPr lang="en-US" altLang="zh-CN" sz="1800" b="1" i="1" dirty="0" smtClean="0">
                <a:solidFill>
                  <a:srgbClr val="FF0000"/>
                </a:solidFill>
              </a:rPr>
              <a:t>&lt;</a:t>
            </a:r>
            <a:r>
              <a:rPr lang="en-US" altLang="zh-CN" sz="1800" b="1" i="1" dirty="0" err="1" smtClean="0">
                <a:solidFill>
                  <a:srgbClr val="FF0000"/>
                </a:solidFill>
              </a:rPr>
              <a:t>renderTable</a:t>
            </a:r>
            <a:r>
              <a:rPr lang="en-US" altLang="zh-CN" sz="1800" b="1" i="1" dirty="0" smtClean="0">
                <a:solidFill>
                  <a:srgbClr val="FF0000"/>
                </a:solidFill>
              </a:rPr>
              <a:t> model="${</a:t>
            </a:r>
            <a:r>
              <a:rPr lang="en-US" altLang="zh-CN" sz="1800" b="1" i="1" dirty="0" err="1" smtClean="0">
                <a:solidFill>
                  <a:srgbClr val="FF0000"/>
                </a:solidFill>
              </a:rPr>
              <a:t>tableModel</a:t>
            </a:r>
            <a:r>
              <a:rPr lang="en-US" altLang="zh-CN" sz="1800" b="1" i="1" dirty="0" smtClean="0">
                <a:solidFill>
                  <a:srgbClr val="FF0000"/>
                </a:solidFill>
              </a:rPr>
              <a:t>}" </a:t>
            </a:r>
            <a:r>
              <a:rPr lang="en-US" altLang="zh-CN" sz="1800" b="1" i="1" dirty="0" err="1" smtClean="0">
                <a:solidFill>
                  <a:srgbClr val="FF0000"/>
                </a:solidFill>
              </a:rPr>
              <a:t>showPagingLinks</a:t>
            </a:r>
            <a:r>
              <a:rPr lang="en-US" altLang="zh-CN" sz="1800" b="1" i="1" dirty="0" smtClean="0">
                <a:solidFill>
                  <a:srgbClr val="FF0000"/>
                </a:solidFill>
              </a:rPr>
              <a:t> </a:t>
            </a:r>
          </a:p>
          <a:p>
            <a:pPr lvl="1">
              <a:buNone/>
            </a:pPr>
            <a:r>
              <a:rPr lang="en-US" altLang="zh-CN" sz="1800" b="1" i="1" dirty="0" err="1" smtClean="0">
                <a:solidFill>
                  <a:srgbClr val="FF0000"/>
                </a:solidFill>
              </a:rPr>
              <a:t>singleSelect</a:t>
            </a:r>
            <a:r>
              <a:rPr lang="en-US" altLang="zh-CN" sz="1800" b="1" i="1" dirty="0" smtClean="0">
                <a:solidFill>
                  <a:srgbClr val="FF0000"/>
                </a:solidFill>
              </a:rPr>
              <a:t>="true"/&gt;</a:t>
            </a: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283649" name="Picture 1"/>
          <p:cNvPicPr>
            <a:picLocks noChangeAspect="1" noChangeArrowheads="1"/>
          </p:cNvPicPr>
          <p:nvPr/>
        </p:nvPicPr>
        <p:blipFill>
          <a:blip r:embed="rId2" cstate="print"/>
          <a:srcRect/>
          <a:stretch>
            <a:fillRect/>
          </a:stretch>
        </p:blipFill>
        <p:spPr bwMode="auto">
          <a:xfrm>
            <a:off x="1043608" y="2780928"/>
            <a:ext cx="4286250" cy="2609850"/>
          </a:xfrm>
          <a:prstGeom prst="rect">
            <a:avLst/>
          </a:prstGeom>
          <a:noFill/>
          <a:ln w="9525">
            <a:noFill/>
            <a:miter lim="800000"/>
            <a:headEnd/>
            <a:tailEnd/>
          </a:ln>
        </p:spPr>
      </p:pic>
    </p:spTree>
  </p:cSld>
  <p:clrMapOvr>
    <a:masterClrMapping/>
  </p:clrMapOvr>
  <p:transition spd="med">
    <p:fade thruBlk="1"/>
  </p:transition>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sz="2600" b="1" i="1" dirty="0" smtClean="0">
                <a:solidFill>
                  <a:srgbClr val="FF0000"/>
                </a:solidFill>
              </a:rPr>
              <a:t>Configuring Tables – Adding pagination and page limit</a:t>
            </a:r>
          </a:p>
          <a:p>
            <a:pPr lvl="1"/>
            <a:r>
              <a:rPr lang="en-US" altLang="zh-CN" sz="2200" b="1" i="1" dirty="0" smtClean="0">
                <a:solidFill>
                  <a:srgbClr val="FF0000"/>
                </a:solidFill>
              </a:rPr>
              <a:t>&lt;</a:t>
            </a:r>
            <a:r>
              <a:rPr lang="en-US" altLang="zh-CN" sz="2200" b="1" i="1" dirty="0" err="1" smtClean="0">
                <a:solidFill>
                  <a:srgbClr val="FF0000"/>
                </a:solidFill>
              </a:rPr>
              <a:t>jca:getModel</a:t>
            </a:r>
            <a:r>
              <a:rPr lang="en-US" altLang="zh-CN" sz="2200" b="1" i="1" dirty="0" smtClean="0">
                <a:solidFill>
                  <a:srgbClr val="FF0000"/>
                </a:solidFill>
              </a:rPr>
              <a:t> </a:t>
            </a:r>
            <a:r>
              <a:rPr lang="en-US" altLang="zh-CN" sz="2200" b="1" i="1" dirty="0" err="1" smtClean="0">
                <a:solidFill>
                  <a:srgbClr val="FF0000"/>
                </a:solidFill>
              </a:rPr>
              <a:t>var</a:t>
            </a:r>
            <a:r>
              <a:rPr lang="en-US" altLang="zh-CN" sz="2200" b="1" i="1" dirty="0" smtClean="0">
                <a:solidFill>
                  <a:srgbClr val="FF0000"/>
                </a:solidFill>
              </a:rPr>
              <a:t>="</a:t>
            </a:r>
            <a:r>
              <a:rPr lang="en-US" altLang="zh-CN" sz="2200" b="1" i="1" dirty="0" err="1" smtClean="0">
                <a:solidFill>
                  <a:srgbClr val="FF0000"/>
                </a:solidFill>
              </a:rPr>
              <a:t>tableModel</a:t>
            </a:r>
            <a:r>
              <a:rPr lang="en-US" altLang="zh-CN" sz="2200" b="1" i="1" dirty="0" smtClean="0">
                <a:solidFill>
                  <a:srgbClr val="FF0000"/>
                </a:solidFill>
              </a:rPr>
              <a:t>" </a:t>
            </a:r>
            <a:r>
              <a:rPr lang="en-US" altLang="zh-CN" sz="2200" b="1" i="1" dirty="0" err="1" smtClean="0">
                <a:solidFill>
                  <a:srgbClr val="FF0000"/>
                </a:solidFill>
              </a:rPr>
              <a:t>pageLimit</a:t>
            </a:r>
            <a:r>
              <a:rPr lang="en-US" altLang="zh-CN" sz="2200" b="1" i="1" dirty="0" smtClean="0">
                <a:solidFill>
                  <a:srgbClr val="FF0000"/>
                </a:solidFill>
              </a:rPr>
              <a:t>="10"/&gt;</a:t>
            </a:r>
          </a:p>
          <a:p>
            <a:pPr lvl="1"/>
            <a:endParaRPr lang="en-US" altLang="zh-CN" sz="22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282625" name="Picture 1"/>
          <p:cNvPicPr>
            <a:picLocks noChangeAspect="1" noChangeArrowheads="1"/>
          </p:cNvPicPr>
          <p:nvPr/>
        </p:nvPicPr>
        <p:blipFill>
          <a:blip r:embed="rId2" cstate="print"/>
          <a:srcRect/>
          <a:stretch>
            <a:fillRect/>
          </a:stretch>
        </p:blipFill>
        <p:spPr bwMode="auto">
          <a:xfrm>
            <a:off x="899592" y="2492896"/>
            <a:ext cx="6408712" cy="3880014"/>
          </a:xfrm>
          <a:prstGeom prst="rect">
            <a:avLst/>
          </a:prstGeom>
          <a:noFill/>
          <a:ln w="9525">
            <a:noFill/>
            <a:miter lim="800000"/>
            <a:headEnd/>
            <a:tailEnd/>
          </a:ln>
        </p:spPr>
      </p:pic>
    </p:spTree>
  </p:cSld>
  <p:clrMapOvr>
    <a:masterClrMapping/>
  </p:clrMapOvr>
  <p:transition spd="med">
    <p:fade thruBlk="1"/>
  </p:transition>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sz="2800" b="1" dirty="0" smtClean="0"/>
              <a:t>Preference Manager</a:t>
            </a:r>
          </a:p>
          <a:p>
            <a:endParaRPr lang="en-US" altLang="zh-CN" sz="26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281601" name="Picture 1"/>
          <p:cNvPicPr>
            <a:picLocks noChangeAspect="1" noChangeArrowheads="1"/>
          </p:cNvPicPr>
          <p:nvPr/>
        </p:nvPicPr>
        <p:blipFill>
          <a:blip r:embed="rId2" cstate="print"/>
          <a:srcRect/>
          <a:stretch>
            <a:fillRect/>
          </a:stretch>
        </p:blipFill>
        <p:spPr bwMode="auto">
          <a:xfrm>
            <a:off x="323529" y="1988840"/>
            <a:ext cx="8809982" cy="2160240"/>
          </a:xfrm>
          <a:prstGeom prst="rect">
            <a:avLst/>
          </a:prstGeom>
          <a:noFill/>
          <a:ln w="9525">
            <a:noFill/>
            <a:miter lim="800000"/>
            <a:headEnd/>
            <a:tailEnd/>
          </a:ln>
        </p:spPr>
      </p:pic>
      <p:pic>
        <p:nvPicPr>
          <p:cNvPr id="281602" name="Picture 2"/>
          <p:cNvPicPr>
            <a:picLocks noChangeAspect="1" noChangeArrowheads="1"/>
          </p:cNvPicPr>
          <p:nvPr/>
        </p:nvPicPr>
        <p:blipFill>
          <a:blip r:embed="rId3" cstate="print"/>
          <a:srcRect/>
          <a:stretch>
            <a:fillRect/>
          </a:stretch>
        </p:blipFill>
        <p:spPr bwMode="auto">
          <a:xfrm>
            <a:off x="3347864" y="4077072"/>
            <a:ext cx="5057775" cy="2371725"/>
          </a:xfrm>
          <a:prstGeom prst="rect">
            <a:avLst/>
          </a:prstGeom>
          <a:noFill/>
          <a:ln w="9525">
            <a:noFill/>
            <a:miter lim="800000"/>
            <a:headEnd/>
            <a:tailEnd/>
          </a:ln>
        </p:spPr>
      </p:pic>
    </p:spTree>
  </p:cSld>
  <p:clrMapOvr>
    <a:masterClrMapping/>
  </p:clrMapOvr>
  <p:transition spd="med">
    <p:fade thruBlk="1"/>
  </p:transition>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sz="2600" b="1" i="1" dirty="0" smtClean="0">
                <a:solidFill>
                  <a:srgbClr val="FF0000"/>
                </a:solidFill>
              </a:rPr>
              <a:t>Configuring Tables – Adding an info page hyperlink to table data</a:t>
            </a:r>
          </a:p>
          <a:p>
            <a:pPr lvl="1"/>
            <a:r>
              <a:rPr lang="en-US" altLang="zh-CN" b="1" i="1" dirty="0" smtClean="0">
                <a:solidFill>
                  <a:srgbClr val="FF0000"/>
                </a:solidFill>
              </a:rPr>
              <a:t>&lt;</a:t>
            </a:r>
            <a:r>
              <a:rPr lang="en-US" altLang="zh-CN" b="1" i="1" dirty="0" err="1" smtClean="0">
                <a:solidFill>
                  <a:srgbClr val="FF0000"/>
                </a:solidFill>
              </a:rPr>
              <a:t>describeColumn</a:t>
            </a:r>
            <a:r>
              <a:rPr lang="en-US" altLang="zh-CN" b="1" i="1" dirty="0" smtClean="0">
                <a:solidFill>
                  <a:srgbClr val="FF0000"/>
                </a:solidFill>
              </a:rPr>
              <a:t> id="name" </a:t>
            </a:r>
            <a:r>
              <a:rPr lang="en-US" altLang="zh-CN" b="1" i="1" dirty="0" err="1" smtClean="0">
                <a:solidFill>
                  <a:srgbClr val="FF0000"/>
                </a:solidFill>
              </a:rPr>
              <a:t>isInfoPageLink</a:t>
            </a:r>
            <a:r>
              <a:rPr lang="en-US" altLang="zh-CN" b="1" i="1" dirty="0" smtClean="0">
                <a:solidFill>
                  <a:srgbClr val="FF0000"/>
                </a:solidFill>
              </a:rPr>
              <a:t>="true"/&gt;</a:t>
            </a: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pic>
        <p:nvPicPr>
          <p:cNvPr id="280577" name="Picture 1"/>
          <p:cNvPicPr>
            <a:picLocks noChangeAspect="1" noChangeArrowheads="1"/>
          </p:cNvPicPr>
          <p:nvPr/>
        </p:nvPicPr>
        <p:blipFill>
          <a:blip r:embed="rId2" cstate="print"/>
          <a:srcRect/>
          <a:stretch>
            <a:fillRect/>
          </a:stretch>
        </p:blipFill>
        <p:spPr bwMode="auto">
          <a:xfrm>
            <a:off x="971600" y="2564904"/>
            <a:ext cx="7128792" cy="3698620"/>
          </a:xfrm>
          <a:prstGeom prst="rect">
            <a:avLst/>
          </a:prstGeom>
          <a:noFill/>
          <a:ln w="9525">
            <a:noFill/>
            <a:miter lim="800000"/>
            <a:headEnd/>
            <a:tailEnd/>
          </a:ln>
        </p:spPr>
      </p:pic>
    </p:spTree>
  </p:cSld>
  <p:clrMapOvr>
    <a:masterClrMapping/>
  </p:clrMapOvr>
  <p:transition spd="med">
    <p:fade thruBlk="1"/>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sz="2600" b="1" i="1" dirty="0" smtClean="0">
                <a:solidFill>
                  <a:srgbClr val="FF0000"/>
                </a:solidFill>
              </a:rPr>
              <a:t>Configuring Tables - Making a </a:t>
            </a:r>
            <a:r>
              <a:rPr lang="en-US" altLang="zh-CN" sz="2600" b="1" i="1" dirty="0" err="1" smtClean="0">
                <a:solidFill>
                  <a:srgbClr val="FF0000"/>
                </a:solidFill>
              </a:rPr>
              <a:t>Windchill</a:t>
            </a:r>
            <a:r>
              <a:rPr lang="en-US" altLang="zh-CN" sz="2600" b="1" i="1" dirty="0" smtClean="0">
                <a:solidFill>
                  <a:srgbClr val="FF0000"/>
                </a:solidFill>
              </a:rPr>
              <a:t> Client Architecture Table Configurable</a:t>
            </a:r>
          </a:p>
          <a:p>
            <a:pPr lvl="1"/>
            <a:r>
              <a:rPr lang="en-US" altLang="zh-CN" sz="1800" b="1" i="1" dirty="0" smtClean="0">
                <a:solidFill>
                  <a:srgbClr val="FF0000"/>
                </a:solidFill>
              </a:rPr>
              <a:t>&lt;</a:t>
            </a:r>
            <a:r>
              <a:rPr lang="en-US" altLang="zh-CN" sz="1800" b="1" i="1" dirty="0" err="1" smtClean="0">
                <a:solidFill>
                  <a:srgbClr val="FF0000"/>
                </a:solidFill>
              </a:rPr>
              <a:t>jca:describeTable</a:t>
            </a:r>
            <a:r>
              <a:rPr lang="en-US" altLang="zh-CN" sz="1800" b="1" i="1" dirty="0" smtClean="0">
                <a:solidFill>
                  <a:srgbClr val="FF0000"/>
                </a:solidFill>
              </a:rPr>
              <a:t> id="</a:t>
            </a:r>
            <a:r>
              <a:rPr lang="en-US" altLang="zh-CN" sz="1800" b="1" i="1" dirty="0" err="1" smtClean="0">
                <a:solidFill>
                  <a:srgbClr val="FF0000"/>
                </a:solidFill>
              </a:rPr>
              <a:t>someTable</a:t>
            </a:r>
            <a:r>
              <a:rPr lang="en-US" altLang="zh-CN" sz="1800" b="1" i="1" dirty="0" smtClean="0">
                <a:solidFill>
                  <a:srgbClr val="FF0000"/>
                </a:solidFill>
              </a:rPr>
              <a:t>" configurable="true" ... &gt;</a:t>
            </a:r>
          </a:p>
          <a:p>
            <a:pPr lvl="1">
              <a:buNone/>
            </a:pPr>
            <a:r>
              <a:rPr lang="es-ES" altLang="zh-CN" sz="1800" b="1" i="1" dirty="0" smtClean="0">
                <a:solidFill>
                  <a:srgbClr val="FF0000"/>
                </a:solidFill>
              </a:rPr>
              <a:t>&lt;jca:describeTable id="someTable" </a:t>
            </a:r>
          </a:p>
          <a:p>
            <a:pPr lvl="1">
              <a:buNone/>
            </a:pPr>
            <a:r>
              <a:rPr lang="es-ES" altLang="zh-CN" sz="1800" b="1" i="1" dirty="0" smtClean="0">
                <a:solidFill>
                  <a:srgbClr val="FF0000"/>
                </a:solidFill>
              </a:rPr>
              <a:t>configurableTableId="someConfigurableTableId" ... &gt;</a:t>
            </a:r>
            <a:endParaRPr lang="en-US" altLang="zh-CN" sz="2600" b="1" i="1" dirty="0" smtClean="0">
              <a:solidFill>
                <a:srgbClr val="FF0000"/>
              </a:solidFill>
            </a:endParaRPr>
          </a:p>
          <a:p>
            <a:pPr marL="342900" lvl="1" indent="-342900">
              <a:buClr>
                <a:srgbClr val="FF3300"/>
              </a:buClr>
              <a:buSzPct val="80000"/>
              <a:buFont typeface="Wingdings" pitchFamily="2" charset="2"/>
              <a:buChar char="l"/>
            </a:pPr>
            <a:r>
              <a:rPr lang="en-US" altLang="zh-CN" sz="2600" b="1" i="1" dirty="0" smtClean="0">
                <a:solidFill>
                  <a:srgbClr val="FF0000"/>
                </a:solidFill>
              </a:rPr>
              <a:t>Configuring Tables – Enable Scrolling</a:t>
            </a:r>
          </a:p>
          <a:p>
            <a:pPr lvl="1"/>
            <a:r>
              <a:rPr lang="en-US" altLang="zh-CN" sz="2200" b="1" i="1" dirty="0" smtClean="0">
                <a:solidFill>
                  <a:srgbClr val="FF0000"/>
                </a:solidFill>
              </a:rPr>
              <a:t>&lt;</a:t>
            </a:r>
            <a:r>
              <a:rPr lang="en-US" altLang="zh-CN" sz="2200" b="1" i="1" dirty="0" err="1" smtClean="0">
                <a:solidFill>
                  <a:srgbClr val="FF0000"/>
                </a:solidFill>
              </a:rPr>
              <a:t>renderTable</a:t>
            </a:r>
            <a:r>
              <a:rPr lang="en-US" altLang="zh-CN" sz="2200" b="1" i="1" dirty="0" smtClean="0">
                <a:solidFill>
                  <a:srgbClr val="FF0000"/>
                </a:solidFill>
              </a:rPr>
              <a:t> model="${</a:t>
            </a:r>
            <a:r>
              <a:rPr lang="en-US" altLang="zh-CN" sz="2200" b="1" i="1" dirty="0" err="1" smtClean="0">
                <a:solidFill>
                  <a:srgbClr val="FF0000"/>
                </a:solidFill>
              </a:rPr>
              <a:t>tableModel</a:t>
            </a:r>
            <a:r>
              <a:rPr lang="en-US" altLang="zh-CN" sz="2200" b="1" i="1" dirty="0" smtClean="0">
                <a:solidFill>
                  <a:srgbClr val="FF0000"/>
                </a:solidFill>
              </a:rPr>
              <a:t>}" scroll="true" /&gt;</a:t>
            </a:r>
          </a:p>
          <a:p>
            <a:r>
              <a:rPr lang="en-US" altLang="zh-CN" sz="2600" b="1" i="1" dirty="0" smtClean="0">
                <a:solidFill>
                  <a:srgbClr val="FF0000"/>
                </a:solidFill>
              </a:rPr>
              <a:t>Configuring Tables – Enable Table Count</a:t>
            </a:r>
          </a:p>
          <a:p>
            <a:pPr lvl="1"/>
            <a:r>
              <a:rPr lang="en-US" altLang="zh-CN" sz="2200" b="1" i="1" dirty="0" smtClean="0">
                <a:solidFill>
                  <a:srgbClr val="FF0000"/>
                </a:solidFill>
              </a:rPr>
              <a:t>&lt;</a:t>
            </a:r>
            <a:r>
              <a:rPr lang="en-US" altLang="zh-CN" sz="2200" b="1" i="1" dirty="0" err="1" smtClean="0">
                <a:solidFill>
                  <a:srgbClr val="FF0000"/>
                </a:solidFill>
              </a:rPr>
              <a:t>renderTable</a:t>
            </a:r>
            <a:r>
              <a:rPr lang="en-US" altLang="zh-CN" sz="2200" b="1" i="1" dirty="0" smtClean="0">
                <a:solidFill>
                  <a:srgbClr val="FF0000"/>
                </a:solidFill>
              </a:rPr>
              <a:t> model="${</a:t>
            </a:r>
            <a:r>
              <a:rPr lang="en-US" altLang="zh-CN" sz="2200" b="1" i="1" dirty="0" err="1" smtClean="0">
                <a:solidFill>
                  <a:srgbClr val="FF0000"/>
                </a:solidFill>
              </a:rPr>
              <a:t>tableModel</a:t>
            </a:r>
            <a:r>
              <a:rPr lang="en-US" altLang="zh-CN" sz="2200" b="1" i="1" dirty="0" smtClean="0">
                <a:solidFill>
                  <a:srgbClr val="FF0000"/>
                </a:solidFill>
              </a:rPr>
              <a:t>}" </a:t>
            </a:r>
            <a:r>
              <a:rPr lang="en-US" altLang="zh-CN" sz="2200" b="1" i="1" dirty="0" err="1" smtClean="0">
                <a:solidFill>
                  <a:srgbClr val="FF0000"/>
                </a:solidFill>
              </a:rPr>
              <a:t>showCount</a:t>
            </a:r>
            <a:r>
              <a:rPr lang="en-US" altLang="zh-CN" sz="2200" b="1" i="1" dirty="0" smtClean="0">
                <a:solidFill>
                  <a:srgbClr val="FF0000"/>
                </a:solidFill>
              </a:rPr>
              <a:t>="true" /&gt;</a:t>
            </a: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sz="2600" b="1" i="1" dirty="0" smtClean="0">
                <a:solidFill>
                  <a:srgbClr val="FF0000"/>
                </a:solidFill>
              </a:rPr>
              <a:t>Configuring Tables – Hiding column of the table</a:t>
            </a:r>
          </a:p>
          <a:p>
            <a:pPr lvl="1"/>
            <a:r>
              <a:rPr lang="en-US" altLang="zh-CN" sz="2200" b="1" i="1" dirty="0" smtClean="0">
                <a:solidFill>
                  <a:srgbClr val="FF0000"/>
                </a:solidFill>
              </a:rPr>
              <a:t>&lt;</a:t>
            </a:r>
            <a:r>
              <a:rPr lang="en-US" altLang="zh-CN" sz="2200" b="1" i="1" dirty="0" err="1" smtClean="0">
                <a:solidFill>
                  <a:srgbClr val="FF0000"/>
                </a:solidFill>
              </a:rPr>
              <a:t>jca:describeColumn</a:t>
            </a:r>
            <a:r>
              <a:rPr lang="en-US" altLang="zh-CN" sz="2200" b="1" i="1" dirty="0" smtClean="0">
                <a:solidFill>
                  <a:srgbClr val="FF0000"/>
                </a:solidFill>
              </a:rPr>
              <a:t> id="number" hidden="true"/&gt;</a:t>
            </a:r>
          </a:p>
          <a:p>
            <a:pPr lvl="1"/>
            <a:endParaRPr lang="en-US" altLang="zh-CN" sz="2200" b="1" i="1" dirty="0" smtClean="0">
              <a:solidFill>
                <a:srgbClr val="FF0000"/>
              </a:solidFill>
            </a:endParaRPr>
          </a:p>
          <a:p>
            <a:r>
              <a:rPr lang="en-US" altLang="zh-CN" sz="2600" b="1" i="1" dirty="0" smtClean="0">
                <a:solidFill>
                  <a:srgbClr val="FF0000"/>
                </a:solidFill>
              </a:rPr>
              <a:t>\</a:t>
            </a:r>
            <a:r>
              <a:rPr lang="en-US" altLang="zh-CN" sz="2600" b="1" i="1" dirty="0" err="1" smtClean="0">
                <a:solidFill>
                  <a:srgbClr val="FF0000"/>
                </a:solidFill>
              </a:rPr>
              <a:t>Windchill</a:t>
            </a:r>
            <a:r>
              <a:rPr lang="en-US" altLang="zh-CN" sz="2600" b="1" i="1" dirty="0" smtClean="0">
                <a:solidFill>
                  <a:srgbClr val="FF0000"/>
                </a:solidFill>
              </a:rPr>
              <a:t>\codebase\</a:t>
            </a:r>
            <a:r>
              <a:rPr lang="en-US" altLang="zh-CN" sz="2600" b="1" i="1" dirty="0" err="1" smtClean="0">
                <a:solidFill>
                  <a:srgbClr val="FF0000"/>
                </a:solidFill>
              </a:rPr>
              <a:t>netmarkets</a:t>
            </a:r>
            <a:r>
              <a:rPr lang="en-US" altLang="zh-CN" sz="2600" b="1" i="1" dirty="0" smtClean="0">
                <a:solidFill>
                  <a:srgbClr val="FF0000"/>
                </a:solidFill>
              </a:rPr>
              <a:t>\</a:t>
            </a:r>
            <a:r>
              <a:rPr lang="en-US" altLang="zh-CN" sz="2600" b="1" i="1" dirty="0" err="1" smtClean="0">
                <a:solidFill>
                  <a:srgbClr val="FF0000"/>
                </a:solidFill>
              </a:rPr>
              <a:t>jsp</a:t>
            </a:r>
            <a:r>
              <a:rPr lang="en-US" altLang="zh-CN" sz="2600" b="1" i="1" dirty="0" smtClean="0">
                <a:solidFill>
                  <a:srgbClr val="FF0000"/>
                </a:solidFill>
              </a:rPr>
              <a:t>\</a:t>
            </a:r>
            <a:r>
              <a:rPr lang="en-US" altLang="zh-CN" sz="2600" b="1" i="1" dirty="0" err="1" smtClean="0">
                <a:solidFill>
                  <a:srgbClr val="FF0000"/>
                </a:solidFill>
              </a:rPr>
              <a:t>carambola</a:t>
            </a:r>
            <a:r>
              <a:rPr lang="en-US" altLang="zh-CN" sz="2600" b="1" i="1" dirty="0" smtClean="0">
                <a:solidFill>
                  <a:srgbClr val="FF0000"/>
                </a:solidFill>
              </a:rPr>
              <a:t>\customization\examples\table</a:t>
            </a:r>
          </a:p>
          <a:p>
            <a:pPr lvl="1"/>
            <a:endParaRPr lang="en-US" altLang="zh-CN" sz="22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050" b="1" kern="0" dirty="0" smtClean="0">
                <a:effectLst>
                  <a:outerShdw blurRad="38100" dist="38100" dir="2700000" algn="tl">
                    <a:srgbClr val="C0C0C0"/>
                  </a:outerShdw>
                </a:effectLst>
                <a:ea typeface="新細明體" pitchFamily="18" charset="-120"/>
              </a:rPr>
              <a:t>…</a:t>
            </a:r>
          </a:p>
          <a:p>
            <a:pPr marL="342900" marR="0" lvl="0" indent="-342900" algn="l" defTabSz="914400" rtl="0" eaLnBrk="1" fontAlgn="base" latinLnBrk="0" hangingPunct="1">
              <a:lnSpc>
                <a:spcPct val="90000"/>
              </a:lnSpc>
              <a:spcBef>
                <a:spcPct val="20000"/>
              </a:spcBef>
              <a:spcAft>
                <a:spcPct val="0"/>
              </a:spcAft>
              <a:buClr>
                <a:srgbClr val="FF3300"/>
              </a:buClr>
              <a:buSzPct val="80000"/>
              <a:tabLst/>
              <a:defRPr/>
            </a:pPr>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sz="2200" b="1" i="1" dirty="0" smtClean="0">
                <a:solidFill>
                  <a:srgbClr val="FF0000"/>
                </a:solidFill>
              </a:rPr>
              <a:t>JCA Picker</a:t>
            </a:r>
          </a:p>
          <a:p>
            <a:r>
              <a:rPr lang="zh-CN" altLang="en-US" sz="2200" b="1" i="1" dirty="0" smtClean="0">
                <a:solidFill>
                  <a:srgbClr val="FF0000"/>
                </a:solidFill>
              </a:rPr>
              <a:t>主要元素</a:t>
            </a:r>
            <a:endParaRPr lang="en-US" altLang="zh-CN" sz="2200" b="1" i="1" dirty="0" smtClean="0">
              <a:solidFill>
                <a:srgbClr val="FF0000"/>
              </a:solidFill>
            </a:endParaRPr>
          </a:p>
          <a:p>
            <a:pPr lvl="1"/>
            <a:r>
              <a:rPr lang="en-US" altLang="zh-CN" sz="1800" b="1" dirty="0" smtClean="0"/>
              <a:t>id:</a:t>
            </a:r>
            <a:r>
              <a:rPr lang="zh-CN" altLang="en-US" sz="1800" dirty="0" smtClean="0"/>
              <a:t>一个</a:t>
            </a:r>
            <a:r>
              <a:rPr lang="en-US" altLang="zh-CN" sz="1800" dirty="0" smtClean="0"/>
              <a:t>ID</a:t>
            </a:r>
            <a:r>
              <a:rPr lang="zh-CN" altLang="en-US" sz="1800" dirty="0" smtClean="0"/>
              <a:t>相关联的每一个选择器在调用应用程序。此</a:t>
            </a:r>
            <a:r>
              <a:rPr lang="en-US" altLang="zh-CN" sz="1800" dirty="0" smtClean="0"/>
              <a:t>ID</a:t>
            </a:r>
            <a:r>
              <a:rPr lang="zh-CN" altLang="en-US" sz="1800" dirty="0" smtClean="0"/>
              <a:t>已为所有采摘的独特，在一个页面中，无论是不同类型或同一类型。 </a:t>
            </a:r>
            <a:r>
              <a:rPr lang="en-US" altLang="zh-CN" sz="1800" dirty="0" smtClean="0"/>
              <a:t>ID</a:t>
            </a:r>
            <a:r>
              <a:rPr lang="zh-CN" altLang="en-US" sz="1800" dirty="0" smtClean="0"/>
              <a:t>应该不包含“。” （点）的名称。这是一个必需的属性。</a:t>
            </a:r>
            <a:endParaRPr lang="en-US" altLang="zh-CN" sz="1800" dirty="0" smtClean="0"/>
          </a:p>
          <a:p>
            <a:pPr lvl="1"/>
            <a:r>
              <a:rPr lang="en-US" altLang="zh-CN" sz="1800" b="1" dirty="0" err="1" smtClean="0"/>
              <a:t>componentId</a:t>
            </a:r>
            <a:r>
              <a:rPr lang="en-US" altLang="zh-CN" sz="1800" b="1" dirty="0" smtClean="0"/>
              <a:t>:</a:t>
            </a:r>
            <a:r>
              <a:rPr lang="zh-CN" altLang="en-US" sz="1800" dirty="0" smtClean="0"/>
              <a:t>一个组件的</a:t>
            </a:r>
            <a:r>
              <a:rPr lang="en-US" altLang="zh-CN" sz="1800" dirty="0" smtClean="0"/>
              <a:t>ID</a:t>
            </a:r>
            <a:r>
              <a:rPr lang="zh-CN" altLang="en-US" sz="1800" dirty="0" smtClean="0"/>
              <a:t>，决定应该出现在搜索条件给定的选择器面板的属性。默认值是</a:t>
            </a:r>
            <a:r>
              <a:rPr lang="en-US" altLang="zh-CN" sz="1800" dirty="0" err="1" smtClean="0"/>
              <a:t>pickerSearch</a:t>
            </a:r>
            <a:r>
              <a:rPr lang="zh-CN" altLang="en-US" sz="1800" dirty="0" smtClean="0"/>
              <a:t>。</a:t>
            </a:r>
            <a:endParaRPr lang="en-US" altLang="zh-CN" sz="1800" dirty="0" smtClean="0"/>
          </a:p>
          <a:p>
            <a:pPr lvl="1"/>
            <a:r>
              <a:rPr lang="en-US" altLang="zh-CN" sz="1800" dirty="0" err="1" smtClean="0"/>
              <a:t>pickerCallback</a:t>
            </a:r>
            <a:r>
              <a:rPr lang="zh-CN" altLang="en-US" sz="1800" dirty="0" smtClean="0"/>
              <a:t>：自定义的回调函数的名称，用户将不得不实施。</a:t>
            </a:r>
            <a:endParaRPr lang="en-US" altLang="zh-CN" sz="1800" dirty="0" smtClean="0"/>
          </a:p>
          <a:p>
            <a:pPr lvl="1"/>
            <a:r>
              <a:rPr lang="en-US" altLang="zh-CN" sz="1800" dirty="0" err="1" smtClean="0"/>
              <a:t>multiSelect</a:t>
            </a:r>
            <a:r>
              <a:rPr lang="en-US" altLang="zh-CN" sz="1800" dirty="0" smtClean="0"/>
              <a:t> </a:t>
            </a:r>
            <a:r>
              <a:rPr lang="zh-CN" altLang="en-US" sz="1800" dirty="0" smtClean="0"/>
              <a:t>：决定，结果表是否应“单一选择”或“多选择”。默认值是“假”，这意味着它是单一的选择。</a:t>
            </a:r>
            <a:endParaRPr lang="en-US" altLang="zh-CN" sz="1800" dirty="0" smtClean="0"/>
          </a:p>
          <a:p>
            <a:pPr lvl="1"/>
            <a:r>
              <a:rPr lang="en-US" altLang="zh-CN" sz="1800" b="1" dirty="0" err="1" smtClean="0"/>
              <a:t>defaultValue</a:t>
            </a:r>
            <a:r>
              <a:rPr lang="en-US" altLang="zh-CN" sz="1800" b="1" dirty="0" smtClean="0"/>
              <a:t> </a:t>
            </a:r>
            <a:r>
              <a:rPr lang="zh-CN" altLang="en-US" sz="1800" dirty="0" smtClean="0"/>
              <a:t>：选择器所呈现的文本框的默认值。如果不提供，这是一个空白值</a:t>
            </a:r>
            <a:r>
              <a:rPr lang="en-US" altLang="zh-CN" sz="1800" dirty="0" smtClean="0"/>
              <a:t>("")</a:t>
            </a:r>
          </a:p>
          <a:p>
            <a:pPr lvl="1"/>
            <a:r>
              <a:rPr lang="en-US" altLang="zh-CN" sz="1800" dirty="0" err="1" smtClean="0"/>
              <a:t>defaultHiddenValue</a:t>
            </a:r>
            <a:r>
              <a:rPr lang="zh-CN" altLang="en-US" sz="1800" dirty="0" smtClean="0"/>
              <a:t>：与机械手相关的隐藏的文本框的默认值。如果不提供，这是一个空白值</a:t>
            </a:r>
            <a:r>
              <a:rPr lang="en-US" altLang="zh-CN" sz="1800" dirty="0" smtClean="0"/>
              <a:t>("").</a:t>
            </a:r>
            <a:endParaRPr lang="en-US" altLang="zh-CN" sz="18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lvl="1"/>
            <a:r>
              <a:rPr lang="en-US" altLang="zh-CN" sz="1800" dirty="0" err="1" smtClean="0"/>
              <a:t>baseWhereClause</a:t>
            </a:r>
            <a:r>
              <a:rPr lang="zh-CN" altLang="en-US" sz="1800" dirty="0" smtClean="0"/>
              <a:t>：附加条款，如果用户希望过滤搜索结果，不管用户输入的一些具体准则。这</a:t>
            </a:r>
            <a:r>
              <a:rPr lang="en-US" altLang="zh-CN" sz="1800" dirty="0" err="1" smtClean="0"/>
              <a:t>whereclause</a:t>
            </a:r>
            <a:r>
              <a:rPr lang="zh-CN" altLang="en-US" sz="1800" dirty="0" smtClean="0"/>
              <a:t>只会得到“相与”的内部</a:t>
            </a:r>
            <a:r>
              <a:rPr lang="en-US" altLang="zh-CN" sz="1800" dirty="0" err="1" smtClean="0"/>
              <a:t>whereclause</a:t>
            </a:r>
            <a:r>
              <a:rPr lang="zh-CN" altLang="en-US" sz="1800" dirty="0" smtClean="0"/>
              <a:t>。默认为空白</a:t>
            </a:r>
            <a:r>
              <a:rPr lang="en-US" altLang="zh-CN" sz="1800" dirty="0" smtClean="0"/>
              <a:t>;</a:t>
            </a:r>
          </a:p>
          <a:p>
            <a:pPr lvl="1"/>
            <a:r>
              <a:rPr lang="en-US" altLang="zh-CN" sz="1800" dirty="0" smtClean="0"/>
              <a:t> </a:t>
            </a:r>
            <a:r>
              <a:rPr lang="en-US" altLang="zh-CN" sz="1800" b="1" dirty="0" smtClean="0"/>
              <a:t>label </a:t>
            </a:r>
            <a:r>
              <a:rPr lang="zh-CN" altLang="en-US" sz="1800" dirty="0" smtClean="0"/>
              <a:t>：标签选择器。例如为用户选择器，它可以是“我的用户选择器”</a:t>
            </a:r>
            <a:endParaRPr lang="en-US" altLang="zh-CN" sz="1800" dirty="0" smtClean="0"/>
          </a:p>
          <a:p>
            <a:pPr lvl="1"/>
            <a:r>
              <a:rPr lang="en-US" altLang="zh-CN" sz="1800" dirty="0" err="1" smtClean="0"/>
              <a:t>displayAttribute</a:t>
            </a:r>
            <a:r>
              <a:rPr lang="zh-CN" altLang="en-US" sz="1800" dirty="0" smtClean="0"/>
              <a:t>：应的属性的名称后，选择了从选择器的结果显示给用户。默认值是“名称”以外的所有用户选择器选择器。对于用户的选择器，默认值是“全名”。</a:t>
            </a:r>
            <a:endParaRPr lang="en-US" altLang="zh-CN" sz="1800" dirty="0" smtClean="0"/>
          </a:p>
          <a:p>
            <a:pPr lvl="1"/>
            <a:r>
              <a:rPr lang="en-US" altLang="zh-CN" sz="1800" dirty="0" err="1" smtClean="0"/>
              <a:t>pickedDataFetcher</a:t>
            </a:r>
            <a:r>
              <a:rPr lang="zh-CN" altLang="en-US" sz="1800" dirty="0" smtClean="0"/>
              <a:t>：将由</a:t>
            </a:r>
            <a:r>
              <a:rPr lang="en-US" altLang="zh-CN" sz="1800" dirty="0" smtClean="0"/>
              <a:t>AJAX</a:t>
            </a:r>
            <a:r>
              <a:rPr lang="zh-CN" altLang="en-US" sz="1800" dirty="0" smtClean="0"/>
              <a:t>调用的使用过程中选择的结果的数据提取程序文件的</a:t>
            </a:r>
            <a:r>
              <a:rPr lang="en-US" altLang="zh-CN" sz="1800" dirty="0" smtClean="0"/>
              <a:t>URL</a:t>
            </a:r>
            <a:r>
              <a:rPr lang="zh-CN" altLang="en-US" sz="1800" dirty="0" smtClean="0"/>
              <a:t>。如何推出使用提供的标记库的拾荒者的默认</a:t>
            </a:r>
            <a:r>
              <a:rPr lang="en-US" altLang="zh-CN" sz="1800" dirty="0" smtClean="0"/>
              <a:t>URL</a:t>
            </a:r>
            <a:r>
              <a:rPr lang="zh-CN" altLang="en-US" sz="1800" dirty="0" smtClean="0"/>
              <a:t>是</a:t>
            </a:r>
            <a:r>
              <a:rPr lang="en-US" altLang="zh-CN" sz="1800" dirty="0" smtClean="0"/>
              <a:t>&lt;</a:t>
            </a:r>
            <a:r>
              <a:rPr lang="en-US" altLang="zh-CN" sz="1800" dirty="0" err="1" smtClean="0"/>
              <a:t>WebApp</a:t>
            </a:r>
            <a:r>
              <a:rPr lang="en-US" altLang="zh-CN" sz="1800" dirty="0" smtClean="0"/>
              <a:t>&gt;/ </a:t>
            </a:r>
            <a:r>
              <a:rPr lang="en-US" altLang="zh-CN" sz="1800" dirty="0" err="1" smtClean="0"/>
              <a:t>netmarkets</a:t>
            </a:r>
            <a:r>
              <a:rPr lang="en-US" altLang="zh-CN" sz="1800" dirty="0" smtClean="0"/>
              <a:t>/ JSP /</a:t>
            </a:r>
            <a:r>
              <a:rPr lang="zh-CN" altLang="en-US" sz="1800" dirty="0" smtClean="0"/>
              <a:t>搜索</a:t>
            </a:r>
            <a:r>
              <a:rPr lang="en-US" altLang="zh-CN" sz="1800" dirty="0" smtClean="0"/>
              <a:t>/ pickerData.jsp</a:t>
            </a:r>
            <a:r>
              <a:rPr lang="zh-CN" altLang="en-US" sz="1800" dirty="0" smtClean="0"/>
              <a:t>。对于选择器开始使用任何其他机制启动，默认</a:t>
            </a:r>
            <a:r>
              <a:rPr lang="en-US" altLang="zh-CN" sz="1800" dirty="0" smtClean="0"/>
              <a:t>URL</a:t>
            </a:r>
            <a:r>
              <a:rPr lang="zh-CN" altLang="en-US" sz="1800" dirty="0" smtClean="0"/>
              <a:t>是：</a:t>
            </a:r>
            <a:r>
              <a:rPr lang="en-US" altLang="zh-CN" sz="1800" dirty="0" smtClean="0"/>
              <a:t>&lt;</a:t>
            </a:r>
            <a:r>
              <a:rPr lang="en-US" altLang="zh-CN" sz="1800" dirty="0" err="1" smtClean="0"/>
              <a:t>WebApp</a:t>
            </a:r>
            <a:r>
              <a:rPr lang="en-US" altLang="zh-CN" sz="1800" dirty="0" smtClean="0"/>
              <a:t>&gt;/ JSP /</a:t>
            </a:r>
            <a:r>
              <a:rPr lang="zh-CN" altLang="en-US" sz="1800" dirty="0" smtClean="0"/>
              <a:t>组件</a:t>
            </a:r>
            <a:r>
              <a:rPr lang="en-US" altLang="zh-CN" sz="1800" dirty="0" smtClean="0"/>
              <a:t>/ defaultPickedDataFetcher.jsp</a:t>
            </a:r>
            <a:r>
              <a:rPr lang="zh-CN" altLang="en-US" sz="1800" dirty="0" smtClean="0"/>
              <a:t>。</a:t>
            </a:r>
            <a:endParaRPr lang="en-US" altLang="zh-CN" sz="1800" dirty="0" smtClean="0"/>
          </a:p>
          <a:p>
            <a:pPr lvl="1"/>
            <a:r>
              <a:rPr lang="en-US" altLang="zh-CN" sz="1800" dirty="0" err="1" smtClean="0"/>
              <a:t>containerRef</a:t>
            </a:r>
            <a:r>
              <a:rPr lang="zh-CN" altLang="en-US" sz="1800" dirty="0" smtClean="0"/>
              <a:t>：</a:t>
            </a:r>
            <a:r>
              <a:rPr lang="en-US" altLang="zh-CN" sz="1800" dirty="0" err="1" smtClean="0"/>
              <a:t>containerRef</a:t>
            </a:r>
            <a:r>
              <a:rPr lang="zh-CN" altLang="en-US" sz="1800" dirty="0" smtClean="0"/>
              <a:t>在其中一个用户希望限制搜索的价值。默认值是“”。</a:t>
            </a:r>
            <a:endParaRPr lang="en-US" altLang="zh-CN" sz="18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lvl="1"/>
            <a:r>
              <a:rPr lang="en-US" altLang="zh-CN" sz="1800" dirty="0" smtClean="0"/>
              <a:t>•</a:t>
            </a:r>
            <a:r>
              <a:rPr lang="en-US" altLang="zh-CN" sz="1800" dirty="0" err="1" smtClean="0"/>
              <a:t>pickerTitle</a:t>
            </a:r>
            <a:r>
              <a:rPr lang="zh-CN" altLang="en-US" sz="1800" dirty="0" smtClean="0"/>
              <a:t>：采摘标题。不同采摘的默认值是：</a:t>
            </a:r>
            <a:br>
              <a:rPr lang="zh-CN" altLang="en-US" sz="1800" dirty="0" smtClean="0"/>
            </a:br>
            <a:r>
              <a:rPr lang="zh-CN" altLang="en-US" sz="1800" dirty="0" smtClean="0"/>
              <a:t>用户选择器：用户</a:t>
            </a:r>
            <a:br>
              <a:rPr lang="zh-CN" altLang="en-US" sz="1800" dirty="0" smtClean="0"/>
            </a:br>
            <a:r>
              <a:rPr lang="zh-CN" altLang="en-US" sz="1800" dirty="0" smtClean="0"/>
              <a:t>组织选择器：组织</a:t>
            </a:r>
            <a:br>
              <a:rPr lang="zh-CN" altLang="en-US" sz="1800" dirty="0" smtClean="0"/>
            </a:br>
            <a:r>
              <a:rPr lang="zh-CN" altLang="en-US" sz="1800" dirty="0" smtClean="0"/>
              <a:t>选择器组：组</a:t>
            </a:r>
            <a:br>
              <a:rPr lang="zh-CN" altLang="en-US" sz="1800" dirty="0" smtClean="0"/>
            </a:br>
            <a:r>
              <a:rPr lang="zh-CN" altLang="en-US" sz="1800" dirty="0" smtClean="0"/>
              <a:t>上下文选择器：上下文</a:t>
            </a:r>
            <a:br>
              <a:rPr lang="zh-CN" altLang="en-US" sz="1800" dirty="0" smtClean="0"/>
            </a:br>
            <a:r>
              <a:rPr lang="zh-CN" altLang="en-US" sz="1800" dirty="0" smtClean="0"/>
              <a:t>项目选择器：项目</a:t>
            </a:r>
            <a:endParaRPr lang="en-US" altLang="zh-CN" sz="1800" dirty="0" smtClean="0"/>
          </a:p>
          <a:p>
            <a:pPr lvl="1"/>
            <a:r>
              <a:rPr lang="en-US" altLang="zh-CN" sz="1800" dirty="0" smtClean="0"/>
              <a:t>•</a:t>
            </a:r>
            <a:r>
              <a:rPr lang="zh-CN" altLang="en-US" sz="1800" dirty="0" smtClean="0"/>
              <a:t>编辑：该属性定义一个选择器是否有可编辑的渲染或不可编辑渲染。默认值是“真”。</a:t>
            </a:r>
            <a:endParaRPr lang="en-US" altLang="zh-CN" sz="1800" dirty="0" smtClean="0"/>
          </a:p>
          <a:p>
            <a:pPr lvl="1"/>
            <a:r>
              <a:rPr lang="en-US" altLang="zh-CN" sz="1800" dirty="0" smtClean="0"/>
              <a:t>•</a:t>
            </a:r>
            <a:r>
              <a:rPr lang="zh-CN" altLang="en-US" sz="1800" dirty="0" smtClean="0"/>
              <a:t>的</a:t>
            </a:r>
            <a:r>
              <a:rPr lang="en-US" altLang="zh-CN" sz="1800" dirty="0" err="1" smtClean="0"/>
              <a:t>ObjectType</a:t>
            </a:r>
            <a:r>
              <a:rPr lang="zh-CN" altLang="en-US" sz="1800" dirty="0" smtClean="0"/>
              <a:t>：该属性仅支持开展通用选择器是一个必需的属性。这应该有一个要启动机械手的对象类型，其中的价值。</a:t>
            </a:r>
            <a:br>
              <a:rPr lang="zh-CN" altLang="en-US" sz="1800" dirty="0" smtClean="0"/>
            </a:br>
            <a:r>
              <a:rPr lang="en-US" altLang="zh-CN" sz="1800" dirty="0" smtClean="0"/>
              <a:t>•</a:t>
            </a:r>
            <a:r>
              <a:rPr lang="en-US" altLang="zh-CN" sz="1800" dirty="0" err="1" smtClean="0"/>
              <a:t>readOnlyPickerTextBox</a:t>
            </a:r>
            <a:r>
              <a:rPr lang="zh-CN" altLang="en-US" sz="1800" dirty="0" smtClean="0"/>
              <a:t>：这个属性定义是否应编辑或选择器“文本框中。默认的是“假”，即是可编辑的文本框。</a:t>
            </a:r>
            <a:br>
              <a:rPr lang="zh-CN" altLang="en-US" sz="1800" dirty="0" smtClean="0"/>
            </a:br>
            <a:r>
              <a:rPr lang="en-US" altLang="zh-CN" sz="1800" dirty="0" smtClean="0"/>
              <a:t>•</a:t>
            </a:r>
            <a:r>
              <a:rPr lang="en-US" altLang="zh-CN" sz="1800" dirty="0" err="1" smtClean="0"/>
              <a:t>typeComponentId</a:t>
            </a:r>
            <a:r>
              <a:rPr lang="zh-CN" altLang="en-US" sz="1800" dirty="0" smtClean="0"/>
              <a:t>：此参数是传递给定义可以在类型选取器中显示的类型设置。此参数可以通过采摘，即项目类型选择器选择器，项目主选择器和上下文选择器。</a:t>
            </a:r>
            <a:r>
              <a:rPr lang="en-US" altLang="zh-CN" sz="1800" dirty="0" smtClean="0"/>
              <a:t>&lt;</a:t>
            </a:r>
            <a:r>
              <a:rPr lang="en-US" altLang="zh-CN" sz="1800" dirty="0" err="1" smtClean="0"/>
              <a:t>Windchill</a:t>
            </a:r>
            <a:r>
              <a:rPr lang="en-US" altLang="zh-CN" sz="1800" dirty="0" smtClean="0"/>
              <a:t>&gt;/ COM/ PTC/ </a:t>
            </a:r>
            <a:r>
              <a:rPr lang="en-US" altLang="zh-CN" sz="1800" dirty="0" err="1" smtClean="0"/>
              <a:t>Windchill</a:t>
            </a:r>
            <a:r>
              <a:rPr lang="zh-CN" altLang="en-US" sz="1800" dirty="0" smtClean="0"/>
              <a:t>的</a:t>
            </a:r>
            <a:r>
              <a:rPr lang="en-US" altLang="zh-CN" sz="1800" dirty="0" smtClean="0"/>
              <a:t>/</a:t>
            </a:r>
            <a:r>
              <a:rPr lang="zh-CN" altLang="en-US" sz="1800" dirty="0" smtClean="0"/>
              <a:t>企业</a:t>
            </a:r>
            <a:r>
              <a:rPr lang="en-US" altLang="zh-CN" sz="1800" dirty="0" smtClean="0"/>
              <a:t>/</a:t>
            </a:r>
            <a:r>
              <a:rPr lang="zh-CN" altLang="en-US" sz="1800" dirty="0" smtClean="0"/>
              <a:t>搜索</a:t>
            </a:r>
            <a:r>
              <a:rPr lang="en-US" altLang="zh-CN" sz="1800" dirty="0" smtClean="0"/>
              <a:t>/</a:t>
            </a:r>
            <a:r>
              <a:rPr lang="zh-CN" altLang="en-US" sz="1800" dirty="0" smtClean="0"/>
              <a:t>服务器</a:t>
            </a:r>
            <a:r>
              <a:rPr lang="en-US" altLang="zh-CN" sz="1800" dirty="0" smtClean="0"/>
              <a:t>/ </a:t>
            </a:r>
            <a:r>
              <a:rPr lang="en-US" altLang="zh-CN" sz="1800" dirty="0" err="1" smtClean="0"/>
              <a:t>SearchableTypes.properties</a:t>
            </a:r>
            <a:r>
              <a:rPr lang="zh-CN" altLang="en-US" sz="1800" dirty="0" smtClean="0"/>
              <a:t>文件中定义的类型给予</a:t>
            </a:r>
            <a:r>
              <a:rPr lang="en-US" altLang="zh-CN" sz="1800" dirty="0" err="1" smtClean="0"/>
              <a:t>typeComponentId</a:t>
            </a:r>
            <a:r>
              <a:rPr lang="zh-CN" altLang="en-US" sz="1800" dirty="0" smtClean="0"/>
              <a:t>。</a:t>
            </a:r>
            <a:endParaRPr lang="en-US" altLang="zh-CN" sz="18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ea typeface="宋体" pitchFamily="2" charset="-122"/>
              </a:rPr>
              <a:t>模型扩展</a:t>
            </a:r>
            <a:r>
              <a:rPr lang="en-US" altLang="zh-CN" dirty="0" smtClean="0">
                <a:ea typeface="宋体" pitchFamily="2" charset="-122"/>
              </a:rPr>
              <a:t>(</a:t>
            </a:r>
            <a:r>
              <a:rPr lang="zh-CN" altLang="en-US" dirty="0" smtClean="0">
                <a:ea typeface="宋体" pitchFamily="2" charset="-122"/>
              </a:rPr>
              <a:t>续</a:t>
            </a:r>
            <a:r>
              <a:rPr lang="en-US" altLang="zh-CN" dirty="0" smtClean="0">
                <a:ea typeface="宋体" pitchFamily="2" charset="-122"/>
              </a:rPr>
              <a:t>)</a:t>
            </a:r>
            <a:endParaRPr lang="zh-CN" altLang="en-US" dirty="0" smtClean="0">
              <a:ea typeface="宋体" pitchFamily="2" charset="-122"/>
            </a:endParaRPr>
          </a:p>
        </p:txBody>
      </p:sp>
      <p:sp>
        <p:nvSpPr>
          <p:cNvPr id="5" name="矩形 4"/>
          <p:cNvSpPr/>
          <p:nvPr/>
        </p:nvSpPr>
        <p:spPr>
          <a:xfrm>
            <a:off x="755576" y="908719"/>
            <a:ext cx="6102424" cy="5355312"/>
          </a:xfrm>
          <a:prstGeom prst="rect">
            <a:avLst/>
          </a:prstGeom>
        </p:spPr>
        <p:txBody>
          <a:bodyPr wrap="square">
            <a:spAutoFit/>
          </a:bodyPr>
          <a:lstStyle/>
          <a:p>
            <a:r>
              <a:rPr lang="en-US" altLang="zh-CN" b="1" dirty="0" smtClean="0"/>
              <a:t>public static </a:t>
            </a:r>
            <a:r>
              <a:rPr lang="en-US" altLang="zh-CN" b="1" dirty="0" err="1" smtClean="0"/>
              <a:t>WTPart</a:t>
            </a:r>
            <a:r>
              <a:rPr lang="en-US" altLang="zh-CN" b="1" dirty="0" smtClean="0"/>
              <a:t> </a:t>
            </a:r>
            <a:r>
              <a:rPr lang="en-US" altLang="zh-CN" b="1" dirty="0" err="1" smtClean="0"/>
              <a:t>getPartByNumber</a:t>
            </a:r>
            <a:r>
              <a:rPr lang="en-US" altLang="zh-CN" b="1" dirty="0" smtClean="0"/>
              <a:t>(String number){</a:t>
            </a:r>
            <a:endParaRPr lang="zh-CN" altLang="en-US" dirty="0" smtClean="0"/>
          </a:p>
          <a:p>
            <a:r>
              <a:rPr lang="en-US" altLang="zh-CN" dirty="0" smtClean="0"/>
              <a:t>   </a:t>
            </a:r>
            <a:r>
              <a:rPr lang="en-US" altLang="zh-CN" dirty="0" err="1" smtClean="0"/>
              <a:t>WTPart</a:t>
            </a:r>
            <a:r>
              <a:rPr lang="en-US" altLang="zh-CN" dirty="0" smtClean="0"/>
              <a:t> part = </a:t>
            </a:r>
            <a:r>
              <a:rPr lang="en-US" altLang="zh-CN" b="1" dirty="0" smtClean="0"/>
              <a:t>null;</a:t>
            </a:r>
          </a:p>
          <a:p>
            <a:r>
              <a:rPr lang="en-US" altLang="zh-CN" dirty="0" smtClean="0"/>
              <a:t>   </a:t>
            </a:r>
            <a:r>
              <a:rPr lang="en-US" altLang="zh-CN" b="1" dirty="0" smtClean="0"/>
              <a:t>try{</a:t>
            </a:r>
          </a:p>
          <a:p>
            <a:r>
              <a:rPr lang="en-US" altLang="zh-CN" dirty="0" smtClean="0"/>
              <a:t>   </a:t>
            </a:r>
            <a:r>
              <a:rPr lang="en-US" altLang="zh-CN" dirty="0" err="1" smtClean="0"/>
              <a:t>QuerySpec</a:t>
            </a:r>
            <a:r>
              <a:rPr lang="en-US" altLang="zh-CN" dirty="0" smtClean="0"/>
              <a:t> </a:t>
            </a:r>
            <a:r>
              <a:rPr lang="en-US" altLang="zh-CN" dirty="0" err="1" smtClean="0"/>
              <a:t>qs</a:t>
            </a:r>
            <a:r>
              <a:rPr lang="en-US" altLang="zh-CN" dirty="0" smtClean="0"/>
              <a:t> = </a:t>
            </a:r>
            <a:r>
              <a:rPr lang="en-US" altLang="zh-CN" b="1" dirty="0" smtClean="0"/>
              <a:t>new </a:t>
            </a:r>
            <a:r>
              <a:rPr lang="en-US" altLang="zh-CN" b="1" dirty="0" err="1" smtClean="0"/>
              <a:t>QuerySpec</a:t>
            </a:r>
            <a:r>
              <a:rPr lang="en-US" altLang="zh-CN" b="1" dirty="0" smtClean="0"/>
              <a:t>(</a:t>
            </a:r>
            <a:r>
              <a:rPr lang="en-US" altLang="zh-CN" b="1" dirty="0" err="1" smtClean="0"/>
              <a:t>WTPart.class</a:t>
            </a:r>
            <a:r>
              <a:rPr lang="en-US" altLang="zh-CN" b="1" dirty="0" smtClean="0"/>
              <a:t>);</a:t>
            </a:r>
          </a:p>
          <a:p>
            <a:r>
              <a:rPr lang="en-US" altLang="zh-CN" dirty="0" smtClean="0"/>
              <a:t>       </a:t>
            </a:r>
            <a:r>
              <a:rPr lang="en-US" altLang="zh-CN" dirty="0" err="1" smtClean="0"/>
              <a:t>SearchCondition</a:t>
            </a:r>
            <a:r>
              <a:rPr lang="en-US" altLang="zh-CN" dirty="0" smtClean="0"/>
              <a:t> sc = </a:t>
            </a:r>
            <a:r>
              <a:rPr lang="en-US" altLang="zh-CN" b="1" dirty="0" smtClean="0"/>
              <a:t>new </a:t>
            </a:r>
            <a:r>
              <a:rPr lang="en-US" altLang="zh-CN" b="1" dirty="0" err="1" smtClean="0"/>
              <a:t>SearchCondition</a:t>
            </a:r>
            <a:r>
              <a:rPr lang="en-US" altLang="zh-CN" b="1" dirty="0" smtClean="0"/>
              <a:t>(</a:t>
            </a:r>
            <a:r>
              <a:rPr lang="en-US" altLang="zh-CN" b="1" dirty="0" err="1" smtClean="0"/>
              <a:t>WTPart.class</a:t>
            </a:r>
            <a:r>
              <a:rPr lang="en-US" altLang="zh-CN" b="1" dirty="0" smtClean="0"/>
              <a:t>, </a:t>
            </a:r>
            <a:r>
              <a:rPr lang="en-US" altLang="zh-CN" b="1" dirty="0" err="1" smtClean="0"/>
              <a:t>WTPart.NUMBER</a:t>
            </a:r>
            <a:r>
              <a:rPr lang="en-US" altLang="zh-CN" b="1" dirty="0" smtClean="0"/>
              <a:t>, "=", number);</a:t>
            </a:r>
          </a:p>
          <a:p>
            <a:r>
              <a:rPr lang="en-US" altLang="zh-CN" dirty="0" smtClean="0"/>
              <a:t>       </a:t>
            </a:r>
            <a:r>
              <a:rPr lang="en-US" altLang="zh-CN" dirty="0" err="1" smtClean="0"/>
              <a:t>qs.</a:t>
            </a:r>
            <a:r>
              <a:rPr lang="en-US" altLang="zh-CN" u="sng" dirty="0" err="1" smtClean="0"/>
              <a:t>appendWhere</a:t>
            </a:r>
            <a:r>
              <a:rPr lang="en-US" altLang="zh-CN" u="sng" dirty="0" smtClean="0"/>
              <a:t>(sc);</a:t>
            </a:r>
          </a:p>
          <a:p>
            <a:r>
              <a:rPr lang="en-US" altLang="zh-CN" dirty="0" smtClean="0"/>
              <a:t>       </a:t>
            </a:r>
            <a:r>
              <a:rPr lang="en-US" altLang="zh-CN" dirty="0" err="1" smtClean="0"/>
              <a:t>QueryResult</a:t>
            </a:r>
            <a:r>
              <a:rPr lang="en-US" altLang="zh-CN" dirty="0" smtClean="0"/>
              <a:t> qr1 = </a:t>
            </a:r>
            <a:r>
              <a:rPr lang="en-US" altLang="zh-CN" dirty="0" err="1" smtClean="0"/>
              <a:t>PersistenceHelper.manager.</a:t>
            </a:r>
            <a:r>
              <a:rPr lang="en-US" altLang="zh-CN" u="sng" dirty="0" err="1" smtClean="0"/>
              <a:t>find</a:t>
            </a:r>
            <a:r>
              <a:rPr lang="en-US" altLang="zh-CN" u="sng" dirty="0" smtClean="0"/>
              <a:t>(</a:t>
            </a:r>
            <a:r>
              <a:rPr lang="en-US" altLang="zh-CN" u="sng" dirty="0" err="1" smtClean="0"/>
              <a:t>qs</a:t>
            </a:r>
            <a:r>
              <a:rPr lang="en-US" altLang="zh-CN" u="sng" dirty="0" smtClean="0"/>
              <a:t>);</a:t>
            </a:r>
          </a:p>
          <a:p>
            <a:r>
              <a:rPr lang="en-US" altLang="zh-CN" dirty="0" smtClean="0"/>
              <a:t>       </a:t>
            </a:r>
            <a:r>
              <a:rPr lang="en-US" altLang="zh-CN" b="1" dirty="0" smtClean="0"/>
              <a:t>while(qr1.hasMoreElements()){</a:t>
            </a:r>
          </a:p>
          <a:p>
            <a:r>
              <a:rPr lang="en-US" altLang="zh-CN" dirty="0" smtClean="0"/>
              <a:t>       part = (</a:t>
            </a:r>
            <a:r>
              <a:rPr lang="en-US" altLang="zh-CN" dirty="0" err="1" smtClean="0"/>
              <a:t>WTPart</a:t>
            </a:r>
            <a:r>
              <a:rPr lang="en-US" altLang="zh-CN" dirty="0" smtClean="0"/>
              <a:t>)qr1.nextElement();</a:t>
            </a:r>
          </a:p>
          <a:p>
            <a:r>
              <a:rPr lang="zh-CN" altLang="en-US" dirty="0" smtClean="0"/>
              <a:t>       </a:t>
            </a:r>
            <a:r>
              <a:rPr lang="en-US" altLang="zh-CN" dirty="0" smtClean="0"/>
              <a:t>}</a:t>
            </a:r>
          </a:p>
          <a:p>
            <a:r>
              <a:rPr lang="en-US" altLang="zh-CN" dirty="0" smtClean="0"/>
              <a:t>    }</a:t>
            </a:r>
            <a:r>
              <a:rPr lang="en-US" altLang="zh-CN" b="1" dirty="0" smtClean="0"/>
              <a:t>catch(Exception e){</a:t>
            </a:r>
          </a:p>
          <a:p>
            <a:r>
              <a:rPr lang="en-US" altLang="zh-CN" dirty="0" smtClean="0"/>
              <a:t>   </a:t>
            </a:r>
            <a:r>
              <a:rPr lang="en-US" altLang="zh-CN" dirty="0" err="1" smtClean="0"/>
              <a:t>e.printStackTrace</a:t>
            </a:r>
            <a:r>
              <a:rPr lang="en-US" altLang="zh-CN" dirty="0" smtClean="0"/>
              <a:t>();</a:t>
            </a:r>
          </a:p>
          <a:p>
            <a:r>
              <a:rPr lang="zh-CN" altLang="en-US" dirty="0" smtClean="0"/>
              <a:t>    </a:t>
            </a:r>
            <a:r>
              <a:rPr lang="en-US" altLang="zh-CN" dirty="0" smtClean="0"/>
              <a:t>}</a:t>
            </a:r>
          </a:p>
          <a:p>
            <a:r>
              <a:rPr lang="en-US" altLang="zh-CN" dirty="0" smtClean="0"/>
              <a:t>    </a:t>
            </a:r>
            <a:r>
              <a:rPr lang="en-US" altLang="zh-CN" b="1" dirty="0" smtClean="0"/>
              <a:t>return part;</a:t>
            </a:r>
          </a:p>
          <a:p>
            <a:r>
              <a:rPr lang="en-US" altLang="zh-CN" dirty="0" smtClean="0"/>
              <a:t>}</a:t>
            </a:r>
            <a:endParaRPr lang="zh-CN" altLang="en-US" dirty="0"/>
          </a:p>
        </p:txBody>
      </p:sp>
    </p:spTree>
  </p:cSld>
  <p:clrMapOvr>
    <a:masterClrMapping/>
  </p:clrMapOvr>
  <p:transition spd="med">
    <p:fade thruBlk="1"/>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a:xfrm>
            <a:off x="611188" y="1168400"/>
            <a:ext cx="8065268" cy="4699000"/>
          </a:xfrm>
        </p:spPr>
        <p:txBody>
          <a:bodyPr/>
          <a:lstStyle/>
          <a:p>
            <a:pPr>
              <a:buNone/>
            </a:pPr>
            <a:r>
              <a:rPr lang="en-US" altLang="zh-CN" sz="2000" dirty="0" smtClean="0"/>
              <a:t>    •</a:t>
            </a:r>
            <a:r>
              <a:rPr lang="en-US" altLang="zh-CN" sz="2000" b="1" dirty="0" smtClean="0"/>
              <a:t> inline </a:t>
            </a:r>
            <a:r>
              <a:rPr lang="zh-CN" altLang="en-US" sz="2000" dirty="0" smtClean="0"/>
              <a:t>：此参数是通过一个选择器时应该从表级别的行动或内嵌推出。允许的值是“真”或“假”。默认值是“假”。</a:t>
            </a:r>
            <a:br>
              <a:rPr lang="zh-CN" altLang="en-US" sz="2000" dirty="0" smtClean="0"/>
            </a:br>
            <a:r>
              <a:rPr lang="en-US" altLang="zh-CN" sz="2000" dirty="0" smtClean="0"/>
              <a:t>•</a:t>
            </a:r>
            <a:r>
              <a:rPr lang="en-US" altLang="zh-CN" sz="2000" dirty="0" err="1" smtClean="0"/>
              <a:t>pickedAttributes</a:t>
            </a:r>
            <a:r>
              <a:rPr lang="zh-CN" altLang="en-US" sz="2000" dirty="0" smtClean="0"/>
              <a:t>：这个参数包含一个逗号分隔的列表属性，用户要选择器获取。这是适用的，只有当内联是“真”。除用户选择器所有采摘的默认值是“名”。对于用户的选择器，默认值是“全名”。</a:t>
            </a:r>
            <a:endParaRPr lang="en-US" altLang="zh-CN" sz="2000" dirty="0" smtClean="0"/>
          </a:p>
          <a:p>
            <a:pPr>
              <a:buNone/>
            </a:pPr>
            <a:r>
              <a:rPr lang="zh-CN" altLang="en-US" sz="2000" dirty="0" smtClean="0"/>
              <a:t>缺省机制来填充文本框选择器提供</a:t>
            </a:r>
            <a:r>
              <a:rPr lang="en-US" altLang="zh-CN" sz="2000" dirty="0" smtClean="0"/>
              <a:t>OOTB</a:t>
            </a:r>
            <a:r>
              <a:rPr lang="zh-CN" altLang="en-US" sz="2000" dirty="0" smtClean="0"/>
              <a:t>。如果用户想要做别的事情，那么他们可以通过指定自己的</a:t>
            </a:r>
            <a:r>
              <a:rPr lang="en-US" altLang="zh-CN" sz="2000" dirty="0" err="1" smtClean="0"/>
              <a:t>pickerCallback</a:t>
            </a:r>
            <a:r>
              <a:rPr lang="zh-CN" altLang="en-US" sz="2000" dirty="0" smtClean="0"/>
              <a:t>功能。这个函数应该有一个参数，将一个</a:t>
            </a:r>
            <a:r>
              <a:rPr lang="en-US" altLang="zh-CN" sz="2000" dirty="0" smtClean="0"/>
              <a:t>JSON</a:t>
            </a:r>
            <a:r>
              <a:rPr lang="zh-CN" altLang="en-US" sz="2000" dirty="0" smtClean="0"/>
              <a:t>对象名称“</a:t>
            </a:r>
            <a:r>
              <a:rPr lang="en-US" altLang="zh-CN" sz="2000" dirty="0" err="1" smtClean="0"/>
              <a:t>pickedObject</a:t>
            </a:r>
            <a:r>
              <a:rPr lang="en-US" altLang="zh-CN" sz="2000" dirty="0" smtClean="0"/>
              <a:t>”</a:t>
            </a:r>
            <a:r>
              <a:rPr lang="zh-CN" altLang="en-US" sz="2000" dirty="0" smtClean="0"/>
              <a:t>的数组。用户可以遍历找出请求的属性值，通过这个对象以下列方式：</a:t>
            </a:r>
            <a:endParaRPr lang="en-US" altLang="zh-CN" sz="2000" dirty="0" smtClean="0"/>
          </a:p>
          <a:p>
            <a:pPr>
              <a:buNone/>
            </a:pPr>
            <a:r>
              <a:rPr lang="en-US" altLang="zh-CN" sz="1600" dirty="0" smtClean="0"/>
              <a:t>function </a:t>
            </a:r>
            <a:r>
              <a:rPr lang="en-US" altLang="zh-CN" sz="1600" dirty="0" err="1" smtClean="0"/>
              <a:t>myPickerCallback</a:t>
            </a:r>
            <a:r>
              <a:rPr lang="en-US" altLang="zh-CN" sz="1600" dirty="0" smtClean="0"/>
              <a:t>(objects)</a:t>
            </a:r>
            <a:endParaRPr lang="zh-CN" altLang="zh-CN" sz="1600" dirty="0" smtClean="0"/>
          </a:p>
          <a:p>
            <a:pPr>
              <a:buNone/>
            </a:pPr>
            <a:r>
              <a:rPr lang="en-US" altLang="zh-CN" sz="1600" dirty="0" smtClean="0"/>
              <a:t>{</a:t>
            </a:r>
            <a:endParaRPr lang="zh-CN" altLang="zh-CN" sz="1600" dirty="0" smtClean="0"/>
          </a:p>
          <a:p>
            <a:pPr>
              <a:buNone/>
            </a:pPr>
            <a:r>
              <a:rPr lang="en-US" altLang="zh-CN" sz="1600" dirty="0" smtClean="0"/>
              <a:t>   </a:t>
            </a:r>
            <a:r>
              <a:rPr lang="en-US" altLang="zh-CN" sz="1600" dirty="0" err="1" smtClean="0"/>
              <a:t>var</a:t>
            </a:r>
            <a:r>
              <a:rPr lang="en-US" altLang="zh-CN" sz="1600" dirty="0" smtClean="0"/>
              <a:t> </a:t>
            </a:r>
            <a:r>
              <a:rPr lang="en-US" altLang="zh-CN" sz="1600" dirty="0" err="1" smtClean="0"/>
              <a:t>myJSONObjects</a:t>
            </a:r>
            <a:r>
              <a:rPr lang="en-US" altLang="zh-CN" sz="1600" dirty="0" smtClean="0"/>
              <a:t> = </a:t>
            </a:r>
            <a:r>
              <a:rPr lang="en-US" altLang="zh-CN" sz="1600" dirty="0" err="1" smtClean="0"/>
              <a:t>objects.pickedObject</a:t>
            </a:r>
            <a:r>
              <a:rPr lang="en-US" altLang="zh-CN" sz="1600" dirty="0" smtClean="0"/>
              <a:t>;</a:t>
            </a:r>
            <a:endParaRPr lang="zh-CN" altLang="zh-CN" sz="1600" dirty="0" smtClean="0"/>
          </a:p>
          <a:p>
            <a:pPr>
              <a:buNone/>
            </a:pPr>
            <a:r>
              <a:rPr lang="en-US" altLang="zh-CN" sz="1600" dirty="0" smtClean="0"/>
              <a:t>   for(</a:t>
            </a:r>
            <a:r>
              <a:rPr lang="en-US" altLang="zh-CN" sz="1600" dirty="0" err="1" smtClean="0"/>
              <a:t>var</a:t>
            </a:r>
            <a:r>
              <a:rPr lang="en-US" altLang="zh-CN" sz="1600" dirty="0" smtClean="0"/>
              <a:t> </a:t>
            </a:r>
            <a:r>
              <a:rPr lang="en-US" altLang="zh-CN" sz="1600" dirty="0" err="1" smtClean="0"/>
              <a:t>i</a:t>
            </a:r>
            <a:r>
              <a:rPr lang="en-US" altLang="zh-CN" sz="1600" dirty="0" smtClean="0"/>
              <a:t>=0; </a:t>
            </a:r>
            <a:r>
              <a:rPr lang="en-US" altLang="zh-CN" sz="1600" dirty="0" err="1" smtClean="0"/>
              <a:t>i</a:t>
            </a:r>
            <a:r>
              <a:rPr lang="en-US" altLang="zh-CN" sz="1600" dirty="0" smtClean="0"/>
              <a:t>&lt; </a:t>
            </a:r>
            <a:r>
              <a:rPr lang="en-US" altLang="zh-CN" sz="1600" dirty="0" err="1" smtClean="0"/>
              <a:t>myJSONObjects.length;i</a:t>
            </a:r>
            <a:r>
              <a:rPr lang="en-US" altLang="zh-CN" sz="1600" dirty="0" smtClean="0"/>
              <a:t>++) {</a:t>
            </a:r>
            <a:endParaRPr lang="zh-CN" altLang="zh-CN" sz="1600" dirty="0" smtClean="0"/>
          </a:p>
          <a:p>
            <a:pPr>
              <a:buNone/>
            </a:pPr>
            <a:r>
              <a:rPr lang="en-US" altLang="zh-CN" sz="1600" dirty="0" smtClean="0"/>
              <a:t>   </a:t>
            </a:r>
            <a:r>
              <a:rPr lang="en-US" altLang="zh-CN" sz="1600" dirty="0" err="1" smtClean="0"/>
              <a:t>var</a:t>
            </a:r>
            <a:r>
              <a:rPr lang="en-US" altLang="zh-CN" sz="1600" dirty="0" smtClean="0"/>
              <a:t> </a:t>
            </a:r>
            <a:r>
              <a:rPr lang="en-US" altLang="zh-CN" sz="1600" dirty="0" err="1" smtClean="0"/>
              <a:t>oid</a:t>
            </a:r>
            <a:r>
              <a:rPr lang="en-US" altLang="zh-CN" sz="1600" dirty="0" smtClean="0"/>
              <a:t> = </a:t>
            </a:r>
            <a:r>
              <a:rPr lang="en-US" altLang="zh-CN" sz="1600" dirty="0" err="1" smtClean="0"/>
              <a:t>myJSONObject</a:t>
            </a:r>
            <a:r>
              <a:rPr lang="en-US" altLang="zh-CN" sz="1600" dirty="0" smtClean="0"/>
              <a:t>[</a:t>
            </a:r>
            <a:r>
              <a:rPr lang="en-US" altLang="zh-CN" sz="1600" dirty="0" err="1" smtClean="0"/>
              <a:t>i</a:t>
            </a:r>
            <a:r>
              <a:rPr lang="en-US" altLang="zh-CN" sz="1600" dirty="0" smtClean="0"/>
              <a:t>].</a:t>
            </a:r>
            <a:r>
              <a:rPr lang="en-US" altLang="zh-CN" sz="1600" dirty="0" err="1" smtClean="0"/>
              <a:t>oid</a:t>
            </a:r>
            <a:r>
              <a:rPr lang="en-US" altLang="zh-CN" sz="1600" dirty="0" smtClean="0"/>
              <a:t>;</a:t>
            </a:r>
            <a:endParaRPr lang="zh-CN" altLang="zh-CN" sz="1600" dirty="0" smtClean="0"/>
          </a:p>
          <a:p>
            <a:pPr>
              <a:buNone/>
            </a:pPr>
            <a:r>
              <a:rPr lang="en-US" altLang="zh-CN" sz="1600" dirty="0" smtClean="0"/>
              <a:t>   </a:t>
            </a:r>
            <a:r>
              <a:rPr lang="en-US" altLang="zh-CN" sz="1600" dirty="0" err="1" smtClean="0"/>
              <a:t>var</a:t>
            </a:r>
            <a:r>
              <a:rPr lang="en-US" altLang="zh-CN" sz="1600" dirty="0" smtClean="0"/>
              <a:t> </a:t>
            </a:r>
            <a:r>
              <a:rPr lang="en-US" altLang="zh-CN" sz="1600" dirty="0" err="1" smtClean="0"/>
              <a:t>displayAttribute</a:t>
            </a:r>
            <a:r>
              <a:rPr lang="en-US" altLang="zh-CN" sz="1600" dirty="0" smtClean="0"/>
              <a:t>=</a:t>
            </a:r>
            <a:r>
              <a:rPr lang="en-US" altLang="zh-CN" sz="1600" dirty="0" err="1" smtClean="0"/>
              <a:t>myJSONObject</a:t>
            </a:r>
            <a:r>
              <a:rPr lang="en-US" altLang="zh-CN" sz="1600" dirty="0" smtClean="0"/>
              <a:t>[</a:t>
            </a:r>
            <a:r>
              <a:rPr lang="en-US" altLang="zh-CN" sz="1600" dirty="0" err="1" smtClean="0"/>
              <a:t>i</a:t>
            </a:r>
            <a:r>
              <a:rPr lang="en-US" altLang="zh-CN" sz="1600" dirty="0" smtClean="0"/>
              <a:t>].&lt;</a:t>
            </a:r>
            <a:r>
              <a:rPr lang="en-US" altLang="zh-CN" sz="1600" i="1" dirty="0" err="1" smtClean="0"/>
              <a:t>displayAttribute</a:t>
            </a:r>
            <a:r>
              <a:rPr lang="en-US" altLang="zh-CN" sz="1600" i="1" dirty="0" smtClean="0"/>
              <a:t>&gt;/&lt;</a:t>
            </a:r>
            <a:r>
              <a:rPr lang="en-US" altLang="zh-CN" sz="1600" i="1" dirty="0" err="1" smtClean="0"/>
              <a:t>pickedAttribute</a:t>
            </a:r>
            <a:r>
              <a:rPr lang="en-US" altLang="zh-CN" sz="1600" i="1" dirty="0" smtClean="0"/>
              <a:t>&gt;</a:t>
            </a:r>
            <a:endParaRPr lang="zh-CN" altLang="zh-CN" sz="1600" dirty="0" smtClean="0"/>
          </a:p>
          <a:p>
            <a:pPr>
              <a:buNone/>
            </a:pPr>
            <a:r>
              <a:rPr lang="en-US" altLang="zh-CN" sz="1600" dirty="0" smtClean="0"/>
              <a:t>   }</a:t>
            </a:r>
            <a:endParaRPr lang="zh-CN" altLang="zh-CN" sz="1600" dirty="0" smtClean="0"/>
          </a:p>
          <a:p>
            <a:pPr>
              <a:buNone/>
            </a:pPr>
            <a:r>
              <a:rPr lang="en-US" altLang="zh-CN" sz="1600" dirty="0" smtClean="0"/>
              <a:t>}   ////</a:t>
            </a:r>
            <a:r>
              <a:rPr lang="zh-CN" altLang="en-US" sz="1600" dirty="0" smtClean="0"/>
              <a:t>用户可以自己定义</a:t>
            </a:r>
            <a:r>
              <a:rPr lang="en-US" altLang="zh-CN" sz="2000" dirty="0" err="1" smtClean="0"/>
              <a:t>pickedDataFetcher</a:t>
            </a:r>
            <a:r>
              <a:rPr lang="en-US" altLang="zh-CN" sz="2000" dirty="0" smtClean="0"/>
              <a:t> </a:t>
            </a:r>
            <a:r>
              <a:rPr lang="zh-CN" altLang="en-US" sz="2000" dirty="0" smtClean="0"/>
              <a:t>返回一个</a:t>
            </a:r>
            <a:r>
              <a:rPr lang="en-US" altLang="zh-CN" sz="2000" dirty="0" smtClean="0"/>
              <a:t>JSON </a:t>
            </a:r>
            <a:r>
              <a:rPr lang="zh-CN" altLang="en-US" sz="2000" dirty="0" smtClean="0"/>
              <a:t>的对象</a:t>
            </a:r>
            <a:endParaRPr lang="zh-CN" altLang="zh-CN" sz="2000" dirty="0" smtClean="0"/>
          </a:p>
          <a:p>
            <a:pPr>
              <a:buNone/>
            </a:pPr>
            <a:endParaRPr lang="en-US" altLang="zh-CN" sz="22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sz="2000" b="1" dirty="0" smtClean="0"/>
              <a:t>Picker </a:t>
            </a:r>
            <a:r>
              <a:rPr lang="en-US" altLang="zh-CN" sz="2000" b="1" dirty="0" err="1" smtClean="0"/>
              <a:t>Taglib</a:t>
            </a:r>
            <a:r>
              <a:rPr lang="zh-CN" altLang="en-US" sz="2000" b="1" dirty="0" smtClean="0"/>
              <a:t>开发</a:t>
            </a:r>
            <a:endParaRPr lang="en-US" altLang="zh-CN" sz="2000" b="1" dirty="0" smtClean="0"/>
          </a:p>
          <a:p>
            <a:pPr lvl="1"/>
            <a:r>
              <a:rPr lang="en-US" altLang="zh-CN" sz="1600" dirty="0" smtClean="0"/>
              <a:t>&lt;%@ </a:t>
            </a:r>
            <a:r>
              <a:rPr lang="en-US" altLang="zh-CN" sz="1600" dirty="0" err="1" smtClean="0"/>
              <a:t>taglib</a:t>
            </a:r>
            <a:r>
              <a:rPr lang="en-US" altLang="zh-CN" sz="1600" dirty="0" smtClean="0"/>
              <a:t> prefix="</a:t>
            </a:r>
            <a:r>
              <a:rPr lang="en-US" altLang="zh-CN" sz="1600" dirty="0" err="1" smtClean="0"/>
              <a:t>wctags</a:t>
            </a:r>
            <a:r>
              <a:rPr lang="en-US" altLang="zh-CN" sz="1600" dirty="0" smtClean="0"/>
              <a:t>" </a:t>
            </a:r>
            <a:r>
              <a:rPr lang="en-US" altLang="zh-CN" sz="1600" dirty="0" err="1" smtClean="0"/>
              <a:t>tagdir</a:t>
            </a:r>
            <a:r>
              <a:rPr lang="en-US" altLang="zh-CN" sz="1600" dirty="0" smtClean="0"/>
              <a:t>="/WEB-INF/tags" %&gt;</a:t>
            </a:r>
            <a:endParaRPr lang="zh-CN" altLang="zh-CN" sz="1600" dirty="0" smtClean="0"/>
          </a:p>
          <a:p>
            <a:r>
              <a:rPr lang="en-US" altLang="zh-CN" sz="2000" b="1" dirty="0" smtClean="0"/>
              <a:t>Launching Organization Picker</a:t>
            </a:r>
            <a:endParaRPr lang="zh-CN" altLang="zh-CN" sz="2000" dirty="0" smtClean="0"/>
          </a:p>
          <a:p>
            <a:pPr lvl="1">
              <a:buNone/>
            </a:pPr>
            <a:r>
              <a:rPr lang="en-US" altLang="zh-CN" sz="1800" dirty="0" smtClean="0"/>
              <a:t>&lt;%-- launching organization picker--%&gt;</a:t>
            </a:r>
            <a:endParaRPr lang="zh-CN" altLang="zh-CN" sz="1800" dirty="0" smtClean="0"/>
          </a:p>
          <a:p>
            <a:pPr lvl="1">
              <a:buNone/>
            </a:pPr>
            <a:r>
              <a:rPr lang="en-US" altLang="zh-CN" sz="1800" dirty="0" smtClean="0"/>
              <a:t>  &lt;</a:t>
            </a:r>
            <a:r>
              <a:rPr lang="en-US" altLang="zh-CN" sz="1800" dirty="0" err="1" smtClean="0"/>
              <a:t>wctags:organizationPicker</a:t>
            </a:r>
            <a:r>
              <a:rPr lang="en-US" altLang="zh-CN" sz="1800" dirty="0" smtClean="0"/>
              <a:t> id="</a:t>
            </a:r>
            <a:r>
              <a:rPr lang="en-US" altLang="zh-CN" sz="1800" dirty="0" err="1" smtClean="0"/>
              <a:t>myOrgPicker</a:t>
            </a:r>
            <a:r>
              <a:rPr lang="en-US" altLang="zh-CN" sz="1800" dirty="0" smtClean="0"/>
              <a:t>" label="</a:t>
            </a:r>
            <a:r>
              <a:rPr lang="en-US" altLang="zh-CN" sz="1800" dirty="0" err="1" smtClean="0"/>
              <a:t>MyOrgPicker</a:t>
            </a:r>
            <a:r>
              <a:rPr lang="en-US" altLang="zh-CN" sz="1800" dirty="0" smtClean="0"/>
              <a:t>" </a:t>
            </a:r>
            <a:r>
              <a:rPr lang="en-US" altLang="zh-CN" sz="1800" dirty="0" err="1" smtClean="0"/>
              <a:t>defaultValue</a:t>
            </a:r>
            <a:r>
              <a:rPr lang="en-US" altLang="zh-CN" sz="1800" dirty="0" smtClean="0"/>
              <a:t>="" </a:t>
            </a:r>
            <a:r>
              <a:rPr lang="en-US" altLang="zh-CN" sz="1800" dirty="0" err="1" smtClean="0"/>
              <a:t>defaultHiddenValue</a:t>
            </a:r>
            <a:r>
              <a:rPr lang="en-US" altLang="zh-CN" sz="1800" dirty="0" smtClean="0"/>
              <a:t>="" /&gt;</a:t>
            </a:r>
            <a:endParaRPr lang="zh-CN" altLang="zh-CN" sz="1800" dirty="0" smtClean="0"/>
          </a:p>
          <a:p>
            <a:r>
              <a:rPr lang="en-US" altLang="zh-CN" sz="2000" b="1" dirty="0" smtClean="0"/>
              <a:t>Launching User picker</a:t>
            </a:r>
            <a:endParaRPr lang="zh-CN" altLang="zh-CN" sz="2000" dirty="0" smtClean="0"/>
          </a:p>
          <a:p>
            <a:pPr lvl="1">
              <a:buNone/>
            </a:pPr>
            <a:r>
              <a:rPr lang="en-US" altLang="zh-CN" sz="1800" dirty="0" smtClean="0"/>
              <a:t>&lt;%-- launching user picker --%&gt;</a:t>
            </a:r>
            <a:endParaRPr lang="zh-CN" altLang="zh-CN" sz="2800" dirty="0" smtClean="0"/>
          </a:p>
          <a:p>
            <a:pPr lvl="1">
              <a:buNone/>
            </a:pPr>
            <a:r>
              <a:rPr lang="en-US" altLang="zh-CN" sz="1800" dirty="0" smtClean="0"/>
              <a:t>  &lt;</a:t>
            </a:r>
            <a:r>
              <a:rPr lang="en-US" altLang="zh-CN" sz="1800" dirty="0" err="1" smtClean="0"/>
              <a:t>wctags:userPicker</a:t>
            </a:r>
            <a:r>
              <a:rPr lang="en-US" altLang="zh-CN" sz="1800" dirty="0" smtClean="0"/>
              <a:t> id="</a:t>
            </a:r>
            <a:r>
              <a:rPr lang="en-US" altLang="zh-CN" sz="1800" dirty="0" err="1" smtClean="0"/>
              <a:t>myUserPicker</a:t>
            </a:r>
            <a:r>
              <a:rPr lang="en-US" altLang="zh-CN" sz="1800" dirty="0" smtClean="0"/>
              <a:t>" label="</a:t>
            </a:r>
            <a:r>
              <a:rPr lang="en-US" altLang="zh-CN" sz="1800" dirty="0" err="1" smtClean="0"/>
              <a:t>MyUserPicker</a:t>
            </a:r>
            <a:r>
              <a:rPr lang="en-US" altLang="zh-CN" sz="1800" dirty="0" smtClean="0"/>
              <a:t>" </a:t>
            </a:r>
            <a:r>
              <a:rPr lang="en-US" altLang="zh-CN" sz="1800" dirty="0" err="1" smtClean="0"/>
              <a:t>defaultValue</a:t>
            </a:r>
            <a:r>
              <a:rPr lang="en-US" altLang="zh-CN" sz="1800" dirty="0" smtClean="0"/>
              <a:t>="" </a:t>
            </a:r>
            <a:r>
              <a:rPr lang="en-US" altLang="zh-CN" sz="1800" dirty="0" err="1" smtClean="0"/>
              <a:t>defaultHiddenValue</a:t>
            </a:r>
            <a:r>
              <a:rPr lang="en-US" altLang="zh-CN" sz="1800" dirty="0" smtClean="0"/>
              <a:t>=""/&gt;</a:t>
            </a:r>
            <a:endParaRPr lang="zh-CN" altLang="zh-CN" sz="1800" dirty="0" smtClean="0"/>
          </a:p>
          <a:p>
            <a:r>
              <a:rPr lang="en-US" altLang="zh-CN" sz="2000" b="1" dirty="0" smtClean="0"/>
              <a:t>Launching Group picker</a:t>
            </a:r>
            <a:endParaRPr lang="zh-CN" altLang="zh-CN" sz="2000" b="1" dirty="0" smtClean="0"/>
          </a:p>
          <a:p>
            <a:pPr lvl="1">
              <a:buNone/>
            </a:pPr>
            <a:r>
              <a:rPr lang="en-US" altLang="zh-CN" dirty="0" smtClean="0"/>
              <a:t>&lt;%-- launching group picker --%&gt;</a:t>
            </a:r>
            <a:endParaRPr lang="zh-CN" altLang="zh-CN" sz="3200" dirty="0" smtClean="0"/>
          </a:p>
          <a:p>
            <a:pPr lvl="1">
              <a:buNone/>
            </a:pPr>
            <a:r>
              <a:rPr lang="en-US" altLang="zh-CN" dirty="0" smtClean="0"/>
              <a:t>    &lt;</a:t>
            </a:r>
            <a:r>
              <a:rPr lang="en-US" altLang="zh-CN" dirty="0" err="1" smtClean="0"/>
              <a:t>wctags:groupPicker</a:t>
            </a:r>
            <a:r>
              <a:rPr lang="en-US" altLang="zh-CN" dirty="0" smtClean="0"/>
              <a:t> id="</a:t>
            </a:r>
            <a:r>
              <a:rPr lang="en-US" altLang="zh-CN" dirty="0" err="1" smtClean="0"/>
              <a:t>myGroupPicker</a:t>
            </a:r>
            <a:r>
              <a:rPr lang="en-US" altLang="zh-CN" dirty="0" smtClean="0"/>
              <a:t>" label="</a:t>
            </a:r>
            <a:r>
              <a:rPr lang="en-US" altLang="zh-CN" dirty="0" err="1" smtClean="0"/>
              <a:t>MyGroupPicker</a:t>
            </a:r>
            <a:r>
              <a:rPr lang="en-US" altLang="zh-CN" dirty="0" smtClean="0"/>
              <a:t>" </a:t>
            </a:r>
            <a:r>
              <a:rPr lang="en-US" altLang="zh-CN" dirty="0" err="1" smtClean="0"/>
              <a:t>defaultValue</a:t>
            </a:r>
            <a:r>
              <a:rPr lang="en-US" altLang="zh-CN" dirty="0" smtClean="0"/>
              <a:t>="" </a:t>
            </a:r>
            <a:r>
              <a:rPr lang="en-US" altLang="zh-CN" dirty="0" err="1" smtClean="0"/>
              <a:t>defaultHiddenValue</a:t>
            </a:r>
            <a:r>
              <a:rPr lang="en-US" altLang="zh-CN" dirty="0" smtClean="0"/>
              <a:t>=""/&gt;</a:t>
            </a:r>
            <a:endParaRPr lang="en-US" altLang="zh-CN" sz="32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a:xfrm>
            <a:off x="539552" y="1124744"/>
            <a:ext cx="7937500" cy="4699000"/>
          </a:xfrm>
        </p:spPr>
        <p:txBody>
          <a:bodyPr/>
          <a:lstStyle/>
          <a:p>
            <a:r>
              <a:rPr lang="en-US" altLang="zh-CN" sz="2000" b="1" dirty="0" smtClean="0"/>
              <a:t>Launching Context Picker</a:t>
            </a:r>
            <a:endParaRPr lang="zh-CN" altLang="zh-CN" sz="2000" b="1" dirty="0" smtClean="0"/>
          </a:p>
          <a:p>
            <a:pPr lvl="1">
              <a:buNone/>
            </a:pPr>
            <a:r>
              <a:rPr lang="en-US" altLang="zh-CN" dirty="0" smtClean="0"/>
              <a:t>&lt;%-- launching context  picker--%&gt;</a:t>
            </a:r>
            <a:endParaRPr lang="zh-CN" altLang="zh-CN" sz="3200" dirty="0" smtClean="0"/>
          </a:p>
          <a:p>
            <a:pPr lvl="1">
              <a:buNone/>
            </a:pPr>
            <a:r>
              <a:rPr lang="en-US" altLang="zh-CN" dirty="0" smtClean="0"/>
              <a:t>   &lt;</a:t>
            </a:r>
            <a:r>
              <a:rPr lang="en-US" altLang="zh-CN" dirty="0" err="1" smtClean="0"/>
              <a:t>wctags:contextPicker</a:t>
            </a:r>
            <a:r>
              <a:rPr lang="en-US" altLang="zh-CN" dirty="0" smtClean="0"/>
              <a:t> id="</a:t>
            </a:r>
            <a:r>
              <a:rPr lang="en-US" altLang="zh-CN" dirty="0" err="1" smtClean="0"/>
              <a:t>myContextPicker</a:t>
            </a:r>
            <a:r>
              <a:rPr lang="en-US" altLang="zh-CN" dirty="0" smtClean="0"/>
              <a:t>" label="</a:t>
            </a:r>
            <a:r>
              <a:rPr lang="en-US" altLang="zh-CN" dirty="0" err="1" smtClean="0"/>
              <a:t>MyContextPicker</a:t>
            </a:r>
            <a:r>
              <a:rPr lang="en-US" altLang="zh-CN" dirty="0" smtClean="0"/>
              <a:t>" </a:t>
            </a:r>
            <a:r>
              <a:rPr lang="en-US" altLang="zh-CN" dirty="0" err="1" smtClean="0"/>
              <a:t>defaultValue</a:t>
            </a:r>
            <a:r>
              <a:rPr lang="en-US" altLang="zh-CN" dirty="0" smtClean="0"/>
              <a:t>="" </a:t>
            </a:r>
            <a:r>
              <a:rPr lang="en-US" altLang="zh-CN" dirty="0" err="1" smtClean="0"/>
              <a:t>defaultHiddenValue</a:t>
            </a:r>
            <a:r>
              <a:rPr lang="en-US" altLang="zh-CN" dirty="0" smtClean="0"/>
              <a:t>=""/&gt;</a:t>
            </a:r>
            <a:endParaRPr lang="zh-CN" altLang="zh-CN" dirty="0" smtClean="0"/>
          </a:p>
          <a:p>
            <a:r>
              <a:rPr lang="en-US" altLang="zh-CN" sz="2000" b="1" dirty="0" smtClean="0"/>
              <a:t>Launching Item Picker</a:t>
            </a:r>
          </a:p>
          <a:p>
            <a:pPr lvl="1"/>
            <a:r>
              <a:rPr lang="en-US" altLang="zh-CN" sz="1800" dirty="0" smtClean="0"/>
              <a:t>&lt;</a:t>
            </a:r>
            <a:r>
              <a:rPr lang="en-US" altLang="zh-CN" sz="1800" dirty="0" err="1" smtClean="0"/>
              <a:t>wctags:itemPicker</a:t>
            </a:r>
            <a:r>
              <a:rPr lang="en-US" altLang="zh-CN" sz="1800" dirty="0" smtClean="0"/>
              <a:t> id="</a:t>
            </a:r>
            <a:r>
              <a:rPr lang="en-US" altLang="zh-CN" sz="1800" dirty="0" err="1" smtClean="0"/>
              <a:t>myItemPicker</a:t>
            </a:r>
            <a:r>
              <a:rPr lang="en-US" altLang="zh-CN" sz="1800" dirty="0" smtClean="0"/>
              <a:t>" label="</a:t>
            </a:r>
            <a:r>
              <a:rPr lang="en-US" altLang="zh-CN" sz="1800" dirty="0" err="1" smtClean="0"/>
              <a:t>MyItemPicker</a:t>
            </a:r>
            <a:r>
              <a:rPr lang="en-US" altLang="zh-CN" sz="1800" dirty="0" smtClean="0"/>
              <a:t>"/&gt;</a:t>
            </a:r>
          </a:p>
          <a:p>
            <a:r>
              <a:rPr lang="en-US" altLang="zh-CN" sz="2000" b="1" dirty="0" smtClean="0"/>
              <a:t>Launching Item Master Picker</a:t>
            </a:r>
            <a:endParaRPr lang="zh-CN" altLang="zh-CN" sz="2000" b="1" dirty="0" smtClean="0"/>
          </a:p>
          <a:p>
            <a:pPr lvl="1">
              <a:buNone/>
            </a:pPr>
            <a:r>
              <a:rPr lang="en-US" altLang="zh-CN" dirty="0" smtClean="0"/>
              <a:t>&lt;%--    launching Item  </a:t>
            </a:r>
            <a:r>
              <a:rPr lang="en-US" altLang="zh-CN" dirty="0" err="1" smtClean="0"/>
              <a:t>Masterpicker</a:t>
            </a:r>
            <a:r>
              <a:rPr lang="en-US" altLang="zh-CN" dirty="0" smtClean="0"/>
              <a:t>--%&gt;</a:t>
            </a:r>
            <a:endParaRPr lang="zh-CN" altLang="zh-CN" sz="3200" dirty="0" smtClean="0"/>
          </a:p>
          <a:p>
            <a:pPr lvl="1">
              <a:buNone/>
            </a:pPr>
            <a:r>
              <a:rPr lang="en-US" altLang="zh-CN" dirty="0" smtClean="0"/>
              <a:t>  &lt;</a:t>
            </a:r>
            <a:r>
              <a:rPr lang="en-US" altLang="zh-CN" dirty="0" err="1" smtClean="0"/>
              <a:t>wctags:itemMasterPicker</a:t>
            </a:r>
            <a:r>
              <a:rPr lang="en-US" altLang="zh-CN" dirty="0" smtClean="0"/>
              <a:t> id="</a:t>
            </a:r>
            <a:r>
              <a:rPr lang="en-US" altLang="zh-CN" dirty="0" err="1" smtClean="0"/>
              <a:t>itemMaster</a:t>
            </a:r>
            <a:r>
              <a:rPr lang="en-US" altLang="zh-CN" dirty="0" smtClean="0"/>
              <a:t>" label="</a:t>
            </a:r>
            <a:r>
              <a:rPr lang="en-US" altLang="zh-CN" dirty="0" err="1" smtClean="0"/>
              <a:t>MyItemMasterPicker</a:t>
            </a:r>
            <a:r>
              <a:rPr lang="en-US" altLang="zh-CN" dirty="0" smtClean="0"/>
              <a:t>"/&gt;</a:t>
            </a:r>
            <a:endParaRPr lang="en-US" altLang="zh-CN" sz="44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sz="2000" b="1" dirty="0" smtClean="0"/>
              <a:t>Launching Generic Picker</a:t>
            </a:r>
            <a:endParaRPr lang="zh-CN" altLang="zh-CN" sz="2000" dirty="0" smtClean="0"/>
          </a:p>
          <a:p>
            <a:pPr lvl="1">
              <a:buNone/>
            </a:pPr>
            <a:r>
              <a:rPr lang="en-US" altLang="zh-CN" dirty="0" smtClean="0"/>
              <a:t>&lt;%--    launching Generic Picker--%&gt;</a:t>
            </a:r>
            <a:endParaRPr lang="zh-CN" altLang="zh-CN" sz="3200" dirty="0" smtClean="0"/>
          </a:p>
          <a:p>
            <a:pPr lvl="1">
              <a:buNone/>
            </a:pPr>
            <a:r>
              <a:rPr lang="en-US" altLang="zh-CN" dirty="0" smtClean="0"/>
              <a:t>  &lt;</a:t>
            </a:r>
            <a:r>
              <a:rPr lang="en-US" altLang="zh-CN" dirty="0" err="1" smtClean="0"/>
              <a:t>wctags:genericPicker</a:t>
            </a:r>
            <a:r>
              <a:rPr lang="en-US" altLang="zh-CN" dirty="0" smtClean="0"/>
              <a:t> id="</a:t>
            </a:r>
            <a:r>
              <a:rPr lang="en-US" altLang="zh-CN" dirty="0" err="1" smtClean="0"/>
              <a:t>genericPicker</a:t>
            </a:r>
            <a:r>
              <a:rPr lang="en-US" altLang="zh-CN" dirty="0" smtClean="0"/>
              <a:t>" </a:t>
            </a:r>
            <a:r>
              <a:rPr lang="en-US" altLang="zh-CN" dirty="0" err="1" smtClean="0"/>
              <a:t>objectType</a:t>
            </a:r>
            <a:r>
              <a:rPr lang="en-US" altLang="zh-CN" dirty="0" smtClean="0"/>
              <a:t>="</a:t>
            </a:r>
            <a:r>
              <a:rPr lang="en-US" altLang="zh-CN" dirty="0" err="1" smtClean="0"/>
              <a:t>wt.doc.WTDocument</a:t>
            </a:r>
            <a:r>
              <a:rPr lang="en-US" altLang="zh-CN" dirty="0" smtClean="0"/>
              <a:t>" label="Generic Picker"/&gt;</a:t>
            </a:r>
            <a:endParaRPr lang="en-US" altLang="zh-CN" sz="4400" b="1" i="1" dirty="0" smtClean="0">
              <a:solidFill>
                <a:srgbClr val="FF0000"/>
              </a:solidFill>
            </a:endParaRPr>
          </a:p>
          <a:p>
            <a:pPr marL="342900" lvl="1" indent="-342900">
              <a:buClr>
                <a:srgbClr val="FF3300"/>
              </a:buClr>
              <a:buSzPct val="80000"/>
              <a:buFont typeface="Wingdings" pitchFamily="2" charset="2"/>
              <a:buChar char="l"/>
            </a:pPr>
            <a:r>
              <a:rPr lang="en-US" altLang="zh-CN" b="1" dirty="0" smtClean="0">
                <a:ea typeface="+mn-ea"/>
                <a:cs typeface="+mn-cs"/>
              </a:rPr>
              <a:t>Launching Picker from Table Level Action</a:t>
            </a:r>
            <a:endParaRPr lang="zh-CN" altLang="zh-CN" b="1" dirty="0" smtClean="0">
              <a:ea typeface="+mn-ea"/>
              <a:cs typeface="+mn-cs"/>
            </a:endParaRPr>
          </a:p>
          <a:p>
            <a:pPr lvl="1">
              <a:buNone/>
            </a:pPr>
            <a:r>
              <a:rPr lang="zh-CN" altLang="en-US" dirty="0" smtClean="0"/>
              <a:t>假设一个表级别的动作定义的名称为“</a:t>
            </a:r>
            <a:r>
              <a:rPr lang="en-US" altLang="zh-CN" dirty="0" err="1" smtClean="0"/>
              <a:t>multiUserPicker</a:t>
            </a:r>
            <a:r>
              <a:rPr lang="en-US" altLang="zh-CN" dirty="0" smtClean="0"/>
              <a:t>”</a:t>
            </a:r>
            <a:r>
              <a:rPr lang="zh-CN" altLang="en-US" dirty="0" smtClean="0"/>
              <a:t>。相应的</a:t>
            </a:r>
            <a:r>
              <a:rPr lang="en-US" altLang="zh-CN" dirty="0" smtClean="0"/>
              <a:t>multiUserPicker.jsp</a:t>
            </a:r>
            <a:r>
              <a:rPr lang="zh-CN" altLang="en-US" dirty="0" smtClean="0"/>
              <a:t>文件将类似于：</a:t>
            </a:r>
            <a:endParaRPr lang="en-US" altLang="zh-CN" dirty="0" smtClean="0"/>
          </a:p>
          <a:p>
            <a:pPr lvl="1">
              <a:buNone/>
            </a:pPr>
            <a:r>
              <a:rPr lang="en-US" altLang="zh-CN" dirty="0" smtClean="0"/>
              <a:t>&lt;</a:t>
            </a:r>
            <a:r>
              <a:rPr lang="en-US" altLang="zh-CN" dirty="0" err="1" smtClean="0"/>
              <a:t>wctags:userPicker</a:t>
            </a:r>
            <a:r>
              <a:rPr lang="en-US" altLang="zh-CN" dirty="0" smtClean="0"/>
              <a:t> id="</a:t>
            </a:r>
            <a:r>
              <a:rPr lang="en-US" altLang="zh-CN" dirty="0" err="1" smtClean="0"/>
              <a:t>myUserPicker</a:t>
            </a:r>
            <a:r>
              <a:rPr lang="en-US" altLang="zh-CN" dirty="0" smtClean="0"/>
              <a:t>" inline="true" </a:t>
            </a:r>
            <a:r>
              <a:rPr lang="en-US" altLang="zh-CN" dirty="0" err="1" smtClean="0"/>
              <a:t>pickedAttributes</a:t>
            </a:r>
            <a:r>
              <a:rPr lang="en-US" altLang="zh-CN" dirty="0" smtClean="0"/>
              <a:t>="</a:t>
            </a:r>
            <a:r>
              <a:rPr lang="en-US" altLang="zh-CN" dirty="0" err="1" smtClean="0"/>
              <a:t>fullName,name</a:t>
            </a:r>
            <a:r>
              <a:rPr lang="en-US" altLang="zh-CN" dirty="0" smtClean="0"/>
              <a:t>" </a:t>
            </a:r>
            <a:r>
              <a:rPr lang="en-US" altLang="zh-CN" dirty="0" err="1" smtClean="0"/>
              <a:t>pickerCallback</a:t>
            </a:r>
            <a:r>
              <a:rPr lang="en-US" altLang="zh-CN" dirty="0" smtClean="0"/>
              <a:t>="</a:t>
            </a:r>
            <a:r>
              <a:rPr lang="en-US" altLang="zh-CN" dirty="0" err="1" smtClean="0"/>
              <a:t>myPickerCallback</a:t>
            </a:r>
            <a:r>
              <a:rPr lang="en-US" altLang="zh-CN" dirty="0" smtClean="0"/>
              <a:t>"/&gt;</a:t>
            </a:r>
            <a:endParaRPr lang="zh-CN" altLang="zh-CN" dirty="0" smtClean="0"/>
          </a:p>
          <a:p>
            <a:pPr lvl="1">
              <a:buNone/>
            </a:pPr>
            <a:endParaRPr lang="en-US" altLang="zh-CN" dirty="0" smtClean="0"/>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Tree>
  </p:cSld>
  <p:clrMapOvr>
    <a:masterClrMapping/>
  </p:clrMapOvr>
  <p:transition spd="med">
    <p:fade thruBlk="1"/>
  </p:transition>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UI </a:t>
            </a:r>
            <a:r>
              <a:rPr lang="zh-CN" altLang="en-US" sz="3200" dirty="0" smtClean="0">
                <a:ea typeface="宋体" pitchFamily="2" charset="-122"/>
              </a:rPr>
              <a:t>培训</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sz="2000" b="1" dirty="0" smtClean="0"/>
              <a:t>Advanced Picker Launching</a:t>
            </a:r>
            <a:endParaRPr lang="zh-CN" altLang="zh-CN" sz="2000" dirty="0" smtClean="0"/>
          </a:p>
          <a:p>
            <a:pPr lvl="1"/>
            <a:endParaRPr lang="en-US" altLang="zh-CN" sz="1800" b="1" i="1" dirty="0" smtClean="0">
              <a:solidFill>
                <a:srgbClr val="FF0000"/>
              </a:solidFill>
            </a:endParaRPr>
          </a:p>
        </p:txBody>
      </p:sp>
      <p:sp>
        <p:nvSpPr>
          <p:cNvPr id="5" name="Rectangle 3"/>
          <p:cNvSpPr txBox="1">
            <a:spLocks noChangeArrowheads="1"/>
          </p:cNvSpPr>
          <p:nvPr/>
        </p:nvSpPr>
        <p:spPr bwMode="auto">
          <a:xfrm>
            <a:off x="457200" y="1295400"/>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FF3300"/>
              </a:buClr>
              <a:buSzPct val="80000"/>
              <a:buFont typeface="Wingdings" pitchFamily="2" charset="2"/>
              <a:buChar char="l"/>
              <a:tabLst/>
              <a:defRPr/>
            </a:pPr>
            <a:endParaRPr kumimoji="0" lang="zh-TW" altLang="en-US" sz="18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新細明體" pitchFamily="18" charset="-120"/>
              <a:ea typeface="新細明體" pitchFamily="18" charset="-120"/>
              <a:cs typeface="+mn-cs"/>
            </a:endParaRPr>
          </a:p>
        </p:txBody>
      </p:sp>
      <p:sp>
        <p:nvSpPr>
          <p:cNvPr id="6" name="Rectangle 3"/>
          <p:cNvSpPr txBox="1">
            <a:spLocks noChangeArrowheads="1"/>
          </p:cNvSpPr>
          <p:nvPr/>
        </p:nvSpPr>
        <p:spPr bwMode="auto">
          <a:xfrm>
            <a:off x="539552" y="1124744"/>
            <a:ext cx="8229600" cy="5026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kumimoji="0" lang="zh-TW"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新細明體" pitchFamily="18" charset="-120"/>
              <a:cs typeface="+mn-cs"/>
            </a:endParaRPr>
          </a:p>
        </p:txBody>
      </p:sp>
      <p:sp>
        <p:nvSpPr>
          <p:cNvPr id="308225" name="Rectangle 1"/>
          <p:cNvSpPr>
            <a:spLocks noChangeArrowheads="1"/>
          </p:cNvSpPr>
          <p:nvPr/>
        </p:nvSpPr>
        <p:spPr bwMode="auto">
          <a:xfrm>
            <a:off x="0" y="1649706"/>
            <a:ext cx="9144000" cy="35394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&lt;p:propertyPicker label="${label}" field="${textbox}" action="callSearchPicker" type="search"&gt;</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&lt;p:populate from="name" to="&lt;HTML element ID&gt;" /&gt;</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&lt;p:populate from="</a:t>
            </a:r>
            <a:r>
              <a:rPr kumimoji="0" lang="en-US" altLang="zh-CN" sz="1600" b="0" i="0" u="none" strike="noStrike" cap="none" normalizeH="0" baseline="0" dirty="0" err="1" smtClean="0">
                <a:ln>
                  <a:noFill/>
                </a:ln>
                <a:solidFill>
                  <a:srgbClr val="0000FF"/>
                </a:solidFill>
                <a:effectLst/>
                <a:latin typeface="Courier New" pitchFamily="49" charset="0"/>
                <a:ea typeface="宋体" pitchFamily="2" charset="-122"/>
                <a:cs typeface="Courier New" pitchFamily="49" charset="0"/>
              </a:rPr>
              <a:t>oid</a:t>
            </a: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to="&lt;HTML element ID&gt;" /&gt;</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&lt;p:pickerParam name="</a:t>
            </a:r>
            <a:r>
              <a:rPr kumimoji="0" lang="en-US" altLang="zh-CN" sz="1600" b="0" i="0" u="none" strike="noStrike" cap="none" normalizeH="0" baseline="0" dirty="0" err="1" smtClean="0">
                <a:ln>
                  <a:noFill/>
                </a:ln>
                <a:solidFill>
                  <a:srgbClr val="0000FF"/>
                </a:solidFill>
                <a:effectLst/>
                <a:latin typeface="Courier New" pitchFamily="49" charset="0"/>
                <a:ea typeface="宋体" pitchFamily="2" charset="-122"/>
                <a:cs typeface="Courier New" pitchFamily="49" charset="0"/>
              </a:rPr>
              <a:t>objectType</a:t>
            </a: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value="</a:t>
            </a:r>
            <a:r>
              <a:rPr kumimoji="0" lang="en-US" altLang="zh-CN" sz="1600" b="0" i="0" u="none" strike="noStrike" cap="none" normalizeH="0" baseline="0" dirty="0" err="1" smtClean="0">
                <a:ln>
                  <a:noFill/>
                </a:ln>
                <a:solidFill>
                  <a:srgbClr val="0000FF"/>
                </a:solidFill>
                <a:effectLst/>
                <a:latin typeface="Courier New" pitchFamily="49" charset="0"/>
                <a:ea typeface="宋体" pitchFamily="2" charset="-122"/>
                <a:cs typeface="Courier New" pitchFamily="49" charset="0"/>
              </a:rPr>
              <a:t>wt.org.WTUser</a:t>
            </a: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/&gt;</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&lt;p:pickerParam name="</a:t>
            </a:r>
            <a:r>
              <a:rPr kumimoji="0" lang="en-US" altLang="zh-CN" sz="1600" b="0" i="0" u="none" strike="noStrike" cap="none" normalizeH="0" baseline="0" dirty="0" err="1" smtClean="0">
                <a:ln>
                  <a:noFill/>
                </a:ln>
                <a:solidFill>
                  <a:srgbClr val="0000FF"/>
                </a:solidFill>
                <a:effectLst/>
                <a:latin typeface="Courier New" pitchFamily="49" charset="0"/>
                <a:ea typeface="宋体" pitchFamily="2" charset="-122"/>
                <a:cs typeface="Courier New" pitchFamily="49" charset="0"/>
              </a:rPr>
              <a:t>componentId</a:t>
            </a: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value="${</a:t>
            </a:r>
            <a:r>
              <a:rPr kumimoji="0" lang="en-US" altLang="zh-CN" sz="1600" b="0" i="0" u="none" strike="noStrike" cap="none" normalizeH="0" baseline="0" dirty="0" err="1" smtClean="0">
                <a:ln>
                  <a:noFill/>
                </a:ln>
                <a:solidFill>
                  <a:srgbClr val="0000FF"/>
                </a:solidFill>
                <a:effectLst/>
                <a:latin typeface="Courier New" pitchFamily="49" charset="0"/>
                <a:ea typeface="宋体" pitchFamily="2" charset="-122"/>
                <a:cs typeface="Courier New" pitchFamily="49" charset="0"/>
              </a:rPr>
              <a:t>componentId</a:t>
            </a: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/&gt;</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&lt;p:pickerParam name="</a:t>
            </a:r>
            <a:r>
              <a:rPr kumimoji="0" lang="en-US" altLang="zh-CN" sz="1600" b="0" i="0" u="none" strike="noStrike" cap="none" normalizeH="0" baseline="0" dirty="0" err="1" smtClean="0">
                <a:ln>
                  <a:noFill/>
                </a:ln>
                <a:solidFill>
                  <a:srgbClr val="0000FF"/>
                </a:solidFill>
                <a:effectLst/>
                <a:latin typeface="Courier New" pitchFamily="49" charset="0"/>
                <a:ea typeface="宋体" pitchFamily="2" charset="-122"/>
                <a:cs typeface="Courier New" pitchFamily="49" charset="0"/>
              </a:rPr>
              <a:t>pickedDataFetcher</a:t>
            </a: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value="${</a:t>
            </a:r>
            <a:r>
              <a:rPr kumimoji="0" lang="en-US" altLang="zh-CN" sz="1600" b="0" i="0" u="none" strike="noStrike" cap="none" normalizeH="0" baseline="0" dirty="0" err="1" smtClean="0">
                <a:ln>
                  <a:noFill/>
                </a:ln>
                <a:solidFill>
                  <a:srgbClr val="0000FF"/>
                </a:solidFill>
                <a:effectLst/>
                <a:latin typeface="Courier New" pitchFamily="49" charset="0"/>
                <a:ea typeface="宋体" pitchFamily="2" charset="-122"/>
                <a:cs typeface="Courier New" pitchFamily="49" charset="0"/>
              </a:rPr>
              <a:t>pickedDataFetcher</a:t>
            </a: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/&gt;</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&lt;p:pickerParam name="</a:t>
            </a:r>
            <a:r>
              <a:rPr kumimoji="0" lang="en-US" altLang="zh-CN" sz="1600" b="0" i="0" u="none" strike="noStrike" cap="none" normalizeH="0" baseline="0" dirty="0" err="1" smtClean="0">
                <a:ln>
                  <a:noFill/>
                </a:ln>
                <a:solidFill>
                  <a:srgbClr val="0000FF"/>
                </a:solidFill>
                <a:effectLst/>
                <a:latin typeface="Courier New" pitchFamily="49" charset="0"/>
                <a:ea typeface="宋体" pitchFamily="2" charset="-122"/>
                <a:cs typeface="Courier New" pitchFamily="49" charset="0"/>
              </a:rPr>
              <a:t>containerRef</a:t>
            </a: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value="${</a:t>
            </a:r>
            <a:r>
              <a:rPr kumimoji="0" lang="en-US" altLang="zh-CN" sz="1600" b="0" i="0" u="none" strike="noStrike" cap="none" normalizeH="0" baseline="0" dirty="0" err="1" smtClean="0">
                <a:ln>
                  <a:noFill/>
                </a:ln>
                <a:solidFill>
                  <a:srgbClr val="0000FF"/>
                </a:solidFill>
                <a:effectLst/>
                <a:latin typeface="Courier New" pitchFamily="49" charset="0"/>
                <a:ea typeface="宋体" pitchFamily="2" charset="-122"/>
                <a:cs typeface="Courier New" pitchFamily="49" charset="0"/>
              </a:rPr>
              <a:t>containerRef</a:t>
            </a: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/&gt;</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&lt;p:pickerParam name="</a:t>
            </a:r>
            <a:r>
              <a:rPr kumimoji="0" lang="en-US" altLang="zh-CN" sz="1600" b="0" i="0" u="none" strike="noStrike" cap="none" normalizeH="0" baseline="0" dirty="0" err="1" smtClean="0">
                <a:ln>
                  <a:noFill/>
                </a:ln>
                <a:solidFill>
                  <a:srgbClr val="0000FF"/>
                </a:solidFill>
                <a:effectLst/>
                <a:latin typeface="Courier New" pitchFamily="49" charset="0"/>
                <a:ea typeface="宋体" pitchFamily="2" charset="-122"/>
                <a:cs typeface="Courier New" pitchFamily="49" charset="0"/>
              </a:rPr>
              <a:t>baseWhereClause</a:t>
            </a: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value="${</a:t>
            </a:r>
            <a:r>
              <a:rPr kumimoji="0" lang="en-US" altLang="zh-CN" sz="1600" b="0" i="0" u="none" strike="noStrike" cap="none" normalizeH="0" baseline="0" dirty="0" err="1" smtClean="0">
                <a:ln>
                  <a:noFill/>
                </a:ln>
                <a:solidFill>
                  <a:srgbClr val="0000FF"/>
                </a:solidFill>
                <a:effectLst/>
                <a:latin typeface="Courier New" pitchFamily="49" charset="0"/>
                <a:ea typeface="宋体" pitchFamily="2" charset="-122"/>
                <a:cs typeface="Courier New" pitchFamily="49" charset="0"/>
              </a:rPr>
              <a:t>baseWhereClause</a:t>
            </a: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/&gt;</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&lt;p:pickerParam name="</a:t>
            </a:r>
            <a:r>
              <a:rPr kumimoji="0" lang="en-US" altLang="zh-CN" sz="1600" b="0" i="0" u="none" strike="noStrike" cap="none" normalizeH="0" baseline="0" dirty="0" err="1" smtClean="0">
                <a:ln>
                  <a:noFill/>
                </a:ln>
                <a:solidFill>
                  <a:srgbClr val="0000FF"/>
                </a:solidFill>
                <a:effectLst/>
                <a:latin typeface="Courier New" pitchFamily="49" charset="0"/>
                <a:ea typeface="宋体" pitchFamily="2" charset="-122"/>
                <a:cs typeface="Courier New" pitchFamily="49" charset="0"/>
              </a:rPr>
              <a:t>pickerTitle</a:t>
            </a: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value="${</a:t>
            </a:r>
            <a:r>
              <a:rPr kumimoji="0" lang="en-US" altLang="zh-CN" sz="1600" b="0" i="0" u="none" strike="noStrike" cap="none" normalizeH="0" baseline="0" dirty="0" err="1" smtClean="0">
                <a:ln>
                  <a:noFill/>
                </a:ln>
                <a:solidFill>
                  <a:srgbClr val="0000FF"/>
                </a:solidFill>
                <a:effectLst/>
                <a:latin typeface="Courier New" pitchFamily="49" charset="0"/>
                <a:ea typeface="宋体" pitchFamily="2" charset="-122"/>
                <a:cs typeface="Courier New" pitchFamily="49" charset="0"/>
              </a:rPr>
              <a:t>pickerTitle</a:t>
            </a: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/&gt;</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&lt;p:pickerParam name="</a:t>
            </a:r>
            <a:r>
              <a:rPr kumimoji="0" lang="en-US" altLang="zh-CN" sz="1600" b="0" i="0" u="none" strike="noStrike" cap="none" normalizeH="0" baseline="0" dirty="0" err="1" smtClean="0">
                <a:ln>
                  <a:noFill/>
                </a:ln>
                <a:solidFill>
                  <a:srgbClr val="0000FF"/>
                </a:solidFill>
                <a:effectLst/>
                <a:latin typeface="Courier New" pitchFamily="49" charset="0"/>
                <a:ea typeface="宋体" pitchFamily="2" charset="-122"/>
                <a:cs typeface="Courier New" pitchFamily="49" charset="0"/>
              </a:rPr>
              <a:t>organizationReference</a:t>
            </a: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value="${</a:t>
            </a:r>
            <a:r>
              <a:rPr kumimoji="0" lang="en-US" altLang="zh-CN" sz="1600" b="0" i="0" u="none" strike="noStrike" cap="none" normalizeH="0" baseline="0" dirty="0" err="1" smtClean="0">
                <a:ln>
                  <a:noFill/>
                </a:ln>
                <a:solidFill>
                  <a:srgbClr val="0000FF"/>
                </a:solidFill>
                <a:effectLst/>
                <a:latin typeface="Courier New" pitchFamily="49" charset="0"/>
                <a:ea typeface="宋体" pitchFamily="2" charset="-122"/>
                <a:cs typeface="Courier New" pitchFamily="49" charset="0"/>
              </a:rPr>
              <a:t>organizationReference</a:t>
            </a: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&lt;/p:propertyPicker&gt;</a:t>
            </a:r>
            <a:r>
              <a:rPr kumimoji="0" lang="en-US" altLang="zh-CN" sz="1200" b="0" i="0" u="none" strike="noStrike" cap="none" normalizeH="0" baseline="0" dirty="0" smtClean="0">
                <a:ln>
                  <a:noFill/>
                </a:ln>
                <a:solidFill>
                  <a:schemeClr val="tx1"/>
                </a:solidFill>
                <a:effectLst/>
                <a:latin typeface="Arial" pitchFamily="34" charset="0"/>
                <a:ea typeface="宋体" pitchFamily="2" charset="-122"/>
              </a:rPr>
              <a:t> </a:t>
            </a:r>
            <a:endParaRPr kumimoji="0" lang="en-US" altLang="zh-CN" sz="3600" b="0" i="0" u="none" strike="noStrike" cap="none" normalizeH="0" baseline="0" dirty="0" smtClean="0">
              <a:ln>
                <a:noFill/>
              </a:ln>
              <a:solidFill>
                <a:schemeClr val="tx1"/>
              </a:solidFill>
              <a:effectLst/>
              <a:latin typeface="Arial" pitchFamily="34" charset="0"/>
              <a:ea typeface="宋体" pitchFamily="2" charset="-122"/>
            </a:endParaRPr>
          </a:p>
        </p:txBody>
      </p:sp>
    </p:spTree>
  </p:cSld>
  <p:clrMapOvr>
    <a:masterClrMapping/>
  </p:clrMapOvr>
  <p:transition spd="med">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ea typeface="宋体" pitchFamily="2" charset="-122"/>
              </a:rPr>
              <a:t>模型扩展</a:t>
            </a:r>
            <a:r>
              <a:rPr lang="en-US" altLang="zh-CN" dirty="0" smtClean="0">
                <a:ea typeface="宋体" pitchFamily="2" charset="-122"/>
              </a:rPr>
              <a:t>(</a:t>
            </a:r>
            <a:r>
              <a:rPr lang="zh-CN" altLang="en-US" dirty="0" smtClean="0">
                <a:ea typeface="宋体" pitchFamily="2" charset="-122"/>
              </a:rPr>
              <a:t>续</a:t>
            </a:r>
            <a:r>
              <a:rPr lang="en-US" altLang="zh-CN" dirty="0" smtClean="0">
                <a:ea typeface="宋体" pitchFamily="2" charset="-122"/>
              </a:rPr>
              <a:t>)</a:t>
            </a:r>
            <a:endParaRPr lang="zh-CN" altLang="en-US" dirty="0" smtClean="0">
              <a:ea typeface="宋体" pitchFamily="2" charset="-122"/>
            </a:endParaRPr>
          </a:p>
        </p:txBody>
      </p:sp>
      <p:sp>
        <p:nvSpPr>
          <p:cNvPr id="4" name="内容占位符 3"/>
          <p:cNvSpPr>
            <a:spLocks noGrp="1"/>
          </p:cNvSpPr>
          <p:nvPr>
            <p:ph idx="1"/>
          </p:nvPr>
        </p:nvSpPr>
        <p:spPr/>
        <p:txBody>
          <a:bodyPr/>
          <a:lstStyle/>
          <a:p>
            <a:r>
              <a:rPr lang="zh-CN" altLang="zh-CN" dirty="0" smtClean="0"/>
              <a:t>把这个测试类在</a:t>
            </a:r>
            <a:r>
              <a:rPr lang="en-US" altLang="zh-CN" dirty="0" err="1" smtClean="0"/>
              <a:t>windchill</a:t>
            </a:r>
            <a:r>
              <a:rPr lang="en-US" altLang="zh-CN" dirty="0" smtClean="0"/>
              <a:t> shell </a:t>
            </a:r>
            <a:r>
              <a:rPr lang="zh-CN" altLang="zh-CN" dirty="0" smtClean="0"/>
              <a:t>中运行，运行结果为下图</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zh-CN" dirty="0" smtClean="0"/>
              <a:t>然后我们现在看下数据库中的情况</a:t>
            </a:r>
          </a:p>
          <a:p>
            <a:endParaRPr lang="zh-CN" altLang="zh-CN" dirty="0" smtClean="0"/>
          </a:p>
          <a:p>
            <a:endParaRPr lang="zh-CN" altLang="en-US" dirty="0"/>
          </a:p>
        </p:txBody>
      </p:sp>
      <p:pic>
        <p:nvPicPr>
          <p:cNvPr id="300034" name="Picture 2"/>
          <p:cNvPicPr>
            <a:picLocks noChangeAspect="1" noChangeArrowheads="1"/>
          </p:cNvPicPr>
          <p:nvPr/>
        </p:nvPicPr>
        <p:blipFill>
          <a:blip r:embed="rId2" cstate="print"/>
          <a:srcRect/>
          <a:stretch>
            <a:fillRect/>
          </a:stretch>
        </p:blipFill>
        <p:spPr bwMode="auto">
          <a:xfrm>
            <a:off x="1475656" y="1628800"/>
            <a:ext cx="4799012" cy="2538412"/>
          </a:xfrm>
          <a:prstGeom prst="rect">
            <a:avLst/>
          </a:prstGeom>
          <a:noFill/>
          <a:ln w="9525">
            <a:noFill/>
            <a:miter lim="800000"/>
            <a:headEnd/>
            <a:tailEnd/>
          </a:ln>
        </p:spPr>
      </p:pic>
      <p:pic>
        <p:nvPicPr>
          <p:cNvPr id="300035" name="Picture 3"/>
          <p:cNvPicPr>
            <a:picLocks noChangeAspect="1" noChangeArrowheads="1"/>
          </p:cNvPicPr>
          <p:nvPr/>
        </p:nvPicPr>
        <p:blipFill>
          <a:blip r:embed="rId3" cstate="print"/>
          <a:srcRect/>
          <a:stretch>
            <a:fillRect/>
          </a:stretch>
        </p:blipFill>
        <p:spPr bwMode="auto">
          <a:xfrm>
            <a:off x="1475657" y="4581129"/>
            <a:ext cx="4248472" cy="2142808"/>
          </a:xfrm>
          <a:prstGeom prst="rect">
            <a:avLst/>
          </a:prstGeom>
          <a:noFill/>
          <a:ln w="9525">
            <a:noFill/>
            <a:miter lim="800000"/>
            <a:headEnd/>
            <a:tailEnd/>
          </a:ln>
        </p:spPr>
      </p:pic>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设计规范</a:t>
            </a:r>
            <a:endParaRPr lang="zh-CN" altLang="en-US" dirty="0" smtClean="0">
              <a:ea typeface="宋体" pitchFamily="2" charset="-122"/>
            </a:endParaRPr>
          </a:p>
        </p:txBody>
      </p:sp>
      <p:sp>
        <p:nvSpPr>
          <p:cNvPr id="67" name="内容占位符 66"/>
          <p:cNvSpPr>
            <a:spLocks noGrp="1"/>
          </p:cNvSpPr>
          <p:nvPr>
            <p:ph idx="1"/>
          </p:nvPr>
        </p:nvSpPr>
        <p:spPr/>
        <p:txBody>
          <a:bodyPr/>
          <a:lstStyle/>
          <a:p>
            <a:r>
              <a:rPr lang="zh-CN" altLang="en-US" dirty="0" smtClean="0"/>
              <a:t>设计规范之建模</a:t>
            </a:r>
            <a:endParaRPr lang="en-US" altLang="zh-CN" dirty="0" smtClean="0"/>
          </a:p>
          <a:p>
            <a:pPr lvl="1"/>
            <a:r>
              <a:rPr lang="zh-CN" altLang="en-US" dirty="0" smtClean="0"/>
              <a:t>仅对持久化对象建模</a:t>
            </a:r>
            <a:endParaRPr lang="en-US" altLang="zh-CN" dirty="0" smtClean="0"/>
          </a:p>
          <a:p>
            <a:pPr lvl="1">
              <a:buNone/>
            </a:pPr>
            <a:r>
              <a:rPr lang="zh-CN" altLang="en-US" dirty="0" smtClean="0"/>
              <a:t>    </a:t>
            </a:r>
            <a:r>
              <a:rPr lang="zh-CN" altLang="en-US" sz="1800" dirty="0" smtClean="0"/>
              <a:t>只有数据需要保存到数据库中的持久化业务对象才允许进行建模。其余的操作类（例如：</a:t>
            </a:r>
            <a:r>
              <a:rPr lang="en-US" altLang="zh-CN" sz="1800" dirty="0" smtClean="0"/>
              <a:t>Processor</a:t>
            </a:r>
            <a:r>
              <a:rPr lang="zh-CN" altLang="en-US" sz="1800" dirty="0" smtClean="0"/>
              <a:t>、</a:t>
            </a:r>
            <a:r>
              <a:rPr lang="en-US" altLang="zh-CN" sz="1800" dirty="0" smtClean="0"/>
              <a:t>Delegate</a:t>
            </a:r>
            <a:r>
              <a:rPr lang="zh-CN" altLang="en-US" sz="1800" dirty="0" smtClean="0"/>
              <a:t>、</a:t>
            </a:r>
            <a:r>
              <a:rPr lang="en-US" altLang="zh-CN" sz="1800" dirty="0" smtClean="0"/>
              <a:t>Helper</a:t>
            </a:r>
            <a:r>
              <a:rPr lang="zh-CN" altLang="en-US" sz="1800" dirty="0" smtClean="0"/>
              <a:t>类等）</a:t>
            </a:r>
            <a:endParaRPr lang="en-US" altLang="zh-CN" sz="1800" dirty="0" smtClean="0"/>
          </a:p>
          <a:p>
            <a:pPr lvl="1">
              <a:buNone/>
            </a:pPr>
            <a:r>
              <a:rPr lang="en-US" altLang="zh-CN" sz="1800" dirty="0" smtClean="0"/>
              <a:t>    </a:t>
            </a:r>
            <a:r>
              <a:rPr lang="zh-CN" altLang="en-US" sz="1800" dirty="0" smtClean="0"/>
              <a:t>不被允许进行建模。</a:t>
            </a:r>
            <a:endParaRPr lang="en-US" altLang="zh-CN" sz="1800" dirty="0" smtClean="0"/>
          </a:p>
          <a:p>
            <a:pPr lvl="1"/>
            <a:r>
              <a:rPr lang="zh-CN" altLang="en-US" dirty="0" smtClean="0"/>
              <a:t>模型命名规则</a:t>
            </a:r>
            <a:endParaRPr lang="en-US" altLang="zh-CN" dirty="0" smtClean="0"/>
          </a:p>
          <a:p>
            <a:pPr lvl="1">
              <a:buNone/>
            </a:pPr>
            <a:r>
              <a:rPr lang="en-US" altLang="zh-CN" sz="1800" dirty="0" smtClean="0"/>
              <a:t>	</a:t>
            </a:r>
            <a:r>
              <a:rPr lang="zh-CN" altLang="en-US" sz="1800" dirty="0" smtClean="0"/>
              <a:t>对象的名称、属性名称、方法名称应该满足命名规则，同</a:t>
            </a:r>
            <a:r>
              <a:rPr lang="en-US" altLang="zh-CN" sz="1800" dirty="0" smtClean="0"/>
              <a:t>Java</a:t>
            </a:r>
            <a:r>
              <a:rPr lang="zh-CN" altLang="en-US" sz="1800" dirty="0" smtClean="0"/>
              <a:t>编码规范的类命名、变量命名和方法命名。</a:t>
            </a:r>
            <a:endParaRPr lang="en-US" altLang="zh-CN" sz="1800" dirty="0" smtClean="0"/>
          </a:p>
          <a:p>
            <a:pPr lvl="1">
              <a:buNone/>
            </a:pPr>
            <a:r>
              <a:rPr lang="en-US" altLang="zh-CN" sz="1800" dirty="0" smtClean="0"/>
              <a:t>     </a:t>
            </a:r>
            <a:r>
              <a:rPr lang="zh-CN" altLang="en-US" sz="1800" dirty="0" smtClean="0"/>
              <a:t>例如：</a:t>
            </a:r>
            <a:endParaRPr lang="en-US" altLang="zh-CN" sz="1800" dirty="0" smtClean="0"/>
          </a:p>
          <a:p>
            <a:pPr lvl="1">
              <a:buNone/>
            </a:pPr>
            <a:r>
              <a:rPr lang="en-US" altLang="zh-CN" sz="1800" dirty="0" smtClean="0"/>
              <a:t>	</a:t>
            </a:r>
            <a:r>
              <a:rPr lang="zh-CN" altLang="en-US" sz="1800" dirty="0" smtClean="0"/>
              <a:t>类名 </a:t>
            </a:r>
            <a:r>
              <a:rPr lang="en-US" altLang="zh-CN" sz="1800" dirty="0" err="1" smtClean="0"/>
              <a:t>TRApplyDoc</a:t>
            </a:r>
            <a:endParaRPr lang="en-US" altLang="zh-CN" sz="1800" dirty="0" smtClean="0"/>
          </a:p>
          <a:p>
            <a:pPr lvl="1">
              <a:buNone/>
            </a:pPr>
            <a:r>
              <a:rPr lang="en-US" altLang="zh-CN" sz="1800" dirty="0" smtClean="0"/>
              <a:t>     </a:t>
            </a:r>
            <a:r>
              <a:rPr lang="zh-CN" altLang="en-US" sz="1800" dirty="0" smtClean="0"/>
              <a:t>属性名</a:t>
            </a:r>
            <a:r>
              <a:rPr lang="en-US" altLang="zh-CN" sz="1800" dirty="0" err="1" smtClean="0"/>
              <a:t>trPhase</a:t>
            </a:r>
            <a:endParaRPr lang="en-US" altLang="zh-CN" sz="1800" dirty="0" smtClean="0"/>
          </a:p>
          <a:p>
            <a:pPr lvl="1">
              <a:buNone/>
            </a:pPr>
            <a:r>
              <a:rPr lang="en-US" altLang="zh-CN" sz="1800" dirty="0" smtClean="0"/>
              <a:t>     </a:t>
            </a:r>
            <a:r>
              <a:rPr lang="zh-CN" altLang="en-US" sz="1800" dirty="0" smtClean="0"/>
              <a:t>方法名</a:t>
            </a:r>
            <a:r>
              <a:rPr lang="en-US" altLang="zh-CN" sz="1800" dirty="0" err="1" smtClean="0"/>
              <a:t>getFormData</a:t>
            </a:r>
            <a:endParaRPr lang="en-US" altLang="zh-CN" sz="1800" dirty="0" smtClean="0"/>
          </a:p>
          <a:p>
            <a:pPr lvl="1">
              <a:buNone/>
            </a:pPr>
            <a:r>
              <a:rPr lang="en-US" altLang="zh-CN" sz="1800" dirty="0" smtClean="0"/>
              <a:t>     </a:t>
            </a:r>
            <a:r>
              <a:rPr lang="zh-CN" altLang="en-US" sz="1800" dirty="0" smtClean="0"/>
              <a:t>说明：历史的模型如果要更改将要做数据迁移。因此只要求对新建立的模型，历史模型不做要求。</a:t>
            </a:r>
            <a:endParaRPr lang="en-US" altLang="zh-CN" sz="1800" dirty="0" smtClean="0"/>
          </a:p>
        </p:txBody>
      </p:sp>
    </p:spTree>
  </p:cSld>
  <p:clrMapOvr>
    <a:masterClrMapping/>
  </p:clrMapOvr>
  <p:transition spd="med">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ea typeface="宋体" pitchFamily="2" charset="-122"/>
              </a:rPr>
              <a:t>模型扩展</a:t>
            </a:r>
            <a:r>
              <a:rPr lang="en-US" altLang="zh-CN" dirty="0" smtClean="0">
                <a:ea typeface="宋体" pitchFamily="2" charset="-122"/>
              </a:rPr>
              <a:t>(</a:t>
            </a:r>
            <a:r>
              <a:rPr lang="zh-CN" altLang="en-US" dirty="0" smtClean="0">
                <a:ea typeface="宋体" pitchFamily="2" charset="-122"/>
              </a:rPr>
              <a:t>续</a:t>
            </a:r>
            <a:r>
              <a:rPr lang="en-US" altLang="zh-CN" dirty="0" smtClean="0">
                <a:ea typeface="宋体" pitchFamily="2" charset="-122"/>
              </a:rPr>
              <a:t>)</a:t>
            </a:r>
            <a:endParaRPr lang="zh-CN" altLang="en-US" dirty="0" smtClean="0">
              <a:ea typeface="宋体" pitchFamily="2" charset="-122"/>
            </a:endParaRPr>
          </a:p>
        </p:txBody>
      </p:sp>
      <p:pic>
        <p:nvPicPr>
          <p:cNvPr id="301058" name="Picture 2"/>
          <p:cNvPicPr>
            <a:picLocks noChangeAspect="1" noChangeArrowheads="1"/>
          </p:cNvPicPr>
          <p:nvPr/>
        </p:nvPicPr>
        <p:blipFill>
          <a:blip r:embed="rId2" cstate="print"/>
          <a:srcRect/>
          <a:stretch>
            <a:fillRect/>
          </a:stretch>
        </p:blipFill>
        <p:spPr bwMode="auto">
          <a:xfrm>
            <a:off x="827584" y="1268760"/>
            <a:ext cx="5265737" cy="2686050"/>
          </a:xfrm>
          <a:prstGeom prst="rect">
            <a:avLst/>
          </a:prstGeom>
          <a:noFill/>
          <a:ln w="9525">
            <a:noFill/>
            <a:miter lim="800000"/>
            <a:headEnd/>
            <a:tailEnd/>
          </a:ln>
        </p:spPr>
      </p:pic>
      <p:sp>
        <p:nvSpPr>
          <p:cNvPr id="301059" name="Rectangle 3"/>
          <p:cNvSpPr>
            <a:spLocks noChangeArrowheads="1"/>
          </p:cNvSpPr>
          <p:nvPr/>
        </p:nvSpPr>
        <p:spPr bwMode="auto">
          <a:xfrm>
            <a:off x="0" y="4147923"/>
            <a:ext cx="9144000"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Lst>
            </a:pPr>
            <a:r>
              <a:rPr kumimoji="0" 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在</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person</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和</a:t>
            </a:r>
            <a:r>
              <a:rPr kumimoji="0" lang="en-US" altLang="zh-CN" sz="20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personlink</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这两张表中都有了数据，测试结果正确</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注意事项</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tab pos="228600" algn="l"/>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在进行建模之前要对一些参数进行设置，也就是把</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rose</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的操作目录指向</a:t>
            </a:r>
            <a:r>
              <a:rPr kumimoji="0" lang="en-US" altLang="zh-CN" sz="20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windchill</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的目录</a:t>
            </a:r>
            <a:endParaRPr kumimoji="0" lang="zh-CN" altLang="en-US" sz="4400" b="0" i="0" u="none" strike="noStrike" cap="none" normalizeH="0" baseline="0" dirty="0" smtClean="0">
              <a:ln>
                <a:noFill/>
              </a:ln>
              <a:solidFill>
                <a:schemeClr val="tx1"/>
              </a:solidFill>
              <a:effectLst/>
              <a:latin typeface="Arial" pitchFamily="34" charset="0"/>
              <a:ea typeface="宋体" pitchFamily="2" charset="-122"/>
            </a:endParaRPr>
          </a:p>
        </p:txBody>
      </p:sp>
    </p:spTree>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开发目录介绍</a:t>
            </a:r>
            <a:endParaRPr lang="zh-CN" altLang="en-US" dirty="0" smtClean="0">
              <a:ea typeface="宋体" pitchFamily="2" charset="-122"/>
            </a:endParaRPr>
          </a:p>
        </p:txBody>
      </p:sp>
      <p:sp>
        <p:nvSpPr>
          <p:cNvPr id="69" name="Text Box 111"/>
          <p:cNvSpPr txBox="1">
            <a:spLocks noChangeArrowheads="1"/>
          </p:cNvSpPr>
          <p:nvPr/>
        </p:nvSpPr>
        <p:spPr bwMode="auto">
          <a:xfrm>
            <a:off x="3460750" y="1124744"/>
            <a:ext cx="1183258" cy="246221"/>
          </a:xfrm>
          <a:prstGeom prst="rect">
            <a:avLst/>
          </a:prstGeom>
          <a:noFill/>
          <a:ln w="9525">
            <a:solidFill>
              <a:schemeClr val="tx1"/>
            </a:solidFill>
            <a:miter lim="800000"/>
            <a:headEnd/>
            <a:tailEnd/>
          </a:ln>
          <a:effectLst/>
        </p:spPr>
        <p:txBody>
          <a:bodyPr wrap="square" lIns="0" tIns="0" rIns="0" bIns="0">
            <a:spAutoFit/>
          </a:bodyPr>
          <a:lstStyle/>
          <a:p>
            <a:r>
              <a:rPr kumimoji="0" lang="en-US" altLang="zh-CN" sz="1600" b="1" dirty="0">
                <a:latin typeface="Batang" pitchFamily="18" charset="-127"/>
                <a:ea typeface="宋体" charset="-122"/>
              </a:rPr>
              <a:t>WT_HOME</a:t>
            </a:r>
          </a:p>
        </p:txBody>
      </p:sp>
      <p:sp>
        <p:nvSpPr>
          <p:cNvPr id="70" name="Text Box 112"/>
          <p:cNvSpPr txBox="1">
            <a:spLocks noChangeArrowheads="1"/>
          </p:cNvSpPr>
          <p:nvPr/>
        </p:nvSpPr>
        <p:spPr bwMode="auto">
          <a:xfrm>
            <a:off x="76200" y="2090738"/>
            <a:ext cx="720725" cy="215444"/>
          </a:xfrm>
          <a:prstGeom prst="rect">
            <a:avLst/>
          </a:prstGeom>
          <a:noFill/>
          <a:ln w="9525">
            <a:solidFill>
              <a:schemeClr val="tx1"/>
            </a:solidFill>
            <a:miter lim="800000"/>
            <a:headEnd/>
            <a:tailEnd/>
          </a:ln>
          <a:effectLst/>
        </p:spPr>
        <p:txBody>
          <a:bodyPr lIns="0" tIns="0" rIns="0" bIns="0">
            <a:spAutoFit/>
          </a:bodyPr>
          <a:lstStyle/>
          <a:p>
            <a:pPr algn="ctr"/>
            <a:r>
              <a:rPr kumimoji="0" lang="en-US" altLang="zh-CN" sz="1200" b="1" dirty="0" err="1">
                <a:latin typeface="Batang" pitchFamily="18" charset="-127"/>
                <a:ea typeface="宋体" charset="-122"/>
              </a:rPr>
              <a:t>wtCustom</a:t>
            </a:r>
            <a:r>
              <a:rPr kumimoji="0" lang="en-US" altLang="zh-CN" sz="1400" dirty="0">
                <a:solidFill>
                  <a:schemeClr val="hlink"/>
                </a:solidFill>
                <a:latin typeface="Batang" pitchFamily="18" charset="-127"/>
                <a:ea typeface="宋体" charset="-122"/>
              </a:rPr>
              <a:t> </a:t>
            </a:r>
          </a:p>
        </p:txBody>
      </p:sp>
      <p:sp>
        <p:nvSpPr>
          <p:cNvPr id="71" name="Text Box 113"/>
          <p:cNvSpPr txBox="1">
            <a:spLocks noChangeArrowheads="1"/>
          </p:cNvSpPr>
          <p:nvPr/>
        </p:nvSpPr>
        <p:spPr bwMode="auto">
          <a:xfrm>
            <a:off x="838200" y="2090738"/>
            <a:ext cx="838200" cy="169277"/>
          </a:xfrm>
          <a:prstGeom prst="rect">
            <a:avLst/>
          </a:prstGeom>
          <a:noFill/>
          <a:ln w="9525">
            <a:solidFill>
              <a:schemeClr val="tx1"/>
            </a:solidFill>
            <a:miter lim="800000"/>
            <a:headEnd/>
            <a:tailEnd/>
          </a:ln>
          <a:effectLst/>
        </p:spPr>
        <p:txBody>
          <a:bodyPr lIns="0" tIns="0" rIns="0" bIns="0">
            <a:spAutoFit/>
          </a:bodyPr>
          <a:lstStyle/>
          <a:p>
            <a:pPr algn="ctr"/>
            <a:r>
              <a:rPr kumimoji="0" lang="en-US" altLang="zh-CN" sz="1100" b="1" dirty="0" err="1">
                <a:latin typeface="Batang" pitchFamily="18" charset="-127"/>
                <a:ea typeface="宋体" charset="-122"/>
              </a:rPr>
              <a:t>wtSafeArea</a:t>
            </a:r>
            <a:endParaRPr kumimoji="0" lang="en-US" altLang="zh-CN" sz="1000" b="1" dirty="0">
              <a:latin typeface="Batang" pitchFamily="18" charset="-127"/>
              <a:ea typeface="宋体" charset="-122"/>
            </a:endParaRPr>
          </a:p>
        </p:txBody>
      </p:sp>
      <p:sp>
        <p:nvSpPr>
          <p:cNvPr id="72" name="Text Box 114"/>
          <p:cNvSpPr txBox="1">
            <a:spLocks noChangeArrowheads="1"/>
          </p:cNvSpPr>
          <p:nvPr/>
        </p:nvSpPr>
        <p:spPr bwMode="auto">
          <a:xfrm>
            <a:off x="4892675" y="2090738"/>
            <a:ext cx="365125" cy="276999"/>
          </a:xfrm>
          <a:prstGeom prst="rect">
            <a:avLst/>
          </a:prstGeom>
          <a:noFill/>
          <a:ln w="9525">
            <a:solidFill>
              <a:schemeClr val="tx1"/>
            </a:solidFill>
            <a:miter lim="800000"/>
            <a:headEnd/>
            <a:tailEnd/>
          </a:ln>
          <a:effectLst/>
        </p:spPr>
        <p:txBody>
          <a:bodyPr lIns="0" tIns="0" rIns="0" bIns="0">
            <a:spAutoFit/>
          </a:bodyPr>
          <a:lstStyle/>
          <a:p>
            <a:pPr algn="ctr"/>
            <a:r>
              <a:rPr kumimoji="0" lang="en-US" altLang="zh-CN" sz="1100" b="1">
                <a:latin typeface="Batang" pitchFamily="18" charset="-127"/>
                <a:ea typeface="宋体" charset="-122"/>
              </a:rPr>
              <a:t>src</a:t>
            </a:r>
            <a:r>
              <a:rPr kumimoji="0" lang="en-US" altLang="zh-CN" b="1" dirty="0">
                <a:latin typeface="Batang" pitchFamily="18" charset="-127"/>
                <a:ea typeface="宋体" charset="-122"/>
              </a:rPr>
              <a:t> </a:t>
            </a:r>
          </a:p>
        </p:txBody>
      </p:sp>
      <p:sp>
        <p:nvSpPr>
          <p:cNvPr id="73" name="Text Box 115"/>
          <p:cNvSpPr txBox="1">
            <a:spLocks noChangeArrowheads="1"/>
          </p:cNvSpPr>
          <p:nvPr/>
        </p:nvSpPr>
        <p:spPr bwMode="auto">
          <a:xfrm>
            <a:off x="8431023" y="2090738"/>
            <a:ext cx="203582" cy="161583"/>
          </a:xfrm>
          <a:prstGeom prst="rect">
            <a:avLst/>
          </a:prstGeom>
          <a:noFill/>
          <a:ln w="9525">
            <a:solidFill>
              <a:schemeClr val="tx1"/>
            </a:solidFill>
            <a:miter lim="800000"/>
            <a:headEnd/>
            <a:tailEnd/>
          </a:ln>
          <a:effectLst/>
        </p:spPr>
        <p:txBody>
          <a:bodyPr wrap="none" lIns="0" tIns="0" rIns="0" bIns="0">
            <a:spAutoFit/>
          </a:bodyPr>
          <a:lstStyle/>
          <a:p>
            <a:pPr algn="ctr"/>
            <a:r>
              <a:rPr kumimoji="0" lang="en-US" altLang="zh-CN" sz="1050" b="1" dirty="0">
                <a:latin typeface="Batang" pitchFamily="18" charset="-127"/>
                <a:ea typeface="宋体" charset="-122"/>
              </a:rPr>
              <a:t>db </a:t>
            </a:r>
            <a:endParaRPr kumimoji="0" lang="en-US" altLang="zh-CN" sz="1000" b="1" dirty="0">
              <a:latin typeface="Batang" pitchFamily="18" charset="-127"/>
              <a:ea typeface="宋体" charset="-122"/>
            </a:endParaRPr>
          </a:p>
        </p:txBody>
      </p:sp>
      <p:cxnSp>
        <p:nvCxnSpPr>
          <p:cNvPr id="74" name="AutoShape 116"/>
          <p:cNvCxnSpPr>
            <a:cxnSpLocks noChangeShapeType="1"/>
            <a:stCxn id="70" idx="0"/>
            <a:endCxn id="69" idx="2"/>
          </p:cNvCxnSpPr>
          <p:nvPr/>
        </p:nvCxnSpPr>
        <p:spPr bwMode="auto">
          <a:xfrm rot="5400000" flipH="1" flipV="1">
            <a:off x="1884585" y="-77056"/>
            <a:ext cx="719773" cy="3615816"/>
          </a:xfrm>
          <a:prstGeom prst="bentConnector3">
            <a:avLst>
              <a:gd name="adj1" fmla="val 50000"/>
            </a:avLst>
          </a:prstGeom>
          <a:noFill/>
          <a:ln w="9525">
            <a:solidFill>
              <a:schemeClr val="tx1"/>
            </a:solidFill>
            <a:miter lim="800000"/>
            <a:headEnd/>
            <a:tailEnd/>
          </a:ln>
          <a:effectLst/>
        </p:spPr>
      </p:cxnSp>
      <p:cxnSp>
        <p:nvCxnSpPr>
          <p:cNvPr id="75" name="AutoShape 117"/>
          <p:cNvCxnSpPr>
            <a:cxnSpLocks noChangeShapeType="1"/>
            <a:stCxn id="71" idx="0"/>
            <a:endCxn id="69" idx="2"/>
          </p:cNvCxnSpPr>
          <p:nvPr/>
        </p:nvCxnSpPr>
        <p:spPr bwMode="auto">
          <a:xfrm rot="5400000" flipH="1" flipV="1">
            <a:off x="2294953" y="333313"/>
            <a:ext cx="719773" cy="2795079"/>
          </a:xfrm>
          <a:prstGeom prst="bentConnector3">
            <a:avLst>
              <a:gd name="adj1" fmla="val 50000"/>
            </a:avLst>
          </a:prstGeom>
          <a:noFill/>
          <a:ln w="9525">
            <a:solidFill>
              <a:schemeClr val="tx1"/>
            </a:solidFill>
            <a:miter lim="800000"/>
            <a:headEnd/>
            <a:tailEnd/>
          </a:ln>
          <a:effectLst/>
        </p:spPr>
      </p:cxnSp>
      <p:cxnSp>
        <p:nvCxnSpPr>
          <p:cNvPr id="76" name="AutoShape 118"/>
          <p:cNvCxnSpPr>
            <a:cxnSpLocks noChangeShapeType="1"/>
            <a:stCxn id="72" idx="0"/>
            <a:endCxn id="69" idx="2"/>
          </p:cNvCxnSpPr>
          <p:nvPr/>
        </p:nvCxnSpPr>
        <p:spPr bwMode="auto">
          <a:xfrm rot="16200000" flipV="1">
            <a:off x="4203923" y="1219422"/>
            <a:ext cx="719773" cy="1022859"/>
          </a:xfrm>
          <a:prstGeom prst="bentConnector3">
            <a:avLst>
              <a:gd name="adj1" fmla="val 50000"/>
            </a:avLst>
          </a:prstGeom>
          <a:noFill/>
          <a:ln w="9525">
            <a:solidFill>
              <a:schemeClr val="tx1"/>
            </a:solidFill>
            <a:miter lim="800000"/>
            <a:headEnd/>
            <a:tailEnd/>
          </a:ln>
          <a:effectLst/>
        </p:spPr>
      </p:cxnSp>
      <p:cxnSp>
        <p:nvCxnSpPr>
          <p:cNvPr id="77" name="AutoShape 119"/>
          <p:cNvCxnSpPr>
            <a:cxnSpLocks noChangeShapeType="1"/>
            <a:stCxn id="73" idx="0"/>
            <a:endCxn id="69" idx="2"/>
          </p:cNvCxnSpPr>
          <p:nvPr/>
        </p:nvCxnSpPr>
        <p:spPr bwMode="auto">
          <a:xfrm rot="16200000" flipV="1">
            <a:off x="5932711" y="-509366"/>
            <a:ext cx="719773" cy="4480435"/>
          </a:xfrm>
          <a:prstGeom prst="bentConnector3">
            <a:avLst>
              <a:gd name="adj1" fmla="val 50000"/>
            </a:avLst>
          </a:prstGeom>
          <a:noFill/>
          <a:ln w="9525">
            <a:solidFill>
              <a:schemeClr val="tx1"/>
            </a:solidFill>
            <a:miter lim="800000"/>
            <a:headEnd/>
            <a:tailEnd/>
          </a:ln>
          <a:effectLst/>
        </p:spPr>
      </p:cxnSp>
      <p:sp>
        <p:nvSpPr>
          <p:cNvPr id="78" name="Text Box 120"/>
          <p:cNvSpPr txBox="1">
            <a:spLocks noChangeArrowheads="1"/>
          </p:cNvSpPr>
          <p:nvPr/>
        </p:nvSpPr>
        <p:spPr bwMode="auto">
          <a:xfrm>
            <a:off x="251520" y="2492896"/>
            <a:ext cx="662881" cy="169277"/>
          </a:xfrm>
          <a:prstGeom prst="rect">
            <a:avLst/>
          </a:prstGeom>
          <a:noFill/>
          <a:ln w="9525">
            <a:solidFill>
              <a:schemeClr val="tx1"/>
            </a:solidFill>
            <a:miter lim="800000"/>
            <a:headEnd/>
            <a:tailEnd/>
          </a:ln>
          <a:effectLst/>
        </p:spPr>
        <p:txBody>
          <a:bodyPr wrap="square" lIns="0" tIns="0" rIns="0" bIns="0">
            <a:spAutoFit/>
          </a:bodyPr>
          <a:lstStyle/>
          <a:p>
            <a:pPr algn="ctr"/>
            <a:r>
              <a:rPr kumimoji="0" lang="en-US" altLang="zh-CN" sz="1100" b="1" dirty="0" err="1">
                <a:latin typeface="Batang" pitchFamily="18" charset="-127"/>
                <a:ea typeface="宋体" charset="-122"/>
              </a:rPr>
              <a:t>siteMod</a:t>
            </a:r>
            <a:endParaRPr kumimoji="0" lang="en-US" altLang="zh-CN" sz="1000" b="1" dirty="0">
              <a:latin typeface="Batang" pitchFamily="18" charset="-127"/>
              <a:ea typeface="宋体" charset="-122"/>
            </a:endParaRPr>
          </a:p>
        </p:txBody>
      </p:sp>
      <p:sp>
        <p:nvSpPr>
          <p:cNvPr id="79" name="Text Box 121"/>
          <p:cNvSpPr txBox="1">
            <a:spLocks noChangeArrowheads="1"/>
          </p:cNvSpPr>
          <p:nvPr/>
        </p:nvSpPr>
        <p:spPr bwMode="auto">
          <a:xfrm>
            <a:off x="911269" y="2522538"/>
            <a:ext cx="647614" cy="161583"/>
          </a:xfrm>
          <a:prstGeom prst="rect">
            <a:avLst/>
          </a:prstGeom>
          <a:noFill/>
          <a:ln w="9525">
            <a:solidFill>
              <a:schemeClr val="tx1"/>
            </a:solidFill>
            <a:miter lim="800000"/>
            <a:headEnd/>
            <a:tailEnd/>
          </a:ln>
          <a:effectLst/>
        </p:spPr>
        <p:txBody>
          <a:bodyPr wrap="none" lIns="0" tIns="0" rIns="0" bIns="0">
            <a:spAutoFit/>
          </a:bodyPr>
          <a:lstStyle/>
          <a:p>
            <a:pPr algn="ctr"/>
            <a:r>
              <a:rPr kumimoji="0" lang="en-US" altLang="zh-CN" sz="1050" b="1" dirty="0" err="1">
                <a:latin typeface="Batang" pitchFamily="18" charset="-127"/>
                <a:ea typeface="宋体" charset="-122"/>
              </a:rPr>
              <a:t>ptcCurrent</a:t>
            </a:r>
            <a:endParaRPr kumimoji="0" lang="en-US" altLang="zh-CN" sz="1000" b="1" dirty="0">
              <a:latin typeface="Batang" pitchFamily="18" charset="-127"/>
              <a:ea typeface="宋体" charset="-122"/>
            </a:endParaRPr>
          </a:p>
        </p:txBody>
      </p:sp>
      <p:sp>
        <p:nvSpPr>
          <p:cNvPr id="80" name="Text Box 122"/>
          <p:cNvSpPr txBox="1">
            <a:spLocks noChangeArrowheads="1"/>
          </p:cNvSpPr>
          <p:nvPr/>
        </p:nvSpPr>
        <p:spPr bwMode="auto">
          <a:xfrm>
            <a:off x="1600200" y="2522538"/>
            <a:ext cx="647700" cy="169277"/>
          </a:xfrm>
          <a:prstGeom prst="rect">
            <a:avLst/>
          </a:prstGeom>
          <a:noFill/>
          <a:ln w="9525">
            <a:solidFill>
              <a:schemeClr val="tx1"/>
            </a:solidFill>
            <a:miter lim="800000"/>
            <a:headEnd/>
            <a:tailEnd/>
          </a:ln>
          <a:effectLst/>
        </p:spPr>
        <p:txBody>
          <a:bodyPr lIns="0" tIns="0" rIns="0" bIns="0">
            <a:spAutoFit/>
          </a:bodyPr>
          <a:lstStyle/>
          <a:p>
            <a:pPr algn="ctr"/>
            <a:r>
              <a:rPr kumimoji="0" lang="en-US" altLang="zh-CN" sz="1100" b="1" dirty="0" err="1">
                <a:latin typeface="Batang" pitchFamily="18" charset="-127"/>
                <a:ea typeface="宋体" charset="-122"/>
              </a:rPr>
              <a:t>ptcOrig</a:t>
            </a:r>
            <a:endParaRPr kumimoji="0" lang="en-US" altLang="zh-CN" sz="1000" b="1" dirty="0">
              <a:latin typeface="Batang" pitchFamily="18" charset="-127"/>
              <a:ea typeface="宋体" charset="-122"/>
            </a:endParaRPr>
          </a:p>
        </p:txBody>
      </p:sp>
      <p:cxnSp>
        <p:nvCxnSpPr>
          <p:cNvPr id="81" name="AutoShape 123"/>
          <p:cNvCxnSpPr>
            <a:cxnSpLocks noChangeShapeType="1"/>
            <a:stCxn id="115" idx="0"/>
            <a:endCxn id="69" idx="2"/>
          </p:cNvCxnSpPr>
          <p:nvPr/>
        </p:nvCxnSpPr>
        <p:spPr bwMode="auto">
          <a:xfrm rot="5400000" flipH="1" flipV="1">
            <a:off x="3072829" y="1111188"/>
            <a:ext cx="719773" cy="1239328"/>
          </a:xfrm>
          <a:prstGeom prst="bentConnector3">
            <a:avLst>
              <a:gd name="adj1" fmla="val 50000"/>
            </a:avLst>
          </a:prstGeom>
          <a:noFill/>
          <a:ln w="9525">
            <a:solidFill>
              <a:schemeClr val="tx1"/>
            </a:solidFill>
            <a:miter lim="800000"/>
            <a:headEnd/>
            <a:tailEnd/>
          </a:ln>
          <a:effectLst/>
        </p:spPr>
      </p:cxnSp>
      <p:cxnSp>
        <p:nvCxnSpPr>
          <p:cNvPr id="82" name="AutoShape 124"/>
          <p:cNvCxnSpPr>
            <a:cxnSpLocks noChangeShapeType="1"/>
            <a:stCxn id="119" idx="0"/>
            <a:endCxn id="72" idx="2"/>
          </p:cNvCxnSpPr>
          <p:nvPr/>
        </p:nvCxnSpPr>
        <p:spPr bwMode="auto">
          <a:xfrm rot="5400000" flipH="1" flipV="1">
            <a:off x="4961325" y="2481650"/>
            <a:ext cx="227826" cy="1588"/>
          </a:xfrm>
          <a:prstGeom prst="straightConnector1">
            <a:avLst/>
          </a:prstGeom>
          <a:noFill/>
          <a:ln w="9525">
            <a:solidFill>
              <a:schemeClr val="tx1"/>
            </a:solidFill>
            <a:round/>
            <a:headEnd/>
            <a:tailEnd/>
          </a:ln>
          <a:effectLst/>
        </p:spPr>
      </p:cxnSp>
      <p:cxnSp>
        <p:nvCxnSpPr>
          <p:cNvPr id="83" name="AutoShape 125"/>
          <p:cNvCxnSpPr>
            <a:cxnSpLocks noChangeShapeType="1"/>
            <a:stCxn id="71" idx="2"/>
            <a:endCxn id="80" idx="0"/>
          </p:cNvCxnSpPr>
          <p:nvPr/>
        </p:nvCxnSpPr>
        <p:spPr bwMode="auto">
          <a:xfrm rot="16200000" flipH="1">
            <a:off x="1459414" y="2057901"/>
            <a:ext cx="262523" cy="666750"/>
          </a:xfrm>
          <a:prstGeom prst="bentConnector3">
            <a:avLst>
              <a:gd name="adj1" fmla="val 50000"/>
            </a:avLst>
          </a:prstGeom>
          <a:noFill/>
          <a:ln w="9525">
            <a:solidFill>
              <a:schemeClr val="tx1"/>
            </a:solidFill>
            <a:miter lim="800000"/>
            <a:headEnd/>
            <a:tailEnd/>
          </a:ln>
          <a:effectLst/>
        </p:spPr>
      </p:cxnSp>
      <p:cxnSp>
        <p:nvCxnSpPr>
          <p:cNvPr id="84" name="AutoShape 126"/>
          <p:cNvCxnSpPr>
            <a:cxnSpLocks noChangeShapeType="1"/>
            <a:stCxn id="71" idx="2"/>
            <a:endCxn id="78" idx="0"/>
          </p:cNvCxnSpPr>
          <p:nvPr/>
        </p:nvCxnSpPr>
        <p:spPr bwMode="auto">
          <a:xfrm rot="5400000">
            <a:off x="803691" y="2039286"/>
            <a:ext cx="232881" cy="674339"/>
          </a:xfrm>
          <a:prstGeom prst="bentConnector3">
            <a:avLst>
              <a:gd name="adj1" fmla="val 50000"/>
            </a:avLst>
          </a:prstGeom>
          <a:noFill/>
          <a:ln w="9525">
            <a:solidFill>
              <a:schemeClr val="tx1"/>
            </a:solidFill>
            <a:miter lim="800000"/>
            <a:headEnd/>
            <a:tailEnd/>
          </a:ln>
          <a:effectLst/>
        </p:spPr>
      </p:cxnSp>
      <p:cxnSp>
        <p:nvCxnSpPr>
          <p:cNvPr id="85" name="AutoShape 127"/>
          <p:cNvCxnSpPr>
            <a:cxnSpLocks noChangeShapeType="1"/>
            <a:stCxn id="71" idx="2"/>
            <a:endCxn id="79" idx="0"/>
          </p:cNvCxnSpPr>
          <p:nvPr/>
        </p:nvCxnSpPr>
        <p:spPr bwMode="auto">
          <a:xfrm rot="5400000">
            <a:off x="1114927" y="2380164"/>
            <a:ext cx="262523" cy="22224"/>
          </a:xfrm>
          <a:prstGeom prst="bentConnector3">
            <a:avLst>
              <a:gd name="adj1" fmla="val 50000"/>
            </a:avLst>
          </a:prstGeom>
          <a:noFill/>
          <a:ln w="9525">
            <a:solidFill>
              <a:schemeClr val="tx1"/>
            </a:solidFill>
            <a:miter lim="800000"/>
            <a:headEnd/>
            <a:tailEnd/>
          </a:ln>
          <a:effectLst/>
        </p:spPr>
      </p:cxnSp>
      <p:cxnSp>
        <p:nvCxnSpPr>
          <p:cNvPr id="86" name="AutoShape 128"/>
          <p:cNvCxnSpPr>
            <a:cxnSpLocks noChangeShapeType="1"/>
            <a:stCxn id="115" idx="2"/>
            <a:endCxn id="116" idx="0"/>
          </p:cNvCxnSpPr>
          <p:nvPr/>
        </p:nvCxnSpPr>
        <p:spPr bwMode="auto">
          <a:xfrm rot="5400000">
            <a:off x="2592389" y="2346326"/>
            <a:ext cx="254000" cy="187325"/>
          </a:xfrm>
          <a:prstGeom prst="bentConnector3">
            <a:avLst>
              <a:gd name="adj1" fmla="val 50000"/>
            </a:avLst>
          </a:prstGeom>
          <a:noFill/>
          <a:ln w="9525">
            <a:solidFill>
              <a:schemeClr val="tx1"/>
            </a:solidFill>
            <a:miter lim="800000"/>
            <a:headEnd/>
            <a:tailEnd/>
          </a:ln>
          <a:effectLst/>
        </p:spPr>
      </p:cxnSp>
      <p:sp>
        <p:nvSpPr>
          <p:cNvPr id="87" name="Text Box 129"/>
          <p:cNvSpPr txBox="1">
            <a:spLocks noChangeArrowheads="1"/>
          </p:cNvSpPr>
          <p:nvPr/>
        </p:nvSpPr>
        <p:spPr bwMode="auto">
          <a:xfrm>
            <a:off x="8316416" y="2522538"/>
            <a:ext cx="432047" cy="161583"/>
          </a:xfrm>
          <a:prstGeom prst="rect">
            <a:avLst/>
          </a:prstGeom>
          <a:noFill/>
          <a:ln w="9525">
            <a:solidFill>
              <a:schemeClr val="tx1"/>
            </a:solidFill>
            <a:miter lim="800000"/>
            <a:headEnd/>
            <a:tailEnd/>
          </a:ln>
          <a:effectLst/>
        </p:spPr>
        <p:txBody>
          <a:bodyPr wrap="square" lIns="0" tIns="0" rIns="0" bIns="0">
            <a:spAutoFit/>
          </a:bodyPr>
          <a:lstStyle/>
          <a:p>
            <a:pPr algn="ctr"/>
            <a:r>
              <a:rPr kumimoji="0" lang="en-US" altLang="zh-CN" sz="1050" b="1" dirty="0" err="1">
                <a:latin typeface="Batang" pitchFamily="18" charset="-127"/>
                <a:ea typeface="宋体" charset="-122"/>
              </a:rPr>
              <a:t>sql</a:t>
            </a:r>
            <a:r>
              <a:rPr kumimoji="0" lang="en-US" altLang="zh-CN" sz="1050" b="1" dirty="0">
                <a:latin typeface="Batang" pitchFamily="18" charset="-127"/>
                <a:ea typeface="宋体" charset="-122"/>
              </a:rPr>
              <a:t> </a:t>
            </a:r>
            <a:endParaRPr kumimoji="0" lang="en-US" altLang="zh-CN" sz="1000" b="1" dirty="0">
              <a:latin typeface="Batang" pitchFamily="18" charset="-127"/>
              <a:ea typeface="宋体" charset="-122"/>
            </a:endParaRPr>
          </a:p>
        </p:txBody>
      </p:sp>
      <p:cxnSp>
        <p:nvCxnSpPr>
          <p:cNvPr id="88" name="AutoShape 130"/>
          <p:cNvCxnSpPr>
            <a:cxnSpLocks noChangeShapeType="1"/>
            <a:stCxn id="73" idx="2"/>
            <a:endCxn id="87" idx="0"/>
          </p:cNvCxnSpPr>
          <p:nvPr/>
        </p:nvCxnSpPr>
        <p:spPr bwMode="auto">
          <a:xfrm rot="5400000">
            <a:off x="8397519" y="2387242"/>
            <a:ext cx="270217" cy="374"/>
          </a:xfrm>
          <a:prstGeom prst="bentConnector3">
            <a:avLst>
              <a:gd name="adj1" fmla="val 50000"/>
            </a:avLst>
          </a:prstGeom>
          <a:noFill/>
          <a:ln w="9525">
            <a:solidFill>
              <a:schemeClr val="tx1"/>
            </a:solidFill>
            <a:miter lim="800000"/>
            <a:headEnd/>
            <a:tailEnd/>
          </a:ln>
          <a:effectLst/>
        </p:spPr>
      </p:cxnSp>
      <p:sp>
        <p:nvSpPr>
          <p:cNvPr id="89" name="Text Box 131"/>
          <p:cNvSpPr txBox="1">
            <a:spLocks noChangeArrowheads="1"/>
          </p:cNvSpPr>
          <p:nvPr/>
        </p:nvSpPr>
        <p:spPr bwMode="auto">
          <a:xfrm>
            <a:off x="8185150" y="2954338"/>
            <a:ext cx="696913" cy="161583"/>
          </a:xfrm>
          <a:prstGeom prst="rect">
            <a:avLst/>
          </a:prstGeom>
          <a:noFill/>
          <a:ln w="9525">
            <a:solidFill>
              <a:schemeClr val="tx1"/>
            </a:solidFill>
            <a:miter lim="800000"/>
            <a:headEnd/>
            <a:tailEnd/>
          </a:ln>
          <a:effectLst/>
        </p:spPr>
        <p:txBody>
          <a:bodyPr lIns="0" tIns="0" rIns="0" bIns="0">
            <a:spAutoFit/>
          </a:bodyPr>
          <a:lstStyle/>
          <a:p>
            <a:pPr algn="ctr"/>
            <a:r>
              <a:rPr kumimoji="0" lang="en-US" altLang="zh-CN" sz="1050" b="1" dirty="0">
                <a:latin typeface="Batang" pitchFamily="18" charset="-127"/>
                <a:ea typeface="宋体" charset="-122"/>
              </a:rPr>
              <a:t>com</a:t>
            </a:r>
            <a:endParaRPr kumimoji="0" lang="en-US" altLang="zh-CN" sz="1000" b="1" dirty="0">
              <a:latin typeface="Batang" pitchFamily="18" charset="-127"/>
              <a:ea typeface="宋体" charset="-122"/>
            </a:endParaRPr>
          </a:p>
        </p:txBody>
      </p:sp>
      <p:cxnSp>
        <p:nvCxnSpPr>
          <p:cNvPr id="90" name="AutoShape 132"/>
          <p:cNvCxnSpPr>
            <a:cxnSpLocks noChangeShapeType="1"/>
            <a:stCxn id="87" idx="2"/>
            <a:endCxn id="89" idx="0"/>
          </p:cNvCxnSpPr>
          <p:nvPr/>
        </p:nvCxnSpPr>
        <p:spPr bwMode="auto">
          <a:xfrm rot="16200000" flipH="1">
            <a:off x="8397915" y="2818645"/>
            <a:ext cx="270217" cy="1167"/>
          </a:xfrm>
          <a:prstGeom prst="bentConnector3">
            <a:avLst>
              <a:gd name="adj1" fmla="val 50000"/>
            </a:avLst>
          </a:prstGeom>
          <a:noFill/>
          <a:ln w="9525">
            <a:solidFill>
              <a:schemeClr val="tx1"/>
            </a:solidFill>
            <a:miter lim="800000"/>
            <a:headEnd/>
            <a:tailEnd/>
          </a:ln>
          <a:effectLst/>
        </p:spPr>
      </p:cxnSp>
      <p:sp>
        <p:nvSpPr>
          <p:cNvPr id="91" name="Text Box 133"/>
          <p:cNvSpPr txBox="1">
            <a:spLocks noChangeArrowheads="1"/>
          </p:cNvSpPr>
          <p:nvPr/>
        </p:nvSpPr>
        <p:spPr bwMode="auto">
          <a:xfrm>
            <a:off x="2209800" y="2914650"/>
            <a:ext cx="831850" cy="169277"/>
          </a:xfrm>
          <a:prstGeom prst="rect">
            <a:avLst/>
          </a:prstGeom>
          <a:noFill/>
          <a:ln w="9525">
            <a:solidFill>
              <a:schemeClr val="tx1"/>
            </a:solidFill>
            <a:miter lim="800000"/>
            <a:headEnd/>
            <a:tailEnd/>
          </a:ln>
          <a:effectLst/>
        </p:spPr>
        <p:txBody>
          <a:bodyPr lIns="0" tIns="0" rIns="0" bIns="0">
            <a:spAutoFit/>
          </a:bodyPr>
          <a:lstStyle/>
          <a:p>
            <a:pPr algn="ctr"/>
            <a:r>
              <a:rPr kumimoji="0" lang="en-US" altLang="zh-TW" sz="1100" b="1" dirty="0" err="1">
                <a:latin typeface="Batang" pitchFamily="18" charset="-127"/>
                <a:ea typeface="宋体" charset="-122"/>
              </a:rPr>
              <a:t>itbg</a:t>
            </a:r>
            <a:endParaRPr kumimoji="0" lang="en-US" altLang="zh-CN" sz="1000" b="1" dirty="0">
              <a:latin typeface="Batang" pitchFamily="18" charset="-127"/>
              <a:ea typeface="宋体" charset="-122"/>
            </a:endParaRPr>
          </a:p>
        </p:txBody>
      </p:sp>
      <p:cxnSp>
        <p:nvCxnSpPr>
          <p:cNvPr id="92" name="AutoShape 134"/>
          <p:cNvCxnSpPr>
            <a:cxnSpLocks noChangeShapeType="1"/>
            <a:stCxn id="119" idx="2"/>
            <a:endCxn id="120" idx="0"/>
          </p:cNvCxnSpPr>
          <p:nvPr/>
        </p:nvCxnSpPr>
        <p:spPr bwMode="auto">
          <a:xfrm rot="16200000" flipH="1">
            <a:off x="4962233" y="2877845"/>
            <a:ext cx="237123" cy="11112"/>
          </a:xfrm>
          <a:prstGeom prst="bentConnector3">
            <a:avLst>
              <a:gd name="adj1" fmla="val 50000"/>
            </a:avLst>
          </a:prstGeom>
          <a:noFill/>
          <a:ln w="9525">
            <a:solidFill>
              <a:schemeClr val="tx1"/>
            </a:solidFill>
            <a:miter lim="800000"/>
            <a:headEnd/>
            <a:tailEnd/>
          </a:ln>
          <a:effectLst/>
        </p:spPr>
      </p:cxnSp>
      <p:cxnSp>
        <p:nvCxnSpPr>
          <p:cNvPr id="93" name="AutoShape 135"/>
          <p:cNvCxnSpPr>
            <a:cxnSpLocks noChangeShapeType="1"/>
            <a:stCxn id="116" idx="2"/>
            <a:endCxn id="91" idx="0"/>
          </p:cNvCxnSpPr>
          <p:nvPr/>
        </p:nvCxnSpPr>
        <p:spPr bwMode="auto">
          <a:xfrm rot="5400000">
            <a:off x="2544228" y="2833152"/>
            <a:ext cx="162996" cy="1"/>
          </a:xfrm>
          <a:prstGeom prst="straightConnector1">
            <a:avLst/>
          </a:prstGeom>
          <a:noFill/>
          <a:ln w="9525">
            <a:solidFill>
              <a:schemeClr val="tx1"/>
            </a:solidFill>
            <a:round/>
            <a:headEnd/>
            <a:tailEnd/>
          </a:ln>
          <a:effectLst/>
        </p:spPr>
      </p:cxnSp>
      <p:sp>
        <p:nvSpPr>
          <p:cNvPr id="94" name="Text Box 136"/>
          <p:cNvSpPr txBox="1">
            <a:spLocks noChangeArrowheads="1"/>
          </p:cNvSpPr>
          <p:nvPr/>
        </p:nvSpPr>
        <p:spPr bwMode="auto">
          <a:xfrm>
            <a:off x="8128000" y="3387725"/>
            <a:ext cx="822325" cy="161583"/>
          </a:xfrm>
          <a:prstGeom prst="rect">
            <a:avLst/>
          </a:prstGeom>
          <a:noFill/>
          <a:ln w="9525">
            <a:solidFill>
              <a:schemeClr val="tx1"/>
            </a:solidFill>
            <a:miter lim="800000"/>
            <a:headEnd/>
            <a:tailEnd/>
          </a:ln>
          <a:effectLst/>
        </p:spPr>
        <p:txBody>
          <a:bodyPr lIns="0" tIns="0" rIns="0" bIns="0">
            <a:spAutoFit/>
          </a:bodyPr>
          <a:lstStyle/>
          <a:p>
            <a:pPr algn="ctr"/>
            <a:r>
              <a:rPr kumimoji="0" lang="en-US" altLang="zh-TW" sz="1050" b="1" dirty="0" err="1"/>
              <a:t>itbg</a:t>
            </a:r>
            <a:endParaRPr kumimoji="0" lang="en-US" altLang="zh-CN" sz="1000" b="1" dirty="0">
              <a:latin typeface="Batang" pitchFamily="18" charset="-127"/>
              <a:ea typeface="宋体" charset="-122"/>
            </a:endParaRPr>
          </a:p>
        </p:txBody>
      </p:sp>
      <p:cxnSp>
        <p:nvCxnSpPr>
          <p:cNvPr id="95" name="AutoShape 137"/>
          <p:cNvCxnSpPr>
            <a:cxnSpLocks noChangeShapeType="1"/>
            <a:stCxn id="89" idx="2"/>
            <a:endCxn id="94" idx="0"/>
          </p:cNvCxnSpPr>
          <p:nvPr/>
        </p:nvCxnSpPr>
        <p:spPr bwMode="auto">
          <a:xfrm rot="16200000" flipH="1">
            <a:off x="8400483" y="3249045"/>
            <a:ext cx="271804" cy="5556"/>
          </a:xfrm>
          <a:prstGeom prst="bentConnector3">
            <a:avLst>
              <a:gd name="adj1" fmla="val 50000"/>
            </a:avLst>
          </a:prstGeom>
          <a:noFill/>
          <a:ln w="9525">
            <a:solidFill>
              <a:schemeClr val="tx1"/>
            </a:solidFill>
            <a:miter lim="800000"/>
            <a:headEnd/>
            <a:tailEnd/>
          </a:ln>
          <a:effectLst/>
        </p:spPr>
      </p:cxnSp>
      <p:sp>
        <p:nvSpPr>
          <p:cNvPr id="96" name="Text Box 138"/>
          <p:cNvSpPr txBox="1">
            <a:spLocks noChangeArrowheads="1"/>
          </p:cNvSpPr>
          <p:nvPr/>
        </p:nvSpPr>
        <p:spPr bwMode="auto">
          <a:xfrm>
            <a:off x="5642512" y="2090738"/>
            <a:ext cx="381516" cy="169277"/>
          </a:xfrm>
          <a:prstGeom prst="rect">
            <a:avLst/>
          </a:prstGeom>
          <a:noFill/>
          <a:ln w="9525">
            <a:solidFill>
              <a:schemeClr val="tx1"/>
            </a:solidFill>
            <a:miter lim="800000"/>
            <a:headEnd/>
            <a:tailEnd/>
          </a:ln>
          <a:effectLst/>
        </p:spPr>
        <p:txBody>
          <a:bodyPr wrap="none" lIns="0" tIns="0" rIns="0" bIns="0">
            <a:spAutoFit/>
          </a:bodyPr>
          <a:lstStyle/>
          <a:p>
            <a:pPr algn="ctr"/>
            <a:r>
              <a:rPr kumimoji="0" lang="en-US" altLang="zh-CN" sz="1100" b="1" dirty="0">
                <a:latin typeface="Batang" pitchFamily="18" charset="-127"/>
                <a:ea typeface="宋体" charset="-122"/>
              </a:rPr>
              <a:t>tasks </a:t>
            </a:r>
            <a:endParaRPr kumimoji="0" lang="en-US" altLang="zh-CN" sz="1000" b="1" dirty="0">
              <a:latin typeface="Batang" pitchFamily="18" charset="-127"/>
              <a:ea typeface="宋体" charset="-122"/>
            </a:endParaRPr>
          </a:p>
        </p:txBody>
      </p:sp>
      <p:sp>
        <p:nvSpPr>
          <p:cNvPr id="97" name="Text Box 139"/>
          <p:cNvSpPr txBox="1">
            <a:spLocks noChangeArrowheads="1"/>
          </p:cNvSpPr>
          <p:nvPr/>
        </p:nvSpPr>
        <p:spPr bwMode="auto">
          <a:xfrm>
            <a:off x="5537200" y="2568575"/>
            <a:ext cx="593725" cy="169277"/>
          </a:xfrm>
          <a:prstGeom prst="rect">
            <a:avLst/>
          </a:prstGeom>
          <a:noFill/>
          <a:ln w="9525">
            <a:solidFill>
              <a:schemeClr val="tx1"/>
            </a:solidFill>
            <a:miter lim="800000"/>
            <a:headEnd/>
            <a:tailEnd/>
          </a:ln>
          <a:effectLst/>
        </p:spPr>
        <p:txBody>
          <a:bodyPr lIns="0" tIns="0" rIns="0" bIns="0">
            <a:spAutoFit/>
          </a:bodyPr>
          <a:lstStyle/>
          <a:p>
            <a:pPr algn="ctr"/>
            <a:r>
              <a:rPr kumimoji="0" lang="en-US" altLang="zh-CN" sz="1100" b="1" dirty="0">
                <a:latin typeface="Batang" pitchFamily="18" charset="-127"/>
                <a:ea typeface="宋体" charset="-122"/>
              </a:rPr>
              <a:t>com</a:t>
            </a:r>
            <a:endParaRPr kumimoji="0" lang="en-US" altLang="zh-CN" sz="1000" b="1" dirty="0">
              <a:latin typeface="Batang" pitchFamily="18" charset="-127"/>
              <a:ea typeface="宋体" charset="-122"/>
            </a:endParaRPr>
          </a:p>
        </p:txBody>
      </p:sp>
      <p:cxnSp>
        <p:nvCxnSpPr>
          <p:cNvPr id="98" name="AutoShape 140"/>
          <p:cNvCxnSpPr>
            <a:cxnSpLocks noChangeShapeType="1"/>
            <a:stCxn id="96" idx="2"/>
            <a:endCxn id="97" idx="0"/>
          </p:cNvCxnSpPr>
          <p:nvPr/>
        </p:nvCxnSpPr>
        <p:spPr bwMode="auto">
          <a:xfrm rot="16200000" flipH="1">
            <a:off x="5679386" y="2413898"/>
            <a:ext cx="308560" cy="793"/>
          </a:xfrm>
          <a:prstGeom prst="straightConnector1">
            <a:avLst/>
          </a:prstGeom>
          <a:noFill/>
          <a:ln w="9525">
            <a:solidFill>
              <a:schemeClr val="tx1"/>
            </a:solidFill>
            <a:round/>
            <a:headEnd/>
            <a:tailEnd/>
          </a:ln>
          <a:effectLst/>
        </p:spPr>
      </p:cxnSp>
      <p:sp>
        <p:nvSpPr>
          <p:cNvPr id="99" name="Text Box 141"/>
          <p:cNvSpPr txBox="1">
            <a:spLocks noChangeArrowheads="1"/>
          </p:cNvSpPr>
          <p:nvPr/>
        </p:nvSpPr>
        <p:spPr bwMode="auto">
          <a:xfrm>
            <a:off x="5486400" y="3001963"/>
            <a:ext cx="685800" cy="161583"/>
          </a:xfrm>
          <a:prstGeom prst="rect">
            <a:avLst/>
          </a:prstGeom>
          <a:noFill/>
          <a:ln w="9525">
            <a:solidFill>
              <a:schemeClr val="tx1"/>
            </a:solidFill>
            <a:miter lim="800000"/>
            <a:headEnd/>
            <a:tailEnd/>
          </a:ln>
          <a:effectLst/>
        </p:spPr>
        <p:txBody>
          <a:bodyPr lIns="0" tIns="0" rIns="0" bIns="0">
            <a:spAutoFit/>
          </a:bodyPr>
          <a:lstStyle/>
          <a:p>
            <a:pPr algn="ctr"/>
            <a:r>
              <a:rPr kumimoji="0" lang="en-US" altLang="zh-TW" sz="1050" b="1" dirty="0" err="1"/>
              <a:t>itbg</a:t>
            </a:r>
            <a:endParaRPr kumimoji="0" lang="en-US" altLang="zh-CN" sz="1000" b="1" dirty="0">
              <a:latin typeface="Batang" pitchFamily="18" charset="-127"/>
              <a:ea typeface="宋体" charset="-122"/>
            </a:endParaRPr>
          </a:p>
        </p:txBody>
      </p:sp>
      <p:cxnSp>
        <p:nvCxnSpPr>
          <p:cNvPr id="100" name="AutoShape 142"/>
          <p:cNvCxnSpPr>
            <a:cxnSpLocks noChangeShapeType="1"/>
            <a:stCxn id="97" idx="2"/>
            <a:endCxn id="99" idx="0"/>
          </p:cNvCxnSpPr>
          <p:nvPr/>
        </p:nvCxnSpPr>
        <p:spPr bwMode="auto">
          <a:xfrm rot="5400000">
            <a:off x="5699627" y="2867526"/>
            <a:ext cx="264111" cy="4763"/>
          </a:xfrm>
          <a:prstGeom prst="bentConnector3">
            <a:avLst>
              <a:gd name="adj1" fmla="val 50000"/>
            </a:avLst>
          </a:prstGeom>
          <a:noFill/>
          <a:ln w="9525">
            <a:solidFill>
              <a:schemeClr val="tx1"/>
            </a:solidFill>
            <a:miter lim="800000"/>
            <a:headEnd/>
            <a:tailEnd/>
          </a:ln>
          <a:effectLst/>
        </p:spPr>
      </p:cxnSp>
      <p:sp>
        <p:nvSpPr>
          <p:cNvPr id="101" name="Text Box 143"/>
          <p:cNvSpPr txBox="1">
            <a:spLocks noChangeArrowheads="1"/>
          </p:cNvSpPr>
          <p:nvPr/>
        </p:nvSpPr>
        <p:spPr bwMode="auto">
          <a:xfrm>
            <a:off x="4143375" y="2922588"/>
            <a:ext cx="484188" cy="169277"/>
          </a:xfrm>
          <a:prstGeom prst="rect">
            <a:avLst/>
          </a:prstGeom>
          <a:noFill/>
          <a:ln w="9525">
            <a:solidFill>
              <a:schemeClr val="tx1"/>
            </a:solidFill>
            <a:miter lim="800000"/>
            <a:headEnd/>
            <a:tailEnd/>
          </a:ln>
          <a:effectLst/>
        </p:spPr>
        <p:txBody>
          <a:bodyPr lIns="0" tIns="0" rIns="0" bIns="0">
            <a:spAutoFit/>
          </a:bodyPr>
          <a:lstStyle/>
          <a:p>
            <a:pPr algn="ctr"/>
            <a:r>
              <a:rPr kumimoji="0" lang="en-US" altLang="zh-CN" sz="1100" b="1" dirty="0">
                <a:latin typeface="Batang" pitchFamily="18" charset="-127"/>
                <a:ea typeface="宋体" charset="-122"/>
              </a:rPr>
              <a:t>com</a:t>
            </a:r>
            <a:endParaRPr kumimoji="0" lang="en-US" altLang="zh-CN" sz="1000" b="1" dirty="0">
              <a:latin typeface="Batang" pitchFamily="18" charset="-127"/>
              <a:ea typeface="宋体" charset="-122"/>
            </a:endParaRPr>
          </a:p>
        </p:txBody>
      </p:sp>
      <p:sp>
        <p:nvSpPr>
          <p:cNvPr id="102" name="Text Box 144"/>
          <p:cNvSpPr txBox="1">
            <a:spLocks noChangeArrowheads="1"/>
          </p:cNvSpPr>
          <p:nvPr/>
        </p:nvSpPr>
        <p:spPr bwMode="auto">
          <a:xfrm>
            <a:off x="3994150" y="2573338"/>
            <a:ext cx="792163" cy="161583"/>
          </a:xfrm>
          <a:prstGeom prst="rect">
            <a:avLst/>
          </a:prstGeom>
          <a:noFill/>
          <a:ln w="9525">
            <a:solidFill>
              <a:schemeClr val="tx1"/>
            </a:solidFill>
            <a:miter lim="800000"/>
            <a:headEnd/>
            <a:tailEnd/>
          </a:ln>
          <a:effectLst/>
        </p:spPr>
        <p:txBody>
          <a:bodyPr lIns="0" tIns="0" rIns="0" bIns="0">
            <a:spAutoFit/>
          </a:bodyPr>
          <a:lstStyle/>
          <a:p>
            <a:r>
              <a:rPr kumimoji="0" lang="en-US" altLang="zh-CN" sz="1050" b="1" dirty="0">
                <a:latin typeface="Batang" pitchFamily="18" charset="-127"/>
                <a:ea typeface="宋体" charset="-122"/>
              </a:rPr>
              <a:t>templates</a:t>
            </a:r>
            <a:endParaRPr kumimoji="0" lang="en-US" altLang="zh-CN" sz="1000" b="1" dirty="0">
              <a:latin typeface="Batang" pitchFamily="18" charset="-127"/>
              <a:ea typeface="宋体" charset="-122"/>
            </a:endParaRPr>
          </a:p>
        </p:txBody>
      </p:sp>
      <p:cxnSp>
        <p:nvCxnSpPr>
          <p:cNvPr id="103" name="AutoShape 145"/>
          <p:cNvCxnSpPr>
            <a:cxnSpLocks noChangeShapeType="1"/>
            <a:stCxn id="102" idx="2"/>
            <a:endCxn id="101" idx="0"/>
          </p:cNvCxnSpPr>
          <p:nvPr/>
        </p:nvCxnSpPr>
        <p:spPr bwMode="auto">
          <a:xfrm rot="5400000">
            <a:off x="4294018" y="2826373"/>
            <a:ext cx="187667" cy="4763"/>
          </a:xfrm>
          <a:prstGeom prst="bentConnector3">
            <a:avLst>
              <a:gd name="adj1" fmla="val 50000"/>
            </a:avLst>
          </a:prstGeom>
          <a:noFill/>
          <a:ln w="9525">
            <a:solidFill>
              <a:schemeClr val="tx1"/>
            </a:solidFill>
            <a:miter lim="800000"/>
            <a:headEnd/>
            <a:tailEnd/>
          </a:ln>
          <a:effectLst/>
        </p:spPr>
      </p:cxnSp>
      <p:cxnSp>
        <p:nvCxnSpPr>
          <p:cNvPr id="104" name="AutoShape 146"/>
          <p:cNvCxnSpPr>
            <a:cxnSpLocks noChangeShapeType="1"/>
            <a:stCxn id="115" idx="2"/>
            <a:endCxn id="102" idx="0"/>
          </p:cNvCxnSpPr>
          <p:nvPr/>
        </p:nvCxnSpPr>
        <p:spPr bwMode="auto">
          <a:xfrm rot="16200000" flipH="1">
            <a:off x="3471466" y="1654572"/>
            <a:ext cx="260350" cy="1577181"/>
          </a:xfrm>
          <a:prstGeom prst="bentConnector3">
            <a:avLst>
              <a:gd name="adj1" fmla="val 50000"/>
            </a:avLst>
          </a:prstGeom>
          <a:noFill/>
          <a:ln w="9525">
            <a:solidFill>
              <a:schemeClr val="tx1"/>
            </a:solidFill>
            <a:miter lim="800000"/>
            <a:headEnd/>
            <a:tailEnd/>
          </a:ln>
          <a:effectLst/>
        </p:spPr>
      </p:cxnSp>
      <p:sp>
        <p:nvSpPr>
          <p:cNvPr id="105" name="Text Box 147"/>
          <p:cNvSpPr txBox="1">
            <a:spLocks noChangeArrowheads="1"/>
          </p:cNvSpPr>
          <p:nvPr/>
        </p:nvSpPr>
        <p:spPr bwMode="auto">
          <a:xfrm>
            <a:off x="6296025" y="2090738"/>
            <a:ext cx="784225" cy="161583"/>
          </a:xfrm>
          <a:prstGeom prst="rect">
            <a:avLst/>
          </a:prstGeom>
          <a:noFill/>
          <a:ln w="9525">
            <a:solidFill>
              <a:schemeClr val="tx1"/>
            </a:solidFill>
            <a:miter lim="800000"/>
            <a:headEnd/>
            <a:tailEnd/>
          </a:ln>
          <a:effectLst/>
        </p:spPr>
        <p:txBody>
          <a:bodyPr lIns="0" tIns="0" rIns="0" bIns="0">
            <a:spAutoFit/>
          </a:bodyPr>
          <a:lstStyle/>
          <a:p>
            <a:pPr algn="ctr"/>
            <a:r>
              <a:rPr kumimoji="0" lang="en-US" altLang="zh-CN" sz="1050" b="1" dirty="0" err="1">
                <a:latin typeface="Batang" pitchFamily="18" charset="-127"/>
                <a:ea typeface="宋体" charset="-122"/>
              </a:rPr>
              <a:t>loadfiles</a:t>
            </a:r>
            <a:endParaRPr kumimoji="0" lang="en-US" altLang="zh-CN" sz="1000" b="1" dirty="0">
              <a:latin typeface="Batang" pitchFamily="18" charset="-127"/>
              <a:ea typeface="宋体" charset="-122"/>
            </a:endParaRPr>
          </a:p>
        </p:txBody>
      </p:sp>
      <p:sp>
        <p:nvSpPr>
          <p:cNvPr id="106" name="Text Box 148"/>
          <p:cNvSpPr txBox="1">
            <a:spLocks noChangeArrowheads="1"/>
          </p:cNvSpPr>
          <p:nvPr/>
        </p:nvSpPr>
        <p:spPr bwMode="auto">
          <a:xfrm>
            <a:off x="7162800" y="2089150"/>
            <a:ext cx="1066800" cy="161583"/>
          </a:xfrm>
          <a:prstGeom prst="rect">
            <a:avLst/>
          </a:prstGeom>
          <a:noFill/>
          <a:ln w="9525">
            <a:solidFill>
              <a:schemeClr val="tx1"/>
            </a:solidFill>
            <a:miter lim="800000"/>
            <a:headEnd/>
            <a:tailEnd/>
          </a:ln>
          <a:effectLst/>
        </p:spPr>
        <p:txBody>
          <a:bodyPr lIns="0" tIns="0" rIns="0" bIns="0">
            <a:spAutoFit/>
          </a:bodyPr>
          <a:lstStyle/>
          <a:p>
            <a:pPr algn="ctr"/>
            <a:r>
              <a:rPr kumimoji="0" lang="en-US" altLang="zh-CN" sz="1050" b="1" dirty="0" err="1">
                <a:latin typeface="Batang" pitchFamily="18" charset="-127"/>
                <a:ea typeface="宋体" charset="-122"/>
              </a:rPr>
              <a:t>loadXMLFiles</a:t>
            </a:r>
            <a:endParaRPr kumimoji="0" lang="en-US" altLang="zh-CN" sz="1000" b="1" dirty="0">
              <a:latin typeface="Batang" pitchFamily="18" charset="-127"/>
              <a:ea typeface="宋体" charset="-122"/>
            </a:endParaRPr>
          </a:p>
        </p:txBody>
      </p:sp>
      <p:sp>
        <p:nvSpPr>
          <p:cNvPr id="107" name="Text Box 149"/>
          <p:cNvSpPr txBox="1">
            <a:spLocks noChangeArrowheads="1"/>
          </p:cNvSpPr>
          <p:nvPr/>
        </p:nvSpPr>
        <p:spPr bwMode="auto">
          <a:xfrm>
            <a:off x="6518275" y="2595563"/>
            <a:ext cx="346075" cy="161583"/>
          </a:xfrm>
          <a:prstGeom prst="rect">
            <a:avLst/>
          </a:prstGeom>
          <a:noFill/>
          <a:ln w="9525">
            <a:solidFill>
              <a:schemeClr val="tx1"/>
            </a:solidFill>
            <a:miter lim="800000"/>
            <a:headEnd/>
            <a:tailEnd/>
          </a:ln>
          <a:effectLst/>
        </p:spPr>
        <p:txBody>
          <a:bodyPr lIns="0" tIns="0" rIns="0" bIns="0">
            <a:spAutoFit/>
          </a:bodyPr>
          <a:lstStyle/>
          <a:p>
            <a:pPr algn="ctr"/>
            <a:r>
              <a:rPr kumimoji="0" lang="en-US" altLang="zh-CN" sz="1050" b="1" dirty="0">
                <a:latin typeface="Batang" pitchFamily="18" charset="-127"/>
                <a:ea typeface="宋体" charset="-122"/>
              </a:rPr>
              <a:t>com</a:t>
            </a:r>
            <a:endParaRPr kumimoji="0" lang="en-US" altLang="zh-CN" sz="1000" b="1" dirty="0">
              <a:latin typeface="Batang" pitchFamily="18" charset="-127"/>
              <a:ea typeface="宋体" charset="-122"/>
            </a:endParaRPr>
          </a:p>
        </p:txBody>
      </p:sp>
      <p:sp>
        <p:nvSpPr>
          <p:cNvPr id="108" name="Text Box 150"/>
          <p:cNvSpPr txBox="1">
            <a:spLocks noChangeArrowheads="1"/>
          </p:cNvSpPr>
          <p:nvPr/>
        </p:nvSpPr>
        <p:spPr bwMode="auto">
          <a:xfrm>
            <a:off x="6286500" y="3014663"/>
            <a:ext cx="800100" cy="161583"/>
          </a:xfrm>
          <a:prstGeom prst="rect">
            <a:avLst/>
          </a:prstGeom>
          <a:noFill/>
          <a:ln w="9525">
            <a:solidFill>
              <a:schemeClr val="tx1"/>
            </a:solidFill>
            <a:miter lim="800000"/>
            <a:headEnd/>
            <a:tailEnd/>
          </a:ln>
          <a:effectLst/>
        </p:spPr>
        <p:txBody>
          <a:bodyPr lIns="0" tIns="0" rIns="0" bIns="0">
            <a:spAutoFit/>
          </a:bodyPr>
          <a:lstStyle/>
          <a:p>
            <a:pPr algn="ctr"/>
            <a:r>
              <a:rPr kumimoji="0" lang="en-US" altLang="zh-TW" sz="1050" b="1" dirty="0" err="1"/>
              <a:t>itbg</a:t>
            </a:r>
            <a:endParaRPr kumimoji="0" lang="en-US" altLang="zh-CN" sz="1000" b="1" dirty="0">
              <a:latin typeface="Batang" pitchFamily="18" charset="-127"/>
              <a:ea typeface="宋体" charset="-122"/>
            </a:endParaRPr>
          </a:p>
        </p:txBody>
      </p:sp>
      <p:cxnSp>
        <p:nvCxnSpPr>
          <p:cNvPr id="109" name="AutoShape 151"/>
          <p:cNvCxnSpPr>
            <a:cxnSpLocks noChangeShapeType="1"/>
            <a:stCxn id="107" idx="2"/>
            <a:endCxn id="108" idx="0"/>
          </p:cNvCxnSpPr>
          <p:nvPr/>
        </p:nvCxnSpPr>
        <p:spPr bwMode="auto">
          <a:xfrm rot="5400000">
            <a:off x="6560174" y="2883523"/>
            <a:ext cx="257517" cy="4763"/>
          </a:xfrm>
          <a:prstGeom prst="bentConnector3">
            <a:avLst>
              <a:gd name="adj1" fmla="val 50000"/>
            </a:avLst>
          </a:prstGeom>
          <a:noFill/>
          <a:ln w="9525">
            <a:solidFill>
              <a:schemeClr val="tx1"/>
            </a:solidFill>
            <a:miter lim="800000"/>
            <a:headEnd/>
            <a:tailEnd/>
          </a:ln>
          <a:effectLst/>
        </p:spPr>
      </p:cxnSp>
      <p:cxnSp>
        <p:nvCxnSpPr>
          <p:cNvPr id="110" name="AutoShape 152"/>
          <p:cNvCxnSpPr>
            <a:cxnSpLocks noChangeShapeType="1"/>
            <a:stCxn id="105" idx="2"/>
            <a:endCxn id="107" idx="0"/>
          </p:cNvCxnSpPr>
          <p:nvPr/>
        </p:nvCxnSpPr>
        <p:spPr bwMode="auto">
          <a:xfrm rot="16200000" flipH="1">
            <a:off x="6518104" y="2422354"/>
            <a:ext cx="343242" cy="3175"/>
          </a:xfrm>
          <a:prstGeom prst="bentConnector3">
            <a:avLst>
              <a:gd name="adj1" fmla="val 50000"/>
            </a:avLst>
          </a:prstGeom>
          <a:noFill/>
          <a:ln w="9525">
            <a:solidFill>
              <a:schemeClr val="tx1"/>
            </a:solidFill>
            <a:miter lim="800000"/>
            <a:headEnd/>
            <a:tailEnd/>
          </a:ln>
          <a:effectLst/>
        </p:spPr>
      </p:cxnSp>
      <p:sp>
        <p:nvSpPr>
          <p:cNvPr id="111" name="Text Box 153"/>
          <p:cNvSpPr txBox="1">
            <a:spLocks noChangeArrowheads="1"/>
          </p:cNvSpPr>
          <p:nvPr/>
        </p:nvSpPr>
        <p:spPr bwMode="auto">
          <a:xfrm>
            <a:off x="7369175" y="2595563"/>
            <a:ext cx="573088" cy="169277"/>
          </a:xfrm>
          <a:prstGeom prst="rect">
            <a:avLst/>
          </a:prstGeom>
          <a:noFill/>
          <a:ln w="9525">
            <a:solidFill>
              <a:schemeClr val="tx1"/>
            </a:solidFill>
            <a:miter lim="800000"/>
            <a:headEnd/>
            <a:tailEnd/>
          </a:ln>
          <a:effectLst/>
        </p:spPr>
        <p:txBody>
          <a:bodyPr lIns="0" tIns="0" rIns="0" bIns="0">
            <a:spAutoFit/>
          </a:bodyPr>
          <a:lstStyle/>
          <a:p>
            <a:pPr algn="ctr"/>
            <a:r>
              <a:rPr kumimoji="0" lang="en-US" altLang="zh-CN" sz="1100" b="1" dirty="0">
                <a:latin typeface="Batang" pitchFamily="18" charset="-127"/>
                <a:ea typeface="宋体" charset="-122"/>
              </a:rPr>
              <a:t>com</a:t>
            </a:r>
            <a:endParaRPr kumimoji="0" lang="en-US" altLang="zh-CN" sz="1000" b="1" dirty="0">
              <a:latin typeface="Batang" pitchFamily="18" charset="-127"/>
              <a:ea typeface="宋体" charset="-122"/>
            </a:endParaRPr>
          </a:p>
        </p:txBody>
      </p:sp>
      <p:sp>
        <p:nvSpPr>
          <p:cNvPr id="112" name="Text Box 154"/>
          <p:cNvSpPr txBox="1">
            <a:spLocks noChangeArrowheads="1"/>
          </p:cNvSpPr>
          <p:nvPr/>
        </p:nvSpPr>
        <p:spPr bwMode="auto">
          <a:xfrm>
            <a:off x="7239000" y="3022600"/>
            <a:ext cx="830263" cy="169277"/>
          </a:xfrm>
          <a:prstGeom prst="rect">
            <a:avLst/>
          </a:prstGeom>
          <a:noFill/>
          <a:ln w="9525">
            <a:solidFill>
              <a:schemeClr val="tx1"/>
            </a:solidFill>
            <a:miter lim="800000"/>
            <a:headEnd/>
            <a:tailEnd/>
          </a:ln>
          <a:effectLst/>
        </p:spPr>
        <p:txBody>
          <a:bodyPr lIns="0" tIns="0" rIns="0" bIns="0">
            <a:spAutoFit/>
          </a:bodyPr>
          <a:lstStyle/>
          <a:p>
            <a:pPr algn="ctr"/>
            <a:r>
              <a:rPr kumimoji="0" lang="en-US" altLang="zh-TW" sz="1100" b="1" dirty="0" err="1"/>
              <a:t>itbg</a:t>
            </a:r>
            <a:endParaRPr kumimoji="0" lang="en-US" altLang="zh-CN" sz="1000" b="1" dirty="0"/>
          </a:p>
        </p:txBody>
      </p:sp>
      <p:cxnSp>
        <p:nvCxnSpPr>
          <p:cNvPr id="113" name="AutoShape 155"/>
          <p:cNvCxnSpPr>
            <a:cxnSpLocks noChangeShapeType="1"/>
            <a:stCxn id="111" idx="2"/>
            <a:endCxn id="112" idx="0"/>
          </p:cNvCxnSpPr>
          <p:nvPr/>
        </p:nvCxnSpPr>
        <p:spPr bwMode="auto">
          <a:xfrm rot="5400000">
            <a:off x="7526046" y="2892927"/>
            <a:ext cx="257760" cy="1587"/>
          </a:xfrm>
          <a:prstGeom prst="bentConnector3">
            <a:avLst>
              <a:gd name="adj1" fmla="val 50000"/>
            </a:avLst>
          </a:prstGeom>
          <a:noFill/>
          <a:ln w="9525">
            <a:solidFill>
              <a:schemeClr val="tx1"/>
            </a:solidFill>
            <a:miter lim="800000"/>
            <a:headEnd/>
            <a:tailEnd/>
          </a:ln>
          <a:effectLst/>
        </p:spPr>
      </p:cxnSp>
      <p:cxnSp>
        <p:nvCxnSpPr>
          <p:cNvPr id="114" name="AutoShape 156"/>
          <p:cNvCxnSpPr>
            <a:cxnSpLocks noChangeShapeType="1"/>
            <a:stCxn id="105" idx="0"/>
            <a:endCxn id="69" idx="2"/>
          </p:cNvCxnSpPr>
          <p:nvPr/>
        </p:nvCxnSpPr>
        <p:spPr bwMode="auto">
          <a:xfrm rot="16200000" flipV="1">
            <a:off x="5010373" y="412972"/>
            <a:ext cx="719773" cy="2635759"/>
          </a:xfrm>
          <a:prstGeom prst="bentConnector3">
            <a:avLst>
              <a:gd name="adj1" fmla="val 50000"/>
            </a:avLst>
          </a:prstGeom>
          <a:noFill/>
          <a:ln w="9525">
            <a:solidFill>
              <a:schemeClr val="tx1"/>
            </a:solidFill>
            <a:miter lim="800000"/>
            <a:headEnd/>
            <a:tailEnd/>
          </a:ln>
          <a:effectLst/>
        </p:spPr>
      </p:cxnSp>
      <p:sp>
        <p:nvSpPr>
          <p:cNvPr id="115" name="Text Box 157"/>
          <p:cNvSpPr txBox="1">
            <a:spLocks noChangeArrowheads="1"/>
          </p:cNvSpPr>
          <p:nvPr/>
        </p:nvSpPr>
        <p:spPr bwMode="auto">
          <a:xfrm>
            <a:off x="2452688" y="2090738"/>
            <a:ext cx="720725" cy="222250"/>
          </a:xfrm>
          <a:prstGeom prst="rect">
            <a:avLst/>
          </a:prstGeom>
          <a:noFill/>
          <a:ln w="9525">
            <a:solidFill>
              <a:schemeClr val="tx1"/>
            </a:solidFill>
            <a:miter lim="800000"/>
            <a:headEnd/>
            <a:tailEnd/>
          </a:ln>
          <a:effectLst/>
        </p:spPr>
        <p:txBody>
          <a:bodyPr lIns="0" tIns="0" rIns="0" bIns="0">
            <a:spAutoFit/>
          </a:bodyPr>
          <a:lstStyle/>
          <a:p>
            <a:pPr algn="ctr"/>
            <a:r>
              <a:rPr kumimoji="0" lang="en-US" altLang="zh-CN" sz="1200" b="1" dirty="0">
                <a:latin typeface="Batang" pitchFamily="18" charset="-127"/>
                <a:ea typeface="宋体" charset="-122"/>
              </a:rPr>
              <a:t>codebase</a:t>
            </a:r>
            <a:r>
              <a:rPr kumimoji="0" lang="en-US" altLang="zh-CN" sz="1400" dirty="0">
                <a:solidFill>
                  <a:schemeClr val="hlink"/>
                </a:solidFill>
                <a:latin typeface="Batang" pitchFamily="18" charset="-127"/>
                <a:ea typeface="宋体" charset="-122"/>
              </a:rPr>
              <a:t> </a:t>
            </a:r>
          </a:p>
        </p:txBody>
      </p:sp>
      <p:sp>
        <p:nvSpPr>
          <p:cNvPr id="116" name="Text Box 158"/>
          <p:cNvSpPr txBox="1">
            <a:spLocks noChangeArrowheads="1"/>
          </p:cNvSpPr>
          <p:nvPr/>
        </p:nvSpPr>
        <p:spPr bwMode="auto">
          <a:xfrm>
            <a:off x="2265363" y="2566988"/>
            <a:ext cx="720725" cy="184666"/>
          </a:xfrm>
          <a:prstGeom prst="rect">
            <a:avLst/>
          </a:prstGeom>
          <a:noFill/>
          <a:ln w="9525">
            <a:solidFill>
              <a:schemeClr val="tx1"/>
            </a:solidFill>
            <a:miter lim="800000"/>
            <a:headEnd/>
            <a:tailEnd/>
          </a:ln>
          <a:effectLst/>
        </p:spPr>
        <p:txBody>
          <a:bodyPr lIns="0" tIns="0" rIns="0" bIns="0">
            <a:spAutoFit/>
          </a:bodyPr>
          <a:lstStyle/>
          <a:p>
            <a:pPr algn="ctr"/>
            <a:r>
              <a:rPr kumimoji="0" lang="en-US" altLang="zh-CN" sz="1200" b="1" dirty="0">
                <a:latin typeface="Batang" pitchFamily="18" charset="-127"/>
                <a:ea typeface="宋体" charset="-122"/>
              </a:rPr>
              <a:t>com</a:t>
            </a:r>
            <a:r>
              <a:rPr kumimoji="0" lang="en-US" altLang="zh-CN" sz="1000" dirty="0">
                <a:solidFill>
                  <a:schemeClr val="hlink"/>
                </a:solidFill>
                <a:latin typeface="Batang" pitchFamily="18" charset="-127"/>
                <a:ea typeface="宋体" charset="-122"/>
              </a:rPr>
              <a:t> </a:t>
            </a:r>
          </a:p>
        </p:txBody>
      </p:sp>
      <p:sp>
        <p:nvSpPr>
          <p:cNvPr id="117" name="Text Box 159"/>
          <p:cNvSpPr txBox="1">
            <a:spLocks noChangeArrowheads="1"/>
          </p:cNvSpPr>
          <p:nvPr/>
        </p:nvSpPr>
        <p:spPr bwMode="auto">
          <a:xfrm>
            <a:off x="4102224" y="3341688"/>
            <a:ext cx="685800" cy="169277"/>
          </a:xfrm>
          <a:prstGeom prst="rect">
            <a:avLst/>
          </a:prstGeom>
          <a:noFill/>
          <a:ln w="9525">
            <a:solidFill>
              <a:schemeClr val="tx1"/>
            </a:solidFill>
            <a:miter lim="800000"/>
            <a:headEnd/>
            <a:tailEnd/>
          </a:ln>
          <a:effectLst/>
        </p:spPr>
        <p:txBody>
          <a:bodyPr lIns="0" tIns="0" rIns="0" bIns="0">
            <a:spAutoFit/>
          </a:bodyPr>
          <a:lstStyle/>
          <a:p>
            <a:pPr algn="ctr"/>
            <a:r>
              <a:rPr kumimoji="0" lang="en-US" altLang="zh-TW" sz="1100" b="1" dirty="0" err="1"/>
              <a:t>itbg</a:t>
            </a:r>
            <a:endParaRPr kumimoji="0" lang="en-US" altLang="zh-CN" sz="1000" b="1" dirty="0">
              <a:latin typeface="Batang" pitchFamily="18" charset="-127"/>
              <a:ea typeface="宋体" charset="-122"/>
            </a:endParaRPr>
          </a:p>
        </p:txBody>
      </p:sp>
      <p:cxnSp>
        <p:nvCxnSpPr>
          <p:cNvPr id="118" name="AutoShape 160"/>
          <p:cNvCxnSpPr>
            <a:cxnSpLocks noChangeShapeType="1"/>
            <a:stCxn id="101" idx="2"/>
            <a:endCxn id="117" idx="0"/>
          </p:cNvCxnSpPr>
          <p:nvPr/>
        </p:nvCxnSpPr>
        <p:spPr bwMode="auto">
          <a:xfrm rot="16200000" flipH="1">
            <a:off x="4290385" y="3186948"/>
            <a:ext cx="249823" cy="59655"/>
          </a:xfrm>
          <a:prstGeom prst="bentConnector3">
            <a:avLst>
              <a:gd name="adj1" fmla="val 50000"/>
            </a:avLst>
          </a:prstGeom>
          <a:noFill/>
          <a:ln w="9525">
            <a:solidFill>
              <a:schemeClr val="tx1"/>
            </a:solidFill>
            <a:miter lim="800000"/>
            <a:headEnd/>
            <a:tailEnd/>
          </a:ln>
          <a:effectLst/>
        </p:spPr>
      </p:cxnSp>
      <p:sp>
        <p:nvSpPr>
          <p:cNvPr id="119" name="Text Box 161"/>
          <p:cNvSpPr txBox="1">
            <a:spLocks noChangeArrowheads="1"/>
          </p:cNvSpPr>
          <p:nvPr/>
        </p:nvSpPr>
        <p:spPr bwMode="auto">
          <a:xfrm>
            <a:off x="4892675" y="2595563"/>
            <a:ext cx="365125" cy="169277"/>
          </a:xfrm>
          <a:prstGeom prst="rect">
            <a:avLst/>
          </a:prstGeom>
          <a:noFill/>
          <a:ln w="9525">
            <a:solidFill>
              <a:schemeClr val="tx1"/>
            </a:solidFill>
            <a:miter lim="800000"/>
            <a:headEnd/>
            <a:tailEnd/>
          </a:ln>
          <a:effectLst/>
        </p:spPr>
        <p:txBody>
          <a:bodyPr lIns="0" tIns="0" rIns="0" bIns="0">
            <a:spAutoFit/>
          </a:bodyPr>
          <a:lstStyle/>
          <a:p>
            <a:pPr algn="ctr"/>
            <a:r>
              <a:rPr kumimoji="0" lang="en-US" altLang="zh-CN" sz="1100" b="1" dirty="0">
                <a:latin typeface="Batang" pitchFamily="18" charset="-127"/>
                <a:ea typeface="宋体" charset="-122"/>
              </a:rPr>
              <a:t>com </a:t>
            </a:r>
            <a:endParaRPr kumimoji="0" lang="en-US" altLang="zh-CN" sz="1000" b="1" dirty="0">
              <a:latin typeface="Batang" pitchFamily="18" charset="-127"/>
              <a:ea typeface="宋体" charset="-122"/>
            </a:endParaRPr>
          </a:p>
        </p:txBody>
      </p:sp>
      <p:sp>
        <p:nvSpPr>
          <p:cNvPr id="120" name="Text Box 162"/>
          <p:cNvSpPr txBox="1">
            <a:spLocks noChangeArrowheads="1"/>
          </p:cNvSpPr>
          <p:nvPr/>
        </p:nvSpPr>
        <p:spPr bwMode="auto">
          <a:xfrm>
            <a:off x="4762500" y="3001963"/>
            <a:ext cx="647700" cy="169277"/>
          </a:xfrm>
          <a:prstGeom prst="rect">
            <a:avLst/>
          </a:prstGeom>
          <a:noFill/>
          <a:ln w="9525">
            <a:solidFill>
              <a:schemeClr val="tx1"/>
            </a:solidFill>
            <a:miter lim="800000"/>
            <a:headEnd/>
            <a:tailEnd/>
          </a:ln>
          <a:effectLst/>
        </p:spPr>
        <p:txBody>
          <a:bodyPr lIns="0" tIns="0" rIns="0" bIns="0">
            <a:spAutoFit/>
          </a:bodyPr>
          <a:lstStyle/>
          <a:p>
            <a:pPr algn="ctr"/>
            <a:r>
              <a:rPr kumimoji="0" lang="en-US" altLang="zh-TW" sz="1100" b="1" dirty="0" err="1"/>
              <a:t>itbg</a:t>
            </a:r>
            <a:endParaRPr kumimoji="0" lang="en-US" altLang="zh-CN" sz="1000" b="1" dirty="0">
              <a:latin typeface="Batang" pitchFamily="18" charset="-127"/>
              <a:ea typeface="宋体" charset="-122"/>
            </a:endParaRPr>
          </a:p>
        </p:txBody>
      </p:sp>
      <p:cxnSp>
        <p:nvCxnSpPr>
          <p:cNvPr id="121" name="AutoShape 164"/>
          <p:cNvCxnSpPr>
            <a:cxnSpLocks noChangeShapeType="1"/>
            <a:stCxn id="106" idx="0"/>
            <a:endCxn id="69" idx="2"/>
          </p:cNvCxnSpPr>
          <p:nvPr/>
        </p:nvCxnSpPr>
        <p:spPr bwMode="auto">
          <a:xfrm rot="16200000" flipV="1">
            <a:off x="5515198" y="-91853"/>
            <a:ext cx="718185" cy="3643821"/>
          </a:xfrm>
          <a:prstGeom prst="bentConnector3">
            <a:avLst>
              <a:gd name="adj1" fmla="val 50000"/>
            </a:avLst>
          </a:prstGeom>
          <a:noFill/>
          <a:ln w="9525">
            <a:solidFill>
              <a:schemeClr val="tx1"/>
            </a:solidFill>
            <a:miter lim="800000"/>
            <a:headEnd/>
            <a:tailEnd/>
          </a:ln>
          <a:effectLst/>
        </p:spPr>
      </p:cxnSp>
      <p:cxnSp>
        <p:nvCxnSpPr>
          <p:cNvPr id="122" name="AutoShape 165"/>
          <p:cNvCxnSpPr>
            <a:cxnSpLocks noChangeShapeType="1"/>
            <a:stCxn id="106" idx="2"/>
            <a:endCxn id="111" idx="0"/>
          </p:cNvCxnSpPr>
          <p:nvPr/>
        </p:nvCxnSpPr>
        <p:spPr bwMode="auto">
          <a:xfrm rot="5400000">
            <a:off x="7503545" y="2402908"/>
            <a:ext cx="344830" cy="40481"/>
          </a:xfrm>
          <a:prstGeom prst="bentConnector3">
            <a:avLst>
              <a:gd name="adj1" fmla="val 50000"/>
            </a:avLst>
          </a:prstGeom>
          <a:noFill/>
          <a:ln w="9525">
            <a:solidFill>
              <a:schemeClr val="tx1"/>
            </a:solidFill>
            <a:miter lim="800000"/>
            <a:headEnd/>
            <a:tailEnd/>
          </a:ln>
          <a:effectLst/>
        </p:spPr>
      </p:cxnSp>
      <p:cxnSp>
        <p:nvCxnSpPr>
          <p:cNvPr id="123" name="AutoShape 168"/>
          <p:cNvCxnSpPr>
            <a:cxnSpLocks noChangeShapeType="1"/>
            <a:stCxn id="96" idx="0"/>
            <a:endCxn id="69" idx="2"/>
          </p:cNvCxnSpPr>
          <p:nvPr/>
        </p:nvCxnSpPr>
        <p:spPr bwMode="auto">
          <a:xfrm rot="16200000" flipV="1">
            <a:off x="4582939" y="840406"/>
            <a:ext cx="719773" cy="1780891"/>
          </a:xfrm>
          <a:prstGeom prst="bentConnector3">
            <a:avLst>
              <a:gd name="adj1" fmla="val 50000"/>
            </a:avLst>
          </a:prstGeom>
          <a:noFill/>
          <a:ln w="9525">
            <a:solidFill>
              <a:schemeClr val="tx1"/>
            </a:solidFill>
            <a:miter lim="800000"/>
            <a:headEnd/>
            <a:tailEnd/>
          </a:ln>
          <a:effectLst/>
        </p:spPr>
      </p:cxnSp>
      <p:cxnSp>
        <p:nvCxnSpPr>
          <p:cNvPr id="124" name="AutoShape 169"/>
          <p:cNvCxnSpPr>
            <a:cxnSpLocks noChangeShapeType="1"/>
            <a:stCxn id="115" idx="2"/>
            <a:endCxn id="127" idx="0"/>
          </p:cNvCxnSpPr>
          <p:nvPr/>
        </p:nvCxnSpPr>
        <p:spPr bwMode="auto">
          <a:xfrm rot="16200000" flipH="1">
            <a:off x="3026507" y="2099531"/>
            <a:ext cx="251916" cy="678829"/>
          </a:xfrm>
          <a:prstGeom prst="bentConnector3">
            <a:avLst>
              <a:gd name="adj1" fmla="val 50000"/>
            </a:avLst>
          </a:prstGeom>
          <a:noFill/>
          <a:ln w="9525">
            <a:solidFill>
              <a:schemeClr val="tx1"/>
            </a:solidFill>
            <a:miter lim="800000"/>
            <a:headEnd/>
            <a:tailEnd/>
          </a:ln>
          <a:effectLst/>
        </p:spPr>
      </p:cxnSp>
      <p:sp>
        <p:nvSpPr>
          <p:cNvPr id="125" name="Text Box 170"/>
          <p:cNvSpPr txBox="1">
            <a:spLocks noChangeArrowheads="1"/>
          </p:cNvSpPr>
          <p:nvPr/>
        </p:nvSpPr>
        <p:spPr bwMode="auto">
          <a:xfrm>
            <a:off x="3059832" y="2895600"/>
            <a:ext cx="831850" cy="169277"/>
          </a:xfrm>
          <a:prstGeom prst="rect">
            <a:avLst/>
          </a:prstGeom>
          <a:noFill/>
          <a:ln w="9525">
            <a:solidFill>
              <a:schemeClr val="tx1"/>
            </a:solidFill>
            <a:miter lim="800000"/>
            <a:headEnd/>
            <a:tailEnd/>
          </a:ln>
          <a:effectLst/>
        </p:spPr>
        <p:txBody>
          <a:bodyPr lIns="0" tIns="0" rIns="0" bIns="0">
            <a:spAutoFit/>
          </a:bodyPr>
          <a:lstStyle/>
          <a:p>
            <a:pPr algn="ctr"/>
            <a:r>
              <a:rPr kumimoji="0" lang="en-US" altLang="zh-TW" sz="1100" b="1" dirty="0" err="1">
                <a:latin typeface="Batang" pitchFamily="18" charset="-127"/>
                <a:ea typeface="宋体" charset="-122"/>
              </a:rPr>
              <a:t>jsp</a:t>
            </a:r>
            <a:endParaRPr kumimoji="0" lang="en-US" altLang="zh-CN" sz="1000" b="1" dirty="0">
              <a:latin typeface="Batang" pitchFamily="18" charset="-127"/>
              <a:ea typeface="宋体" charset="-122"/>
            </a:endParaRPr>
          </a:p>
        </p:txBody>
      </p:sp>
      <p:cxnSp>
        <p:nvCxnSpPr>
          <p:cNvPr id="126" name="AutoShape 171"/>
          <p:cNvCxnSpPr>
            <a:cxnSpLocks noChangeShapeType="1"/>
            <a:stCxn id="127" idx="2"/>
            <a:endCxn id="125" idx="0"/>
          </p:cNvCxnSpPr>
          <p:nvPr/>
        </p:nvCxnSpPr>
        <p:spPr bwMode="auto">
          <a:xfrm rot="5400000">
            <a:off x="3410804" y="2814524"/>
            <a:ext cx="146030" cy="16123"/>
          </a:xfrm>
          <a:prstGeom prst="bentConnector3">
            <a:avLst>
              <a:gd name="adj1" fmla="val 50000"/>
            </a:avLst>
          </a:prstGeom>
          <a:noFill/>
          <a:ln w="9525">
            <a:solidFill>
              <a:schemeClr val="tx1"/>
            </a:solidFill>
            <a:miter lim="800000"/>
            <a:headEnd/>
            <a:tailEnd/>
          </a:ln>
          <a:effectLst/>
        </p:spPr>
      </p:cxnSp>
      <p:sp>
        <p:nvSpPr>
          <p:cNvPr id="127" name="Text Box 172"/>
          <p:cNvSpPr txBox="1">
            <a:spLocks noChangeArrowheads="1"/>
          </p:cNvSpPr>
          <p:nvPr/>
        </p:nvSpPr>
        <p:spPr bwMode="auto">
          <a:xfrm>
            <a:off x="3059832" y="2564904"/>
            <a:ext cx="864096" cy="184666"/>
          </a:xfrm>
          <a:prstGeom prst="rect">
            <a:avLst/>
          </a:prstGeom>
          <a:noFill/>
          <a:ln w="9525">
            <a:solidFill>
              <a:schemeClr val="tx1"/>
            </a:solidFill>
            <a:miter lim="800000"/>
            <a:headEnd/>
            <a:tailEnd/>
          </a:ln>
          <a:effectLst/>
        </p:spPr>
        <p:txBody>
          <a:bodyPr wrap="square" lIns="0" tIns="0" rIns="0" bIns="0">
            <a:spAutoFit/>
          </a:bodyPr>
          <a:lstStyle/>
          <a:p>
            <a:pPr algn="ctr"/>
            <a:r>
              <a:rPr kumimoji="0" lang="en-US" altLang="zh-CN" sz="1200" b="1" dirty="0" err="1"/>
              <a:t>netmarkets</a:t>
            </a:r>
            <a:r>
              <a:rPr kumimoji="0" lang="en-US" altLang="zh-CN" sz="1200" b="1" dirty="0">
                <a:latin typeface="Batang" pitchFamily="18" charset="-127"/>
                <a:ea typeface="宋体" charset="-122"/>
              </a:rPr>
              <a:t> </a:t>
            </a:r>
            <a:endParaRPr kumimoji="0" lang="en-US" altLang="zh-CN" sz="1000" b="1" dirty="0">
              <a:latin typeface="Batang" pitchFamily="18" charset="-127"/>
              <a:ea typeface="宋体" charset="-122"/>
            </a:endParaRPr>
          </a:p>
        </p:txBody>
      </p:sp>
      <p:sp>
        <p:nvSpPr>
          <p:cNvPr id="128" name="Text Box 173"/>
          <p:cNvSpPr txBox="1">
            <a:spLocks noChangeArrowheads="1"/>
          </p:cNvSpPr>
          <p:nvPr/>
        </p:nvSpPr>
        <p:spPr bwMode="auto">
          <a:xfrm>
            <a:off x="3131840" y="3356992"/>
            <a:ext cx="831850" cy="169277"/>
          </a:xfrm>
          <a:prstGeom prst="rect">
            <a:avLst/>
          </a:prstGeom>
          <a:noFill/>
          <a:ln w="9525">
            <a:solidFill>
              <a:schemeClr val="tx1"/>
            </a:solidFill>
            <a:miter lim="800000"/>
            <a:headEnd/>
            <a:tailEnd/>
          </a:ln>
          <a:effectLst/>
        </p:spPr>
        <p:txBody>
          <a:bodyPr lIns="0" tIns="0" rIns="0" bIns="0">
            <a:spAutoFit/>
          </a:bodyPr>
          <a:lstStyle/>
          <a:p>
            <a:pPr algn="ctr"/>
            <a:r>
              <a:rPr kumimoji="0" lang="en-US" altLang="zh-TW" sz="1100" b="1" dirty="0"/>
              <a:t>com</a:t>
            </a:r>
            <a:endParaRPr kumimoji="0" lang="en-US" altLang="zh-CN" sz="1000" b="1" dirty="0">
              <a:latin typeface="Batang" pitchFamily="18" charset="-127"/>
              <a:ea typeface="宋体" charset="-122"/>
            </a:endParaRPr>
          </a:p>
        </p:txBody>
      </p:sp>
      <p:sp>
        <p:nvSpPr>
          <p:cNvPr id="129" name="Text Box 174"/>
          <p:cNvSpPr txBox="1">
            <a:spLocks noChangeArrowheads="1"/>
          </p:cNvSpPr>
          <p:nvPr/>
        </p:nvSpPr>
        <p:spPr bwMode="auto">
          <a:xfrm>
            <a:off x="3130550" y="3733800"/>
            <a:ext cx="831850" cy="169277"/>
          </a:xfrm>
          <a:prstGeom prst="rect">
            <a:avLst/>
          </a:prstGeom>
          <a:noFill/>
          <a:ln w="9525">
            <a:solidFill>
              <a:schemeClr val="tx1"/>
            </a:solidFill>
            <a:miter lim="800000"/>
            <a:headEnd/>
            <a:tailEnd/>
          </a:ln>
          <a:effectLst/>
        </p:spPr>
        <p:txBody>
          <a:bodyPr lIns="0" tIns="0" rIns="0" bIns="0">
            <a:spAutoFit/>
          </a:bodyPr>
          <a:lstStyle/>
          <a:p>
            <a:pPr algn="ctr"/>
            <a:r>
              <a:rPr kumimoji="0" lang="en-US" altLang="zh-TW" sz="1100" b="1" dirty="0" err="1"/>
              <a:t>itbg</a:t>
            </a:r>
            <a:endParaRPr kumimoji="0" lang="en-US" altLang="zh-CN" sz="1000" b="1" dirty="0">
              <a:latin typeface="Batang" pitchFamily="18" charset="-127"/>
              <a:ea typeface="宋体" charset="-122"/>
            </a:endParaRPr>
          </a:p>
        </p:txBody>
      </p:sp>
      <p:cxnSp>
        <p:nvCxnSpPr>
          <p:cNvPr id="130" name="AutoShape 175"/>
          <p:cNvCxnSpPr>
            <a:cxnSpLocks noChangeShapeType="1"/>
          </p:cNvCxnSpPr>
          <p:nvPr/>
        </p:nvCxnSpPr>
        <p:spPr bwMode="auto">
          <a:xfrm rot="16200000" flipH="1">
            <a:off x="3430587" y="3201988"/>
            <a:ext cx="295275" cy="6350"/>
          </a:xfrm>
          <a:prstGeom prst="bentConnector3">
            <a:avLst>
              <a:gd name="adj1" fmla="val 50000"/>
            </a:avLst>
          </a:prstGeom>
          <a:noFill/>
          <a:ln w="9525">
            <a:solidFill>
              <a:schemeClr val="tx1"/>
            </a:solidFill>
            <a:miter lim="800000"/>
            <a:headEnd/>
            <a:tailEnd/>
          </a:ln>
          <a:effectLst/>
        </p:spPr>
      </p:cxnSp>
      <p:cxnSp>
        <p:nvCxnSpPr>
          <p:cNvPr id="131" name="AutoShape 176"/>
          <p:cNvCxnSpPr>
            <a:cxnSpLocks noChangeShapeType="1"/>
            <a:stCxn id="128" idx="2"/>
            <a:endCxn id="129" idx="0"/>
          </p:cNvCxnSpPr>
          <p:nvPr/>
        </p:nvCxnSpPr>
        <p:spPr bwMode="auto">
          <a:xfrm rot="5400000">
            <a:off x="3443355" y="3629389"/>
            <a:ext cx="207531" cy="1290"/>
          </a:xfrm>
          <a:prstGeom prst="straightConnector1">
            <a:avLst/>
          </a:prstGeom>
          <a:noFill/>
          <a:ln w="9525">
            <a:solidFill>
              <a:schemeClr val="tx1"/>
            </a:solidFill>
            <a:round/>
            <a:headEnd/>
            <a:tailEnd/>
          </a:ln>
          <a:effectLst/>
        </p:spPr>
      </p:cxnSp>
      <p:sp>
        <p:nvSpPr>
          <p:cNvPr id="213" name="内容占位符 2"/>
          <p:cNvSpPr>
            <a:spLocks noGrp="1"/>
          </p:cNvSpPr>
          <p:nvPr>
            <p:ph idx="1"/>
          </p:nvPr>
        </p:nvSpPr>
        <p:spPr>
          <a:xfrm>
            <a:off x="251520" y="3942928"/>
            <a:ext cx="8297168" cy="2222376"/>
          </a:xfrm>
        </p:spPr>
        <p:txBody>
          <a:bodyPr/>
          <a:lstStyle/>
          <a:p>
            <a:pPr lvl="1">
              <a:buNone/>
            </a:pPr>
            <a:r>
              <a:rPr lang="en-US" altLang="zh-CN" sz="1500" b="1" dirty="0" smtClean="0">
                <a:ea typeface="宋体" pitchFamily="2" charset="-122"/>
              </a:rPr>
              <a:t>1</a:t>
            </a:r>
            <a:r>
              <a:rPr lang="zh-CN" altLang="en-US" sz="1500" b="1" dirty="0" smtClean="0">
                <a:ea typeface="宋体" pitchFamily="2" charset="-122"/>
              </a:rPr>
              <a:t>、</a:t>
            </a:r>
            <a:r>
              <a:rPr lang="en-US" altLang="zh-CN" sz="1500" b="1" dirty="0" err="1" smtClean="0">
                <a:ea typeface="宋体" pitchFamily="2" charset="-122"/>
              </a:rPr>
              <a:t>wtCustom</a:t>
            </a:r>
            <a:r>
              <a:rPr lang="en-US" altLang="zh-CN" sz="1500" b="1" dirty="0" smtClean="0">
                <a:ea typeface="宋体" pitchFamily="2" charset="-122"/>
              </a:rPr>
              <a:t> </a:t>
            </a:r>
            <a:r>
              <a:rPr lang="zh-CN" altLang="en-US" sz="1500" b="1" dirty="0" smtClean="0">
                <a:ea typeface="宋体" pitchFamily="2" charset="-122"/>
              </a:rPr>
              <a:t>放入修改系统的</a:t>
            </a:r>
            <a:r>
              <a:rPr lang="en-US" altLang="zh-CN" sz="1500" b="1" dirty="0" err="1" smtClean="0">
                <a:ea typeface="宋体" pitchFamily="2" charset="-122"/>
              </a:rPr>
              <a:t>rbInfo</a:t>
            </a:r>
            <a:r>
              <a:rPr lang="zh-CN" altLang="en-US" sz="1500" b="1" dirty="0" smtClean="0">
                <a:ea typeface="宋体" pitchFamily="2" charset="-122"/>
              </a:rPr>
              <a:t>文件</a:t>
            </a:r>
            <a:endParaRPr lang="en-US" altLang="zh-CN" sz="1500" b="1" dirty="0" smtClean="0">
              <a:ea typeface="宋体" pitchFamily="2" charset="-122"/>
            </a:endParaRPr>
          </a:p>
          <a:p>
            <a:pPr lvl="1">
              <a:buNone/>
            </a:pPr>
            <a:r>
              <a:rPr lang="en-US" altLang="zh-CN" sz="1500" b="1" dirty="0" smtClean="0">
                <a:ea typeface="宋体" pitchFamily="2" charset="-122"/>
              </a:rPr>
              <a:t>2</a:t>
            </a:r>
            <a:r>
              <a:rPr lang="zh-CN" altLang="en-US" sz="1500" b="1" dirty="0" smtClean="0">
                <a:ea typeface="宋体" pitchFamily="2" charset="-122"/>
              </a:rPr>
              <a:t>、</a:t>
            </a:r>
            <a:r>
              <a:rPr lang="en-US" altLang="zh-CN" sz="1500" b="1" dirty="0" err="1" smtClean="0">
                <a:ea typeface="宋体" pitchFamily="2" charset="-122"/>
              </a:rPr>
              <a:t>wtSateArea</a:t>
            </a:r>
            <a:r>
              <a:rPr lang="en-US" altLang="zh-CN" sz="1500" b="1" dirty="0" smtClean="0">
                <a:ea typeface="宋体" pitchFamily="2" charset="-122"/>
              </a:rPr>
              <a:t> </a:t>
            </a:r>
            <a:r>
              <a:rPr lang="zh-CN" altLang="en-US" sz="1500" b="1" dirty="0" smtClean="0">
                <a:ea typeface="宋体" pitchFamily="2" charset="-122"/>
              </a:rPr>
              <a:t>下的</a:t>
            </a:r>
            <a:r>
              <a:rPr lang="en-US" altLang="zh-CN" sz="1500" b="1" dirty="0" err="1" smtClean="0">
                <a:ea typeface="宋体" pitchFamily="2" charset="-122"/>
              </a:rPr>
              <a:t>siteMod</a:t>
            </a:r>
            <a:r>
              <a:rPr lang="zh-CN" altLang="en-US" sz="1500" b="1" dirty="0" smtClean="0">
                <a:ea typeface="宋体" pitchFamily="2" charset="-122"/>
              </a:rPr>
              <a:t>文件中放入修改后的系统文件，比如</a:t>
            </a:r>
            <a:r>
              <a:rPr lang="en-US" altLang="zh-CN" sz="1500" b="1" dirty="0" smtClean="0">
                <a:ea typeface="宋体" pitchFamily="2" charset="-122"/>
              </a:rPr>
              <a:t>.</a:t>
            </a:r>
            <a:r>
              <a:rPr lang="en-US" altLang="zh-CN" sz="1500" b="1" dirty="0" err="1" smtClean="0">
                <a:ea typeface="宋体" pitchFamily="2" charset="-122"/>
              </a:rPr>
              <a:t>jspf</a:t>
            </a:r>
            <a:r>
              <a:rPr lang="zh-CN" altLang="en-US" sz="1500" b="1" dirty="0" smtClean="0">
                <a:ea typeface="宋体" pitchFamily="2" charset="-122"/>
              </a:rPr>
              <a:t>文件、</a:t>
            </a:r>
            <a:r>
              <a:rPr lang="en-US" altLang="zh-CN" sz="1500" b="1" dirty="0" smtClean="0">
                <a:ea typeface="宋体" pitchFamily="2" charset="-122"/>
              </a:rPr>
              <a:t>html</a:t>
            </a:r>
            <a:r>
              <a:rPr lang="zh-CN" altLang="en-US" sz="1500" b="1" dirty="0" smtClean="0">
                <a:ea typeface="宋体" pitchFamily="2" charset="-122"/>
              </a:rPr>
              <a:t>、</a:t>
            </a:r>
            <a:r>
              <a:rPr lang="en-US" altLang="zh-CN" sz="1500" b="1" dirty="0" smtClean="0">
                <a:ea typeface="宋体" pitchFamily="2" charset="-122"/>
              </a:rPr>
              <a:t>xml</a:t>
            </a:r>
            <a:r>
              <a:rPr lang="zh-CN" altLang="en-US" sz="1500" b="1" dirty="0" smtClean="0">
                <a:ea typeface="宋体" pitchFamily="2" charset="-122"/>
              </a:rPr>
              <a:t>；</a:t>
            </a:r>
            <a:r>
              <a:rPr lang="en-US" altLang="zh-CN" sz="1500" b="1" dirty="0" err="1" smtClean="0">
                <a:ea typeface="宋体" pitchFamily="2" charset="-122"/>
              </a:rPr>
              <a:t>ptcCurrent</a:t>
            </a:r>
            <a:r>
              <a:rPr lang="zh-CN" altLang="en-US" sz="1500" b="1" dirty="0" smtClean="0">
                <a:ea typeface="宋体" pitchFamily="2" charset="-122"/>
              </a:rPr>
              <a:t>文件放系统当前版本的文件；</a:t>
            </a:r>
            <a:r>
              <a:rPr lang="en-US" altLang="zh-CN" sz="1500" b="1" dirty="0" err="1" smtClean="0">
                <a:ea typeface="宋体" pitchFamily="2" charset="-122"/>
              </a:rPr>
              <a:t>ptcOrig</a:t>
            </a:r>
            <a:r>
              <a:rPr lang="zh-CN" altLang="en-US" sz="1500" b="1" dirty="0" smtClean="0">
                <a:ea typeface="宋体" pitchFamily="2" charset="-122"/>
              </a:rPr>
              <a:t>放系统最原始的文件</a:t>
            </a:r>
            <a:endParaRPr lang="en-US" altLang="zh-CN" sz="1500" b="1" dirty="0" smtClean="0">
              <a:ea typeface="宋体" pitchFamily="2" charset="-122"/>
            </a:endParaRPr>
          </a:p>
          <a:p>
            <a:pPr lvl="1">
              <a:buNone/>
            </a:pPr>
            <a:r>
              <a:rPr lang="en-US" altLang="zh-CN" sz="1500" b="1" dirty="0" smtClean="0">
                <a:ea typeface="宋体" pitchFamily="2" charset="-122"/>
              </a:rPr>
              <a:t> </a:t>
            </a:r>
            <a:r>
              <a:rPr lang="zh-CN" altLang="en-US" sz="1500" b="1" dirty="0" smtClean="0">
                <a:ea typeface="宋体" pitchFamily="2" charset="-122"/>
              </a:rPr>
              <a:t>     </a:t>
            </a:r>
            <a:r>
              <a:rPr lang="en-US" altLang="zh-CN" sz="1500" b="1" dirty="0" smtClean="0">
                <a:solidFill>
                  <a:srgbClr val="FF0000"/>
                </a:solidFill>
                <a:ea typeface="宋体" pitchFamily="2" charset="-122"/>
              </a:rPr>
              <a:t>ant -f bin/swmaint.xml </a:t>
            </a:r>
            <a:r>
              <a:rPr lang="en-US" altLang="zh-CN" sz="1500" b="1" dirty="0" err="1" smtClean="0">
                <a:solidFill>
                  <a:srgbClr val="FF0000"/>
                </a:solidFill>
                <a:ea typeface="宋体" pitchFamily="2" charset="-122"/>
              </a:rPr>
              <a:t>installSiteChanges</a:t>
            </a:r>
            <a:endParaRPr lang="en-US" altLang="zh-CN" sz="1500" b="1" dirty="0" smtClean="0">
              <a:solidFill>
                <a:srgbClr val="FF0000"/>
              </a:solidFill>
              <a:ea typeface="宋体" pitchFamily="2" charset="-122"/>
            </a:endParaRPr>
          </a:p>
          <a:p>
            <a:pPr lvl="1">
              <a:buNone/>
            </a:pPr>
            <a:r>
              <a:rPr lang="en-US" altLang="zh-CN" sz="1500" b="1" dirty="0" smtClean="0">
                <a:ea typeface="宋体" pitchFamily="2" charset="-122"/>
              </a:rPr>
              <a:t>3</a:t>
            </a:r>
            <a:r>
              <a:rPr lang="zh-CN" altLang="en-US" sz="1500" b="1" dirty="0" smtClean="0">
                <a:ea typeface="宋体" pitchFamily="2" charset="-122"/>
              </a:rPr>
              <a:t>、</a:t>
            </a:r>
            <a:r>
              <a:rPr lang="en-US" altLang="zh-CN" sz="1500" b="1" dirty="0" smtClean="0">
                <a:ea typeface="宋体" pitchFamily="2" charset="-122"/>
              </a:rPr>
              <a:t>codebase</a:t>
            </a:r>
            <a:r>
              <a:rPr lang="zh-CN" altLang="en-US" sz="1500" b="1" dirty="0" smtClean="0">
                <a:ea typeface="宋体" pitchFamily="2" charset="-122"/>
              </a:rPr>
              <a:t>是运行时目录，放编译后的</a:t>
            </a:r>
            <a:r>
              <a:rPr lang="en-US" altLang="zh-CN" sz="1500" b="1" dirty="0" smtClean="0">
                <a:ea typeface="宋体" pitchFamily="2" charset="-122"/>
              </a:rPr>
              <a:t>.class</a:t>
            </a:r>
            <a:r>
              <a:rPr lang="zh-CN" altLang="en-US" sz="1500" b="1" dirty="0" smtClean="0">
                <a:ea typeface="宋体" pitchFamily="2" charset="-122"/>
              </a:rPr>
              <a:t>文件、放</a:t>
            </a:r>
            <a:r>
              <a:rPr lang="en-US" altLang="zh-CN" sz="1500" b="1" dirty="0" smtClean="0">
                <a:ea typeface="宋体" pitchFamily="2" charset="-122"/>
              </a:rPr>
              <a:t>WEB</a:t>
            </a:r>
            <a:r>
              <a:rPr lang="zh-CN" altLang="en-US" sz="1500" b="1" dirty="0" smtClean="0">
                <a:ea typeface="宋体" pitchFamily="2" charset="-122"/>
              </a:rPr>
              <a:t>相关文件、放模板文件</a:t>
            </a:r>
            <a:r>
              <a:rPr lang="en-US" altLang="zh-CN" sz="1500" b="1" dirty="0" smtClean="0">
                <a:ea typeface="宋体" pitchFamily="2" charset="-122"/>
              </a:rPr>
              <a:t>(.html)</a:t>
            </a:r>
          </a:p>
          <a:p>
            <a:pPr lvl="1">
              <a:buNone/>
            </a:pPr>
            <a:r>
              <a:rPr lang="en-US" altLang="zh-CN" sz="1500" b="1" dirty="0" smtClean="0">
                <a:ea typeface="宋体" pitchFamily="2" charset="-122"/>
              </a:rPr>
              <a:t>4</a:t>
            </a:r>
            <a:r>
              <a:rPr lang="zh-CN" altLang="en-US" sz="1500" b="1" dirty="0" smtClean="0">
                <a:ea typeface="宋体" pitchFamily="2" charset="-122"/>
              </a:rPr>
              <a:t>、</a:t>
            </a:r>
            <a:r>
              <a:rPr lang="en-US" altLang="zh-CN" sz="1500" b="1" dirty="0" err="1" smtClean="0">
                <a:ea typeface="宋体" pitchFamily="2" charset="-122"/>
              </a:rPr>
              <a:t>src</a:t>
            </a:r>
            <a:r>
              <a:rPr lang="zh-CN" altLang="en-US" sz="1500" b="1" dirty="0" smtClean="0">
                <a:ea typeface="宋体" pitchFamily="2" charset="-122"/>
              </a:rPr>
              <a:t>目录放客制化的源文件，放国际化</a:t>
            </a:r>
            <a:r>
              <a:rPr lang="en-US" altLang="zh-CN" sz="1500" b="1" dirty="0" smtClean="0">
                <a:ea typeface="宋体" pitchFamily="2" charset="-122"/>
              </a:rPr>
              <a:t>.</a:t>
            </a:r>
            <a:r>
              <a:rPr lang="en-US" altLang="zh-CN" sz="1500" b="1" dirty="0" err="1" smtClean="0">
                <a:ea typeface="宋体" pitchFamily="2" charset="-122"/>
              </a:rPr>
              <a:t>rbInfo</a:t>
            </a:r>
            <a:r>
              <a:rPr lang="zh-CN" altLang="en-US" sz="1500" b="1" dirty="0" smtClean="0">
                <a:ea typeface="宋体" pitchFamily="2" charset="-122"/>
              </a:rPr>
              <a:t>文件。</a:t>
            </a:r>
            <a:endParaRPr lang="en-US" altLang="zh-CN" sz="1500" b="1" dirty="0" smtClean="0">
              <a:ea typeface="宋体" pitchFamily="2" charset="-122"/>
            </a:endParaRPr>
          </a:p>
          <a:p>
            <a:pPr lvl="1">
              <a:buNone/>
            </a:pPr>
            <a:r>
              <a:rPr lang="en-US" altLang="zh-CN" sz="1500" b="1" dirty="0" smtClean="0">
                <a:ea typeface="宋体" pitchFamily="2" charset="-122"/>
              </a:rPr>
              <a:t>5</a:t>
            </a:r>
            <a:r>
              <a:rPr lang="zh-CN" altLang="en-US" sz="1500" b="1" dirty="0" smtClean="0">
                <a:ea typeface="宋体" pitchFamily="2" charset="-122"/>
              </a:rPr>
              <a:t>、</a:t>
            </a:r>
            <a:r>
              <a:rPr lang="en-US" altLang="zh-CN" sz="1500" b="1" dirty="0" smtClean="0">
                <a:ea typeface="宋体" pitchFamily="2" charset="-122"/>
              </a:rPr>
              <a:t>tasks</a:t>
            </a:r>
            <a:r>
              <a:rPr lang="zh-CN" altLang="en-US" sz="1500" b="1" dirty="0" smtClean="0">
                <a:ea typeface="宋体" pitchFamily="2" charset="-122"/>
              </a:rPr>
              <a:t>目录放系统服务文件</a:t>
            </a:r>
            <a:r>
              <a:rPr lang="en-US" altLang="zh-CN" sz="1500" b="1" dirty="0" smtClean="0">
                <a:ea typeface="宋体" pitchFamily="2" charset="-122"/>
              </a:rPr>
              <a:t>.xml</a:t>
            </a:r>
            <a:r>
              <a:rPr lang="zh-CN" altLang="en-US" sz="1500" b="1" dirty="0" smtClean="0">
                <a:ea typeface="宋体" pitchFamily="2" charset="-122"/>
              </a:rPr>
              <a:t>文件，</a:t>
            </a:r>
            <a:r>
              <a:rPr lang="en-US" altLang="zh-CN" sz="1500" b="1" dirty="0" smtClean="0">
                <a:ea typeface="宋体" pitchFamily="2" charset="-122"/>
              </a:rPr>
              <a:t>Info</a:t>
            </a:r>
            <a:r>
              <a:rPr lang="zh-CN" altLang="en-US" sz="1500" b="1" dirty="0" smtClean="0">
                <a:ea typeface="宋体" pitchFamily="2" charset="-122"/>
              </a:rPr>
              <a:t>*</a:t>
            </a:r>
            <a:r>
              <a:rPr lang="en-US" altLang="zh-CN" sz="1500" b="1" dirty="0" smtClean="0">
                <a:ea typeface="宋体" pitchFamily="2" charset="-122"/>
              </a:rPr>
              <a:t>Engine</a:t>
            </a:r>
            <a:r>
              <a:rPr lang="zh-CN" altLang="en-US" sz="1500" b="1" dirty="0" smtClean="0">
                <a:ea typeface="宋体" pitchFamily="2" charset="-122"/>
              </a:rPr>
              <a:t>配置文件</a:t>
            </a:r>
            <a:endParaRPr lang="en-US" altLang="zh-CN" sz="1500" b="1" dirty="0" smtClean="0">
              <a:ea typeface="宋体" pitchFamily="2" charset="-122"/>
            </a:endParaRPr>
          </a:p>
          <a:p>
            <a:pPr lvl="1">
              <a:buNone/>
            </a:pPr>
            <a:r>
              <a:rPr lang="en-US" altLang="zh-CN" sz="1500" b="1" dirty="0" smtClean="0">
                <a:ea typeface="宋体" pitchFamily="2" charset="-122"/>
              </a:rPr>
              <a:t>6</a:t>
            </a:r>
            <a:r>
              <a:rPr lang="zh-CN" altLang="en-US" sz="1500" b="1" dirty="0" smtClean="0">
                <a:ea typeface="宋体" pitchFamily="2" charset="-122"/>
              </a:rPr>
              <a:t>、</a:t>
            </a:r>
            <a:r>
              <a:rPr lang="en-US" altLang="zh-CN" sz="1500" b="1" dirty="0" err="1" smtClean="0">
                <a:ea typeface="宋体" pitchFamily="2" charset="-122"/>
              </a:rPr>
              <a:t>loadFiles</a:t>
            </a:r>
            <a:r>
              <a:rPr lang="zh-CN" altLang="en-US" sz="1500" b="1" dirty="0" smtClean="0">
                <a:ea typeface="宋体" pitchFamily="2" charset="-122"/>
              </a:rPr>
              <a:t>目录，放置需要导入到系统的工作流、生命周期等 </a:t>
            </a:r>
            <a:endParaRPr lang="en-US" altLang="zh-CN" sz="1500" b="1" dirty="0" smtClean="0">
              <a:ea typeface="宋体" pitchFamily="2" charset="-122"/>
            </a:endParaRPr>
          </a:p>
          <a:p>
            <a:pPr lvl="1">
              <a:buNone/>
            </a:pPr>
            <a:r>
              <a:rPr lang="en-US" altLang="zh-CN" sz="1500" b="1" dirty="0" smtClean="0">
                <a:ea typeface="宋体" pitchFamily="2" charset="-122"/>
              </a:rPr>
              <a:t>7</a:t>
            </a:r>
            <a:r>
              <a:rPr lang="zh-CN" altLang="en-US" sz="1500" b="1" dirty="0" smtClean="0">
                <a:ea typeface="宋体" pitchFamily="2" charset="-122"/>
              </a:rPr>
              <a:t>、</a:t>
            </a:r>
            <a:r>
              <a:rPr lang="en-US" altLang="zh-CN" sz="1500" b="1" dirty="0" err="1" smtClean="0">
                <a:ea typeface="宋体" pitchFamily="2" charset="-122"/>
              </a:rPr>
              <a:t>loadXMLFiles</a:t>
            </a:r>
            <a:r>
              <a:rPr lang="zh-CN" altLang="en-US" sz="1500" b="1" dirty="0" smtClean="0">
                <a:ea typeface="宋体" pitchFamily="2" charset="-122"/>
              </a:rPr>
              <a:t>目录，放置配置系统的信息的</a:t>
            </a:r>
            <a:r>
              <a:rPr lang="en-US" altLang="zh-CN" sz="1500" b="1" dirty="0" smtClean="0">
                <a:ea typeface="宋体" pitchFamily="2" charset="-122"/>
              </a:rPr>
              <a:t>.xml</a:t>
            </a:r>
            <a:r>
              <a:rPr lang="zh-CN" altLang="en-US" sz="1500" b="1" dirty="0" smtClean="0">
                <a:ea typeface="宋体" pitchFamily="2" charset="-122"/>
              </a:rPr>
              <a:t>文件</a:t>
            </a:r>
            <a:endParaRPr lang="en-US" altLang="zh-CN" sz="1500" b="1" dirty="0" smtClean="0">
              <a:ea typeface="宋体" pitchFamily="2" charset="-122"/>
            </a:endParaRPr>
          </a:p>
          <a:p>
            <a:pPr lvl="1">
              <a:buNone/>
            </a:pPr>
            <a:r>
              <a:rPr lang="en-US" altLang="zh-CN" sz="1500" b="1" dirty="0" smtClean="0">
                <a:ea typeface="宋体" pitchFamily="2" charset="-122"/>
              </a:rPr>
              <a:t>8</a:t>
            </a:r>
            <a:r>
              <a:rPr lang="zh-CN" altLang="en-US" sz="1500" b="1" dirty="0" smtClean="0">
                <a:ea typeface="宋体" pitchFamily="2" charset="-122"/>
              </a:rPr>
              <a:t>、</a:t>
            </a:r>
            <a:r>
              <a:rPr lang="en-US" altLang="zh-CN" sz="1500" b="1" dirty="0" smtClean="0">
                <a:ea typeface="宋体" pitchFamily="2" charset="-122"/>
              </a:rPr>
              <a:t>DB</a:t>
            </a:r>
            <a:r>
              <a:rPr lang="zh-CN" altLang="en-US" sz="1500" b="1" dirty="0" smtClean="0">
                <a:ea typeface="宋体" pitchFamily="2" charset="-122"/>
              </a:rPr>
              <a:t>目录，放置建立模型后生成的</a:t>
            </a:r>
            <a:r>
              <a:rPr lang="en-US" altLang="zh-CN" sz="1500" b="1" dirty="0" smtClean="0">
                <a:ea typeface="宋体" pitchFamily="2" charset="-122"/>
              </a:rPr>
              <a:t>SQL</a:t>
            </a:r>
            <a:r>
              <a:rPr lang="zh-CN" altLang="en-US" sz="1500" b="1" dirty="0" smtClean="0">
                <a:ea typeface="宋体" pitchFamily="2" charset="-122"/>
              </a:rPr>
              <a:t>语句</a:t>
            </a:r>
            <a:endParaRPr lang="en-US" altLang="zh-CN" sz="1500" b="1" dirty="0" smtClean="0">
              <a:ea typeface="宋体" pitchFamily="2" charset="-122"/>
            </a:endParaRPr>
          </a:p>
          <a:p>
            <a:pPr lvl="1">
              <a:buNone/>
            </a:pPr>
            <a:endParaRPr lang="en-US" altLang="zh-CN" sz="1200" b="1" dirty="0" smtClean="0">
              <a:ea typeface="宋体" pitchFamily="2" charset="-122"/>
            </a:endParaRPr>
          </a:p>
          <a:p>
            <a:pPr lvl="1">
              <a:buNone/>
            </a:pPr>
            <a:endParaRPr lang="zh-CN" altLang="en-US" sz="1000" b="1" dirty="0" smtClean="0">
              <a:ea typeface="宋体" pitchFamily="2" charset="-122"/>
            </a:endParaRPr>
          </a:p>
        </p:txBody>
      </p:sp>
    </p:spTree>
  </p:cSld>
  <p:clrMapOvr>
    <a:masterClrMapping/>
  </p:clrMapOvr>
  <p:transition spd="med">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ea typeface="宋体" pitchFamily="2" charset="-122"/>
              </a:rPr>
              <a:t>Windchill</a:t>
            </a:r>
            <a:r>
              <a:rPr lang="zh-CN" altLang="en-US" sz="3200" dirty="0" smtClean="0">
                <a:ea typeface="宋体" pitchFamily="2" charset="-122"/>
              </a:rPr>
              <a:t>类的介绍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a:lnSpc>
                <a:spcPct val="135000"/>
              </a:lnSpc>
              <a:spcBef>
                <a:spcPct val="50000"/>
              </a:spcBef>
              <a:defRPr/>
            </a:pPr>
            <a:r>
              <a:rPr lang="en-US" altLang="zh-CN" dirty="0" smtClean="0">
                <a:ea typeface="宋体" pitchFamily="2" charset="-122"/>
              </a:rPr>
              <a:t>1.</a:t>
            </a:r>
            <a:r>
              <a:rPr lang="zh-CN" altLang="en-US" dirty="0" smtClean="0">
                <a:ea typeface="宋体" pitchFamily="2" charset="-122"/>
              </a:rPr>
              <a:t>如何在系统中查找对象对应的类</a:t>
            </a:r>
          </a:p>
          <a:p>
            <a:pPr>
              <a:lnSpc>
                <a:spcPct val="135000"/>
              </a:lnSpc>
              <a:spcBef>
                <a:spcPct val="50000"/>
              </a:spcBef>
              <a:defRPr/>
            </a:pPr>
            <a:r>
              <a:rPr lang="en-US" altLang="zh-CN" dirty="0" smtClean="0">
                <a:ea typeface="宋体" pitchFamily="2" charset="-122"/>
              </a:rPr>
              <a:t>2.</a:t>
            </a:r>
            <a:r>
              <a:rPr lang="zh-CN" altLang="en-US" dirty="0" smtClean="0">
                <a:ea typeface="宋体" pitchFamily="2" charset="-122"/>
              </a:rPr>
              <a:t>如何通过类在数据库中查找相关的表</a:t>
            </a:r>
          </a:p>
          <a:p>
            <a:pPr lvl="1">
              <a:buNone/>
            </a:pPr>
            <a:r>
              <a:rPr lang="zh-CN" altLang="en-US" dirty="0" smtClean="0"/>
              <a:t>    </a:t>
            </a:r>
            <a:endParaRPr lang="en-US" altLang="zh-CN" sz="1800" dirty="0" smtClean="0"/>
          </a:p>
        </p:txBody>
      </p:sp>
    </p:spTree>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如何在系统中查找对象对应的类</a:t>
            </a:r>
            <a:endParaRPr lang="zh-CN" altLang="en-US" dirty="0" smtClean="0">
              <a:ea typeface="宋体" pitchFamily="2" charset="-122"/>
            </a:endParaRPr>
          </a:p>
        </p:txBody>
      </p:sp>
      <p:pic>
        <p:nvPicPr>
          <p:cNvPr id="10243" name="Picture 3"/>
          <p:cNvPicPr>
            <a:picLocks noGrp="1" noChangeAspect="1" noChangeArrowheads="1"/>
          </p:cNvPicPr>
          <p:nvPr>
            <p:ph idx="1"/>
          </p:nvPr>
        </p:nvPicPr>
        <p:blipFill>
          <a:blip r:embed="rId2" cstate="print"/>
          <a:srcRect/>
          <a:stretch>
            <a:fillRect/>
          </a:stretch>
        </p:blipFill>
        <p:spPr bwMode="auto">
          <a:xfrm>
            <a:off x="899592" y="1052736"/>
            <a:ext cx="2423500" cy="4699000"/>
          </a:xfrm>
          <a:prstGeom prst="rect">
            <a:avLst/>
          </a:prstGeom>
          <a:noFill/>
          <a:ln w="9525">
            <a:noFill/>
            <a:miter lim="800000"/>
            <a:headEnd/>
            <a:tailEnd/>
          </a:ln>
        </p:spPr>
      </p:pic>
      <p:sp>
        <p:nvSpPr>
          <p:cNvPr id="7" name="Rectangle 8"/>
          <p:cNvSpPr>
            <a:spLocks noChangeArrowheads="1"/>
          </p:cNvSpPr>
          <p:nvPr/>
        </p:nvSpPr>
        <p:spPr bwMode="auto">
          <a:xfrm>
            <a:off x="4139952" y="1052736"/>
            <a:ext cx="4824536" cy="4824412"/>
          </a:xfrm>
          <a:prstGeom prst="rect">
            <a:avLst/>
          </a:prstGeom>
          <a:noFill/>
          <a:ln w="9525">
            <a:noFill/>
            <a:miter lim="800000"/>
            <a:headEnd/>
            <a:tailEnd/>
          </a:ln>
        </p:spPr>
        <p:txBody>
          <a:bodyPr anchor="ctr"/>
          <a:lstStyle/>
          <a:p>
            <a:pPr eaLnBrk="0" hangingPunct="0"/>
            <a:r>
              <a:rPr lang="zh-CN" altLang="en-US" sz="2400" dirty="0"/>
              <a:t>打开类型管理器，选择部件，这个部件就对应了系统中的一个对象，页面的右部就会显示这个类的具体信息，在名称这栏中的</a:t>
            </a:r>
            <a:r>
              <a:rPr lang="en-US" altLang="zh-CN" sz="2400" dirty="0" err="1"/>
              <a:t>wt.part.WTPart</a:t>
            </a:r>
            <a:r>
              <a:rPr lang="zh-CN" altLang="en-US" sz="2400" dirty="0"/>
              <a:t>就是系统中部件对应的类，</a:t>
            </a:r>
            <a:r>
              <a:rPr lang="en-US" altLang="zh-CN" sz="2400" dirty="0" err="1"/>
              <a:t>wt.part</a:t>
            </a:r>
            <a:r>
              <a:rPr lang="zh-CN" altLang="en-US" sz="2400" dirty="0"/>
              <a:t>是包名，</a:t>
            </a:r>
            <a:r>
              <a:rPr lang="en-US" altLang="zh-CN" sz="2400" dirty="0" err="1"/>
              <a:t>WTPart</a:t>
            </a:r>
            <a:r>
              <a:rPr lang="zh-CN" altLang="en-US" sz="2400" dirty="0"/>
              <a:t>就是类的名称，这个时候就可以在</a:t>
            </a:r>
            <a:r>
              <a:rPr lang="en-US" altLang="zh-CN" sz="2400" dirty="0"/>
              <a:t>Eclipse</a:t>
            </a:r>
            <a:r>
              <a:rPr lang="zh-CN" altLang="en-US" sz="2400" dirty="0"/>
              <a:t>中查看这个类有那些相关的函数，同时也可以到</a:t>
            </a:r>
            <a:r>
              <a:rPr lang="en-US" altLang="zh-CN" sz="2400" dirty="0" err="1"/>
              <a:t>wt.part</a:t>
            </a:r>
            <a:r>
              <a:rPr lang="zh-CN" altLang="en-US" sz="2400" dirty="0"/>
              <a:t>这个包中查看其它的一些类，这些类也都是和</a:t>
            </a:r>
            <a:r>
              <a:rPr lang="en-US" altLang="zh-CN" sz="2400" dirty="0" err="1"/>
              <a:t>WTPart</a:t>
            </a:r>
            <a:r>
              <a:rPr lang="zh-CN" altLang="en-US" sz="2400" dirty="0"/>
              <a:t>有关。</a:t>
            </a:r>
          </a:p>
        </p:txBody>
      </p:sp>
    </p:spTree>
  </p:cSld>
  <p:clrMapOvr>
    <a:masterClrMapping/>
  </p:clrMapOvr>
  <p:transition spd="med">
    <p:fade thruBlk="1"/>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pPr eaLnBrk="0" hangingPunct="0"/>
            <a:r>
              <a:rPr lang="zh-CN" altLang="en-US" sz="3200" dirty="0" smtClean="0"/>
              <a:t>如何通过在系统中查找对象对应的类</a:t>
            </a:r>
            <a:endParaRPr lang="en-US" altLang="zh-CN" sz="3200" dirty="0"/>
          </a:p>
        </p:txBody>
      </p:sp>
      <p:sp>
        <p:nvSpPr>
          <p:cNvPr id="67" name="内容占位符 66"/>
          <p:cNvSpPr>
            <a:spLocks noGrp="1"/>
          </p:cNvSpPr>
          <p:nvPr>
            <p:ph idx="1"/>
          </p:nvPr>
        </p:nvSpPr>
        <p:spPr/>
        <p:txBody>
          <a:bodyPr/>
          <a:lstStyle/>
          <a:p>
            <a:r>
              <a:rPr lang="zh-CN" altLang="en-US" dirty="0" smtClean="0"/>
              <a:t>系统中的业务对象在</a:t>
            </a:r>
            <a:r>
              <a:rPr lang="en-US" altLang="zh-CN" dirty="0" smtClean="0"/>
              <a:t>Rose</a:t>
            </a:r>
            <a:r>
              <a:rPr lang="zh-CN" altLang="en-US" dirty="0" smtClean="0"/>
              <a:t>模型中都可以看到相应的方法</a:t>
            </a:r>
            <a:endParaRPr lang="en-US" altLang="zh-CN" sz="1800" dirty="0" smtClean="0"/>
          </a:p>
        </p:txBody>
      </p:sp>
      <p:pic>
        <p:nvPicPr>
          <p:cNvPr id="11266" name="Picture 2"/>
          <p:cNvPicPr>
            <a:picLocks noChangeAspect="1" noChangeArrowheads="1"/>
          </p:cNvPicPr>
          <p:nvPr/>
        </p:nvPicPr>
        <p:blipFill>
          <a:blip r:embed="rId2" cstate="print"/>
          <a:srcRect/>
          <a:stretch>
            <a:fillRect/>
          </a:stretch>
        </p:blipFill>
        <p:spPr bwMode="auto">
          <a:xfrm>
            <a:off x="755576" y="2060848"/>
            <a:ext cx="2705100" cy="3952875"/>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3203849" y="1916832"/>
            <a:ext cx="5806337" cy="3672408"/>
          </a:xfrm>
          <a:prstGeom prst="rect">
            <a:avLst/>
          </a:prstGeom>
          <a:noFill/>
          <a:ln w="9525">
            <a:noFill/>
            <a:miter lim="800000"/>
            <a:headEnd/>
            <a:tailEnd/>
          </a:ln>
        </p:spPr>
      </p:pic>
    </p:spTree>
  </p:cSld>
  <p:clrMapOvr>
    <a:masterClrMapping/>
  </p:clrMapOvr>
  <p:transition spd="med">
    <p:fade thruBlk="1"/>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ea typeface="宋体" pitchFamily="2" charset="-122"/>
              </a:rPr>
              <a:t>系统类的设计</a:t>
            </a:r>
          </a:p>
        </p:txBody>
      </p:sp>
      <p:sp>
        <p:nvSpPr>
          <p:cNvPr id="67" name="内容占位符 66"/>
          <p:cNvSpPr>
            <a:spLocks noGrp="1"/>
          </p:cNvSpPr>
          <p:nvPr>
            <p:ph idx="1"/>
          </p:nvPr>
        </p:nvSpPr>
        <p:spPr/>
        <p:txBody>
          <a:bodyPr/>
          <a:lstStyle/>
          <a:p>
            <a:r>
              <a:rPr lang="zh-CN" altLang="en-US" dirty="0" smtClean="0"/>
              <a:t>系统中的服务类设计为</a:t>
            </a:r>
            <a:r>
              <a:rPr lang="en-US" altLang="zh-CN" dirty="0" smtClean="0"/>
              <a:t>xxHelper.java</a:t>
            </a:r>
            <a:r>
              <a:rPr lang="zh-CN" altLang="en-US" dirty="0" smtClean="0"/>
              <a:t>文件和</a:t>
            </a:r>
            <a:r>
              <a:rPr lang="en-US" altLang="zh-CN" dirty="0" smtClean="0"/>
              <a:t>xxService.java</a:t>
            </a:r>
            <a:r>
              <a:rPr lang="zh-CN" altLang="en-US" dirty="0" smtClean="0"/>
              <a:t>是组合关系，系统中的所有业务对象对应的方法在对应的</a:t>
            </a:r>
            <a:r>
              <a:rPr lang="en-US" altLang="zh-CN" dirty="0" smtClean="0"/>
              <a:t>service</a:t>
            </a:r>
            <a:r>
              <a:rPr lang="zh-CN" altLang="en-US" dirty="0" smtClean="0"/>
              <a:t>中，通过</a:t>
            </a:r>
            <a:r>
              <a:rPr lang="en-US" altLang="zh-CN" dirty="0" err="1" smtClean="0"/>
              <a:t>xxHelper.serivce</a:t>
            </a:r>
            <a:r>
              <a:rPr lang="en-US" altLang="zh-CN" dirty="0" smtClean="0"/>
              <a:t>.</a:t>
            </a:r>
            <a:r>
              <a:rPr lang="zh-CN" altLang="en-US" dirty="0" smtClean="0"/>
              <a:t>方法  </a:t>
            </a:r>
            <a:endParaRPr lang="en-US" altLang="zh-CN" dirty="0" smtClean="0"/>
          </a:p>
          <a:p>
            <a:r>
              <a:rPr lang="zh-CN" altLang="en-US" sz="1800" dirty="0" smtClean="0"/>
              <a:t>部件操作：</a:t>
            </a:r>
            <a:r>
              <a:rPr lang="en-US" altLang="zh-CN" sz="1800" dirty="0" err="1" smtClean="0"/>
              <a:t>WTPartHelper.service</a:t>
            </a:r>
            <a:r>
              <a:rPr lang="en-US" altLang="zh-CN" sz="1800" dirty="0" smtClean="0"/>
              <a:t>.</a:t>
            </a:r>
            <a:r>
              <a:rPr lang="zh-CN" altLang="en-US" sz="1800" dirty="0" smtClean="0"/>
              <a:t>方法</a:t>
            </a:r>
            <a:endParaRPr lang="en-US" altLang="zh-CN" sz="1800" dirty="0" smtClean="0"/>
          </a:p>
          <a:p>
            <a:r>
              <a:rPr lang="zh-CN" altLang="en-US" sz="1800" dirty="0" smtClean="0"/>
              <a:t>文档操作：</a:t>
            </a:r>
            <a:r>
              <a:rPr lang="en-US" altLang="zh-CN" sz="1800" dirty="0" err="1" smtClean="0"/>
              <a:t>WTDocumentHelper.service</a:t>
            </a:r>
            <a:r>
              <a:rPr lang="en-US" altLang="zh-CN" sz="1800" dirty="0" smtClean="0"/>
              <a:t>.</a:t>
            </a:r>
            <a:r>
              <a:rPr lang="zh-CN" altLang="en-US" sz="1800" dirty="0" smtClean="0"/>
              <a:t>方法</a:t>
            </a:r>
            <a:endParaRPr lang="en-US" altLang="zh-CN" sz="1800" dirty="0" smtClean="0"/>
          </a:p>
          <a:p>
            <a:r>
              <a:rPr lang="en-US" altLang="zh-CN" sz="1800" dirty="0" smtClean="0"/>
              <a:t>EC</a:t>
            </a:r>
            <a:r>
              <a:rPr lang="zh-CN" altLang="en-US" sz="1800" dirty="0" smtClean="0"/>
              <a:t>操作：</a:t>
            </a:r>
            <a:r>
              <a:rPr lang="en-US" altLang="zh-CN" sz="1800" dirty="0" smtClean="0"/>
              <a:t>ChangeHelper2.service.</a:t>
            </a:r>
            <a:r>
              <a:rPr lang="zh-CN" altLang="en-US" sz="1800" dirty="0" smtClean="0"/>
              <a:t>方法</a:t>
            </a:r>
            <a:endParaRPr lang="en-US" altLang="zh-CN" sz="1800" dirty="0" smtClean="0"/>
          </a:p>
          <a:p>
            <a:r>
              <a:rPr lang="zh-CN" altLang="en-US" sz="1800" dirty="0" smtClean="0"/>
              <a:t>文件夹的操作：</a:t>
            </a:r>
            <a:r>
              <a:rPr lang="en-US" altLang="zh-CN" sz="1800" dirty="0" err="1" smtClean="0"/>
              <a:t>FolderHelper.service</a:t>
            </a:r>
            <a:r>
              <a:rPr lang="en-US" altLang="zh-CN" sz="1800" dirty="0" smtClean="0"/>
              <a:t>.</a:t>
            </a:r>
            <a:r>
              <a:rPr lang="zh-CN" altLang="en-US" sz="1800" dirty="0" smtClean="0"/>
              <a:t>方法</a:t>
            </a:r>
            <a:endParaRPr lang="en-US" altLang="zh-CN" sz="1800" dirty="0" smtClean="0"/>
          </a:p>
          <a:p>
            <a:r>
              <a:rPr lang="zh-CN" altLang="en-US" sz="1800" dirty="0" smtClean="0"/>
              <a:t>生命周期的操作：</a:t>
            </a:r>
            <a:r>
              <a:rPr lang="en-US" altLang="zh-CN" sz="1800" dirty="0" err="1" smtClean="0"/>
              <a:t>LifeCycleHelper.manager</a:t>
            </a:r>
            <a:r>
              <a:rPr lang="en-US" altLang="zh-CN" sz="1800" dirty="0" smtClean="0"/>
              <a:t>.</a:t>
            </a:r>
            <a:r>
              <a:rPr lang="zh-CN" altLang="en-US" sz="1800" dirty="0" smtClean="0"/>
              <a:t>方法</a:t>
            </a:r>
            <a:endParaRPr lang="en-US" altLang="zh-CN" sz="1800" dirty="0" smtClean="0"/>
          </a:p>
          <a:p>
            <a:r>
              <a:rPr lang="zh-CN" altLang="en-US" sz="1800" dirty="0" smtClean="0"/>
              <a:t>推进流程对象的操作：</a:t>
            </a:r>
            <a:r>
              <a:rPr lang="en-US" altLang="zh-CN" sz="1800" dirty="0" err="1" smtClean="0"/>
              <a:t>MaturityHelper.service</a:t>
            </a:r>
            <a:r>
              <a:rPr lang="en-US" altLang="zh-CN" sz="1800" dirty="0" smtClean="0"/>
              <a:t>.</a:t>
            </a:r>
            <a:r>
              <a:rPr lang="zh-CN" altLang="en-US" sz="1800" dirty="0" smtClean="0"/>
              <a:t>方法</a:t>
            </a:r>
            <a:endParaRPr lang="en-US" altLang="zh-CN" sz="1800" dirty="0" smtClean="0"/>
          </a:p>
          <a:p>
            <a:r>
              <a:rPr lang="zh-CN" altLang="en-US" sz="1800" dirty="0" smtClean="0"/>
              <a:t>通知机制对象的操作：</a:t>
            </a:r>
            <a:r>
              <a:rPr lang="en-US" altLang="zh-CN" sz="1800" dirty="0" err="1" smtClean="0"/>
              <a:t>NotificationHelper.service</a:t>
            </a:r>
            <a:r>
              <a:rPr lang="en-US" altLang="zh-CN" sz="1800" dirty="0" smtClean="0"/>
              <a:t>.</a:t>
            </a:r>
            <a:r>
              <a:rPr lang="zh-CN" altLang="en-US" sz="1800" dirty="0" smtClean="0"/>
              <a:t>方法</a:t>
            </a:r>
            <a:endParaRPr lang="en-US" altLang="zh-CN" sz="1800" dirty="0" smtClean="0"/>
          </a:p>
          <a:p>
            <a:r>
              <a:rPr lang="zh-CN" altLang="en-US" sz="1800" dirty="0" smtClean="0"/>
              <a:t>位号的操作：</a:t>
            </a:r>
            <a:r>
              <a:rPr lang="en-US" altLang="zh-CN" sz="1800" dirty="0" err="1" smtClean="0"/>
              <a:t>OccurrenceHelper.service</a:t>
            </a:r>
            <a:r>
              <a:rPr lang="en-US" altLang="zh-CN" sz="1800" dirty="0" smtClean="0"/>
              <a:t>.</a:t>
            </a:r>
            <a:r>
              <a:rPr lang="zh-CN" altLang="en-US" sz="1800" dirty="0" smtClean="0"/>
              <a:t>方法</a:t>
            </a:r>
            <a:endParaRPr lang="en-US" altLang="zh-CN" sz="1800" dirty="0" smtClean="0"/>
          </a:p>
          <a:p>
            <a:r>
              <a:rPr lang="zh-CN" altLang="en-US" sz="1800" dirty="0" smtClean="0"/>
              <a:t>参与者的操作：</a:t>
            </a:r>
            <a:r>
              <a:rPr lang="en-US" altLang="zh-CN" sz="1800" u="sng" dirty="0" err="1" smtClean="0"/>
              <a:t>OrganizationServicesHelper.manager</a:t>
            </a:r>
            <a:r>
              <a:rPr lang="en-US" altLang="zh-CN" sz="1800" u="sng" dirty="0" smtClean="0"/>
              <a:t>.</a:t>
            </a:r>
            <a:r>
              <a:rPr lang="zh-CN" altLang="en-US" sz="1800" u="sng" dirty="0" smtClean="0"/>
              <a:t>方法</a:t>
            </a:r>
            <a:endParaRPr lang="en-US" altLang="zh-CN" sz="1800" u="sng" dirty="0" smtClean="0"/>
          </a:p>
          <a:p>
            <a:r>
              <a:rPr lang="zh-CN" altLang="en-US" sz="1800" u="sng" dirty="0" smtClean="0"/>
              <a:t>版本的操作：</a:t>
            </a:r>
            <a:r>
              <a:rPr lang="en-US" altLang="zh-CN" sz="1800" u="sng" dirty="0" err="1" smtClean="0"/>
              <a:t>VersionControlHelper.service</a:t>
            </a:r>
            <a:r>
              <a:rPr lang="en-US" altLang="zh-CN" sz="1800" u="sng" dirty="0" smtClean="0"/>
              <a:t>.</a:t>
            </a:r>
            <a:r>
              <a:rPr lang="zh-CN" altLang="en-US" sz="1800" u="sng" dirty="0" smtClean="0"/>
              <a:t>方法</a:t>
            </a:r>
            <a:endParaRPr lang="en-US" altLang="zh-CN" sz="1800" dirty="0" smtClean="0"/>
          </a:p>
        </p:txBody>
      </p:sp>
    </p:spTree>
  </p:cSld>
  <p:clrMapOvr>
    <a:masterClrMapping/>
  </p:clrMapOvr>
  <p:transition spd="med">
    <p:fade thruBlk="1"/>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如何通过类在数据库中查找相关的表</a:t>
            </a:r>
            <a:endParaRPr lang="zh-CN" altLang="en-US" dirty="0" smtClean="0">
              <a:ea typeface="宋体" pitchFamily="2" charset="-122"/>
            </a:endParaRPr>
          </a:p>
        </p:txBody>
      </p:sp>
      <p:sp>
        <p:nvSpPr>
          <p:cNvPr id="67" name="内容占位符 66"/>
          <p:cNvSpPr>
            <a:spLocks noGrp="1"/>
          </p:cNvSpPr>
          <p:nvPr>
            <p:ph idx="1"/>
          </p:nvPr>
        </p:nvSpPr>
        <p:spPr/>
        <p:txBody>
          <a:bodyPr/>
          <a:lstStyle/>
          <a:p>
            <a:pPr lvl="1">
              <a:buNone/>
            </a:pPr>
            <a:r>
              <a:rPr lang="zh-CN" altLang="en-US" dirty="0" smtClean="0">
                <a:ea typeface="宋体" pitchFamily="2" charset="-122"/>
              </a:rPr>
              <a:t>在类型管理器中定义的那些对象在数据库中都有相对应的表存在，表的名称也就是类的名称。</a:t>
            </a:r>
            <a:endParaRPr lang="en-US" altLang="zh-CN" dirty="0" smtClean="0">
              <a:ea typeface="宋体" pitchFamily="2" charset="-122"/>
            </a:endParaRPr>
          </a:p>
          <a:p>
            <a:pPr lvl="1">
              <a:buNone/>
            </a:pPr>
            <a:r>
              <a:rPr lang="zh-CN" altLang="en-US" dirty="0" smtClean="0">
                <a:ea typeface="宋体" pitchFamily="2" charset="-122"/>
              </a:rPr>
              <a:t>例如</a:t>
            </a:r>
            <a:r>
              <a:rPr lang="en-US" altLang="zh-CN" dirty="0" smtClean="0">
                <a:ea typeface="宋体" pitchFamily="2" charset="-122"/>
              </a:rPr>
              <a:t>:</a:t>
            </a:r>
            <a:r>
              <a:rPr lang="zh-CN" altLang="en-US" dirty="0" smtClean="0">
                <a:ea typeface="宋体" pitchFamily="2" charset="-122"/>
              </a:rPr>
              <a:t>部件对象的类名称是</a:t>
            </a:r>
            <a:r>
              <a:rPr lang="en-US" altLang="zh-CN" dirty="0" err="1" smtClean="0">
                <a:ea typeface="宋体" pitchFamily="2" charset="-122"/>
              </a:rPr>
              <a:t>WTPart</a:t>
            </a:r>
            <a:r>
              <a:rPr lang="zh-CN" altLang="en-US" dirty="0" smtClean="0">
                <a:ea typeface="宋体" pitchFamily="2" charset="-122"/>
              </a:rPr>
              <a:t>，则数据库中就对应了一张名为</a:t>
            </a:r>
            <a:r>
              <a:rPr lang="en-US" altLang="zh-CN" dirty="0" err="1" smtClean="0">
                <a:ea typeface="宋体" pitchFamily="2" charset="-122"/>
              </a:rPr>
              <a:t>WTPart</a:t>
            </a:r>
            <a:r>
              <a:rPr lang="zh-CN" altLang="en-US" dirty="0" smtClean="0">
                <a:ea typeface="宋体" pitchFamily="2" charset="-122"/>
              </a:rPr>
              <a:t>的表。</a:t>
            </a:r>
            <a:endParaRPr lang="en-US" altLang="zh-CN" dirty="0" smtClean="0">
              <a:ea typeface="宋体" pitchFamily="2" charset="-122"/>
            </a:endParaRPr>
          </a:p>
          <a:p>
            <a:pPr lvl="1">
              <a:buNone/>
            </a:pPr>
            <a:r>
              <a:rPr lang="en-US" altLang="zh-CN" dirty="0" smtClean="0">
                <a:ea typeface="宋体" pitchFamily="2" charset="-122"/>
              </a:rPr>
              <a:t>WINDCHILL</a:t>
            </a:r>
            <a:r>
              <a:rPr lang="zh-CN" altLang="en-US" dirty="0" smtClean="0">
                <a:ea typeface="宋体" pitchFamily="2" charset="-122"/>
              </a:rPr>
              <a:t>的数据库中的一张表其实对应的就是系统中的一个类名，所以有很多开发可以以数据库的表为入手点，如果你知道系统中的某个信息是存储在数据库中的具体表中的时候，就可以根据表的名称去系统中查找相关的类，来获取你需要的数据</a:t>
            </a:r>
          </a:p>
          <a:p>
            <a:pPr lvl="1">
              <a:buNone/>
            </a:pPr>
            <a:r>
              <a:rPr lang="zh-CN" altLang="en-US" dirty="0" smtClean="0"/>
              <a:t>    </a:t>
            </a:r>
            <a:endParaRPr lang="en-US" altLang="zh-CN" sz="1800" dirty="0" smtClean="0"/>
          </a:p>
        </p:txBody>
      </p:sp>
    </p:spTree>
  </p:cSld>
  <p:clrMapOvr>
    <a:masterClrMapping/>
  </p:clrMapOvr>
  <p:transition spd="med">
    <p:fade thruBlk="1"/>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t>如何通过类在数据库中查找相关的表</a:t>
            </a:r>
            <a:endParaRPr lang="zh-CN" altLang="en-US" dirty="0" smtClean="0">
              <a:ea typeface="宋体" pitchFamily="2" charset="-122"/>
            </a:endParaRPr>
          </a:p>
        </p:txBody>
      </p:sp>
      <p:sp>
        <p:nvSpPr>
          <p:cNvPr id="67" name="内容占位符 66"/>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lvl="1">
              <a:buNone/>
            </a:pPr>
            <a:r>
              <a:rPr lang="zh-CN" altLang="en-US" sz="1400" dirty="0" smtClean="0">
                <a:ea typeface="宋体" pitchFamily="2" charset="-122"/>
              </a:rPr>
              <a:t>上面就是数据库中</a:t>
            </a:r>
            <a:r>
              <a:rPr lang="en-US" altLang="zh-CN" sz="1400" dirty="0" err="1" smtClean="0">
                <a:ea typeface="宋体" pitchFamily="2" charset="-122"/>
              </a:rPr>
              <a:t>WTPart</a:t>
            </a:r>
            <a:r>
              <a:rPr lang="zh-CN" altLang="en-US" sz="1400" dirty="0" smtClean="0">
                <a:ea typeface="宋体" pitchFamily="2" charset="-122"/>
              </a:rPr>
              <a:t>的表，这里面的数据在</a:t>
            </a:r>
            <a:r>
              <a:rPr lang="en-US" altLang="zh-CN" sz="1400" dirty="0" err="1" smtClean="0">
                <a:ea typeface="宋体" pitchFamily="2" charset="-122"/>
              </a:rPr>
              <a:t>WTPart</a:t>
            </a:r>
            <a:r>
              <a:rPr lang="zh-CN" altLang="en-US" sz="1400" dirty="0" smtClean="0">
                <a:ea typeface="宋体" pitchFamily="2" charset="-122"/>
              </a:rPr>
              <a:t>这个类中就可以获取，例如你如果想要获取一个部件的生命周期状态，数据库中对应的字段是</a:t>
            </a:r>
            <a:r>
              <a:rPr lang="en-US" altLang="zh-CN" sz="1400" dirty="0" smtClean="0">
                <a:ea typeface="宋体" pitchFamily="2" charset="-122"/>
              </a:rPr>
              <a:t>STATESTATE</a:t>
            </a:r>
            <a:r>
              <a:rPr lang="zh-CN" altLang="en-US" sz="1400" dirty="0" smtClean="0">
                <a:ea typeface="宋体" pitchFamily="2" charset="-122"/>
              </a:rPr>
              <a:t>这个字段，那么你就可以在在代码中通过</a:t>
            </a:r>
            <a:r>
              <a:rPr lang="en-US" altLang="zh-CN" sz="1400" dirty="0" err="1" smtClean="0">
                <a:ea typeface="宋体" pitchFamily="2" charset="-122"/>
              </a:rPr>
              <a:t>part.</a:t>
            </a:r>
            <a:r>
              <a:rPr lang="en-US" altLang="zh-CN" sz="1400" u="sng" dirty="0" err="1" smtClean="0">
                <a:ea typeface="宋体" pitchFamily="2" charset="-122"/>
              </a:rPr>
              <a:t>getLifeCycleState</a:t>
            </a:r>
            <a:r>
              <a:rPr lang="en-US" altLang="zh-CN" sz="1400" dirty="0" smtClean="0">
                <a:ea typeface="宋体" pitchFamily="2" charset="-122"/>
              </a:rPr>
              <a:t>().</a:t>
            </a:r>
            <a:r>
              <a:rPr lang="en-US" altLang="zh-CN" sz="1400" dirty="0" err="1" smtClean="0">
                <a:ea typeface="宋体" pitchFamily="2" charset="-122"/>
              </a:rPr>
              <a:t>getDisplay</a:t>
            </a:r>
            <a:r>
              <a:rPr lang="en-US" altLang="zh-CN" sz="1400" dirty="0" smtClean="0">
                <a:ea typeface="宋体" pitchFamily="2" charset="-122"/>
              </a:rPr>
              <a:t>()</a:t>
            </a:r>
            <a:r>
              <a:rPr lang="zh-CN" altLang="en-US" sz="1400" dirty="0" smtClean="0">
                <a:ea typeface="宋体" pitchFamily="2" charset="-122"/>
              </a:rPr>
              <a:t>这个函数来获取，所以在学习</a:t>
            </a:r>
            <a:r>
              <a:rPr lang="en-US" altLang="zh-CN" sz="1400" dirty="0" smtClean="0">
                <a:ea typeface="宋体" pitchFamily="2" charset="-122"/>
              </a:rPr>
              <a:t>WINDCHILL</a:t>
            </a:r>
            <a:r>
              <a:rPr lang="zh-CN" altLang="en-US" sz="1400" dirty="0" smtClean="0">
                <a:ea typeface="宋体" pitchFamily="2" charset="-122"/>
              </a:rPr>
              <a:t>系统的开发的时候一定不能忽略数据库的作用。</a:t>
            </a:r>
          </a:p>
          <a:p>
            <a:pPr lvl="1">
              <a:buNone/>
            </a:pPr>
            <a:r>
              <a:rPr lang="zh-CN" altLang="en-US" sz="1400" dirty="0" smtClean="0"/>
              <a:t>    </a:t>
            </a:r>
            <a:endParaRPr lang="en-US" altLang="zh-CN" sz="1200" dirty="0" smtClean="0"/>
          </a:p>
        </p:txBody>
      </p:sp>
      <p:pic>
        <p:nvPicPr>
          <p:cNvPr id="4" name="Picture 13"/>
          <p:cNvPicPr>
            <a:picLocks noChangeAspect="1" noChangeArrowheads="1"/>
          </p:cNvPicPr>
          <p:nvPr/>
        </p:nvPicPr>
        <p:blipFill>
          <a:blip r:embed="rId2" cstate="print"/>
          <a:srcRect/>
          <a:stretch>
            <a:fillRect/>
          </a:stretch>
        </p:blipFill>
        <p:spPr bwMode="auto">
          <a:xfrm>
            <a:off x="842740" y="1124744"/>
            <a:ext cx="8301260" cy="4176464"/>
          </a:xfrm>
          <a:prstGeom prst="rect">
            <a:avLst/>
          </a:prstGeom>
          <a:noFill/>
          <a:ln w="28575" algn="ctr">
            <a:noFill/>
            <a:miter lim="800000"/>
            <a:headEnd/>
            <a:tailEnd/>
          </a:ln>
        </p:spPr>
      </p:pic>
    </p:spTree>
  </p:cSld>
  <p:clrMapOvr>
    <a:masterClrMapping/>
  </p:clrMapOvr>
  <p:transition spd="med">
    <p:fade thruBlk="1"/>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ea typeface="宋体" pitchFamily="2" charset="-122"/>
              </a:rPr>
              <a:t>Windchill</a:t>
            </a:r>
            <a:r>
              <a:rPr lang="zh-CN" altLang="en-US" sz="3200" dirty="0" smtClean="0">
                <a:ea typeface="宋体" pitchFamily="2" charset="-122"/>
              </a:rPr>
              <a:t>各个包的介绍</a:t>
            </a:r>
            <a:endParaRPr lang="en-US" altLang="zh-CN" sz="3200" dirty="0" smtClean="0">
              <a:ea typeface="宋体" pitchFamily="2" charset="-122"/>
            </a:endParaRPr>
          </a:p>
        </p:txBody>
      </p:sp>
      <p:graphicFrame>
        <p:nvGraphicFramePr>
          <p:cNvPr id="4" name="内容占位符 3"/>
          <p:cNvGraphicFramePr>
            <a:graphicFrameLocks noGrp="1"/>
          </p:cNvGraphicFramePr>
          <p:nvPr>
            <p:ph idx="1"/>
          </p:nvPr>
        </p:nvGraphicFramePr>
        <p:xfrm>
          <a:off x="971600" y="1196752"/>
          <a:ext cx="6768752" cy="4896545"/>
        </p:xfrm>
        <a:graphic>
          <a:graphicData uri="http://schemas.openxmlformats.org/drawingml/2006/table">
            <a:tbl>
              <a:tblPr/>
              <a:tblGrid>
                <a:gridCol w="2207364"/>
                <a:gridCol w="4561388"/>
              </a:tblGrid>
              <a:tr h="286735">
                <a:tc>
                  <a:txBody>
                    <a:bodyPr/>
                    <a:lstStyle/>
                    <a:p>
                      <a:pPr>
                        <a:spcBef>
                          <a:spcPts val="200"/>
                        </a:spcBef>
                        <a:spcAft>
                          <a:spcPts val="200"/>
                        </a:spcAft>
                      </a:pPr>
                      <a:r>
                        <a:rPr lang="en-US" sz="1300" b="1" kern="100" dirty="0">
                          <a:solidFill>
                            <a:srgbClr val="000000"/>
                          </a:solidFill>
                          <a:latin typeface="Times New Roman"/>
                          <a:ea typeface="宋体"/>
                          <a:cs typeface="Times New Roman"/>
                        </a:rPr>
                        <a:t>Package</a:t>
                      </a:r>
                      <a:endParaRPr lang="zh-CN" sz="1300" b="1" kern="100" dirty="0">
                        <a:solidFill>
                          <a:srgbClr val="000000"/>
                        </a:solidFill>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spcBef>
                          <a:spcPts val="200"/>
                        </a:spcBef>
                        <a:spcAft>
                          <a:spcPts val="200"/>
                        </a:spcAft>
                      </a:pPr>
                      <a:r>
                        <a:rPr lang="en-US" sz="1300" b="1" kern="100">
                          <a:solidFill>
                            <a:srgbClr val="000000"/>
                          </a:solidFill>
                          <a:latin typeface="Times New Roman"/>
                          <a:ea typeface="宋体"/>
                          <a:cs typeface="Times New Roman"/>
                        </a:rPr>
                        <a:t>Functionality</a:t>
                      </a:r>
                      <a:endParaRPr lang="zh-CN" sz="1300" b="1" kern="100">
                        <a:solidFill>
                          <a:srgbClr val="000000"/>
                        </a:solidFill>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r>
              <a:tr h="727865">
                <a:tc>
                  <a:txBody>
                    <a:bodyPr/>
                    <a:lstStyle/>
                    <a:p>
                      <a:pPr>
                        <a:spcBef>
                          <a:spcPts val="200"/>
                        </a:spcBef>
                        <a:spcAft>
                          <a:spcPts val="200"/>
                        </a:spcAft>
                      </a:pPr>
                      <a:r>
                        <a:rPr lang="en-US" sz="1100" b="1" kern="100" spc="-20" dirty="0">
                          <a:latin typeface="Times New Roman"/>
                          <a:ea typeface="宋体"/>
                          <a:cs typeface="Times New Roman"/>
                        </a:rPr>
                        <a:t>access</a:t>
                      </a:r>
                      <a:r>
                        <a:rPr lang="en-US" sz="1100" kern="100" spc="-20" dirty="0">
                          <a:latin typeface="Times New Roman"/>
                          <a:ea typeface="宋体"/>
                          <a:cs typeface="Times New Roman"/>
                        </a:rPr>
                        <a:t> </a:t>
                      </a:r>
                      <a:endParaRPr lang="zh-CN" sz="1100" kern="100" spc="-2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200"/>
                        </a:spcBef>
                        <a:spcAft>
                          <a:spcPts val="200"/>
                        </a:spcAft>
                      </a:pPr>
                      <a:r>
                        <a:rPr lang="en-US" sz="1100" kern="100" spc="-20">
                          <a:latin typeface="Times New Roman"/>
                          <a:ea typeface="宋体"/>
                          <a:cs typeface="Times New Roman"/>
                        </a:rPr>
                        <a:t>Functionality for access control; used to define access policies and object ownership (that is, define rules for what users or groups have access to what information).</a:t>
                      </a:r>
                      <a:endParaRPr lang="zh-CN" sz="1100" kern="100" spc="-2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5243">
                <a:tc>
                  <a:txBody>
                    <a:bodyPr/>
                    <a:lstStyle/>
                    <a:p>
                      <a:pPr>
                        <a:spcBef>
                          <a:spcPts val="200"/>
                        </a:spcBef>
                        <a:spcAft>
                          <a:spcPts val="200"/>
                        </a:spcAft>
                      </a:pPr>
                      <a:r>
                        <a:rPr lang="en-US" sz="1100" b="1" kern="100" spc="-20" dirty="0">
                          <a:latin typeface="Times New Roman"/>
                          <a:ea typeface="宋体"/>
                          <a:cs typeface="Times New Roman"/>
                        </a:rPr>
                        <a:t>admin</a:t>
                      </a:r>
                      <a:r>
                        <a:rPr lang="en-US" sz="1100" kern="100" spc="-20" dirty="0">
                          <a:latin typeface="Times New Roman"/>
                          <a:ea typeface="宋体"/>
                          <a:cs typeface="Times New Roman"/>
                        </a:rPr>
                        <a:t> </a:t>
                      </a:r>
                      <a:endParaRPr lang="zh-CN" sz="1100" kern="100" spc="-2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200"/>
                        </a:spcBef>
                        <a:spcAft>
                          <a:spcPts val="200"/>
                        </a:spcAft>
                      </a:pPr>
                      <a:r>
                        <a:rPr lang="en-US" sz="1100" kern="100" spc="-20">
                          <a:latin typeface="Times New Roman"/>
                          <a:ea typeface="宋体"/>
                          <a:cs typeface="Times New Roman"/>
                        </a:rPr>
                        <a:t>Functionality to create administrative domains and policies.</a:t>
                      </a:r>
                      <a:endParaRPr lang="zh-CN" sz="1100" kern="100" spc="-2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27865">
                <a:tc>
                  <a:txBody>
                    <a:bodyPr/>
                    <a:lstStyle/>
                    <a:p>
                      <a:pPr>
                        <a:spcBef>
                          <a:spcPts val="200"/>
                        </a:spcBef>
                        <a:spcAft>
                          <a:spcPts val="200"/>
                        </a:spcAft>
                      </a:pPr>
                      <a:r>
                        <a:rPr lang="en-US" sz="1100" b="1" kern="100" spc="-20" dirty="0">
                          <a:latin typeface="Times New Roman"/>
                          <a:ea typeface="宋体"/>
                          <a:cs typeface="Times New Roman"/>
                        </a:rPr>
                        <a:t>change2</a:t>
                      </a:r>
                      <a:endParaRPr lang="zh-CN" sz="1100" kern="100" spc="-2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200"/>
                        </a:spcBef>
                        <a:spcAft>
                          <a:spcPts val="200"/>
                        </a:spcAft>
                      </a:pPr>
                      <a:r>
                        <a:rPr lang="en-US" sz="1100" kern="100" spc="-20" dirty="0">
                          <a:latin typeface="Times New Roman"/>
                          <a:ea typeface="宋体"/>
                          <a:cs typeface="Times New Roman"/>
                        </a:rPr>
                        <a:t>Functionality to manipulate change items (change issue, request, investigation, proposal, order, and change activity). </a:t>
                      </a:r>
                      <a:endParaRPr lang="zh-CN" sz="1100" kern="100" spc="-2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70486">
                <a:tc>
                  <a:txBody>
                    <a:bodyPr/>
                    <a:lstStyle/>
                    <a:p>
                      <a:pPr>
                        <a:spcBef>
                          <a:spcPts val="200"/>
                        </a:spcBef>
                        <a:spcAft>
                          <a:spcPts val="200"/>
                        </a:spcAft>
                      </a:pPr>
                      <a:r>
                        <a:rPr lang="en-US" sz="1100" b="1" kern="100" spc="-20">
                          <a:latin typeface="Times New Roman"/>
                          <a:ea typeface="宋体"/>
                          <a:cs typeface="Times New Roman"/>
                        </a:rPr>
                        <a:t>container.batch</a:t>
                      </a:r>
                      <a:r>
                        <a:rPr lang="en-US" sz="1100" kern="100" spc="-20">
                          <a:latin typeface="Times New Roman"/>
                          <a:ea typeface="宋体"/>
                          <a:cs typeface="Times New Roman"/>
                        </a:rPr>
                        <a:t> </a:t>
                      </a:r>
                      <a:endParaRPr lang="zh-CN" sz="1100" kern="100" spc="-2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200"/>
                        </a:spcBef>
                        <a:spcAft>
                          <a:spcPts val="200"/>
                        </a:spcAft>
                      </a:pPr>
                      <a:r>
                        <a:rPr lang="en-US" sz="1100" kern="100" spc="-20" dirty="0">
                          <a:latin typeface="Times New Roman"/>
                          <a:ea typeface="宋体"/>
                          <a:cs typeface="Times New Roman"/>
                        </a:rPr>
                        <a:t>Functionality for a client application to gather a group of create, modify, and delete assertions, and submit them to a service method for processing in one transaction. </a:t>
                      </a:r>
                      <a:endParaRPr lang="zh-CN" sz="1100" kern="100" spc="-2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70486">
                <a:tc>
                  <a:txBody>
                    <a:bodyPr/>
                    <a:lstStyle/>
                    <a:p>
                      <a:pPr>
                        <a:spcBef>
                          <a:spcPts val="200"/>
                        </a:spcBef>
                        <a:spcAft>
                          <a:spcPts val="200"/>
                        </a:spcAft>
                      </a:pPr>
                      <a:r>
                        <a:rPr lang="en-US" sz="1100" b="1" kern="100" spc="-20">
                          <a:latin typeface="Times New Roman"/>
                          <a:ea typeface="宋体"/>
                          <a:cs typeface="Times New Roman"/>
                        </a:rPr>
                        <a:t>content</a:t>
                      </a:r>
                      <a:r>
                        <a:rPr lang="en-US" sz="1100" kern="100" spc="-20">
                          <a:latin typeface="Times New Roman"/>
                          <a:ea typeface="宋体"/>
                          <a:cs typeface="Times New Roman"/>
                        </a:rPr>
                        <a:t> </a:t>
                      </a:r>
                      <a:endParaRPr lang="zh-CN" sz="1100" kern="100" spc="-2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200"/>
                        </a:spcBef>
                        <a:spcAft>
                          <a:spcPts val="200"/>
                        </a:spcAft>
                      </a:pPr>
                      <a:r>
                        <a:rPr lang="en-US" sz="1100" kern="100" spc="-20" dirty="0">
                          <a:latin typeface="Times New Roman"/>
                          <a:ea typeface="宋体"/>
                          <a:cs typeface="Times New Roman"/>
                        </a:rPr>
                        <a:t>Functionality for handling content data (attaching files and URLs to content holders, such as documents and change objects) and associating business information metadata (such as the author) with content.</a:t>
                      </a:r>
                      <a:endParaRPr lang="zh-CN" sz="1100" kern="100" spc="-2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622">
                <a:tc>
                  <a:txBody>
                    <a:bodyPr/>
                    <a:lstStyle/>
                    <a:p>
                      <a:pPr>
                        <a:spcBef>
                          <a:spcPts val="200"/>
                        </a:spcBef>
                        <a:spcAft>
                          <a:spcPts val="200"/>
                        </a:spcAft>
                      </a:pPr>
                      <a:r>
                        <a:rPr lang="en-US" sz="1100" b="1" kern="100" spc="-20">
                          <a:latin typeface="Times New Roman"/>
                          <a:ea typeface="宋体"/>
                          <a:cs typeface="Times New Roman"/>
                        </a:rPr>
                        <a:t>doc</a:t>
                      </a:r>
                      <a:endParaRPr lang="zh-CN" sz="1100" kern="100" spc="-2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200"/>
                        </a:spcBef>
                        <a:spcAft>
                          <a:spcPts val="200"/>
                        </a:spcAft>
                      </a:pPr>
                      <a:r>
                        <a:rPr lang="en-US" sz="1100" kern="100" spc="-20" dirty="0">
                          <a:latin typeface="Times New Roman"/>
                          <a:ea typeface="宋体"/>
                          <a:cs typeface="Times New Roman"/>
                        </a:rPr>
                        <a:t>Functionality for document management. </a:t>
                      </a:r>
                      <a:endParaRPr lang="zh-CN" sz="1100" kern="100" spc="-2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5243">
                <a:tc>
                  <a:txBody>
                    <a:bodyPr/>
                    <a:lstStyle/>
                    <a:p>
                      <a:pPr>
                        <a:spcBef>
                          <a:spcPts val="200"/>
                        </a:spcBef>
                        <a:spcAft>
                          <a:spcPts val="200"/>
                        </a:spcAft>
                      </a:pPr>
                      <a:r>
                        <a:rPr lang="en-US" sz="1100" b="1" kern="100" spc="-20">
                          <a:latin typeface="Times New Roman"/>
                          <a:ea typeface="宋体"/>
                          <a:cs typeface="Times New Roman"/>
                        </a:rPr>
                        <a:t>effectivity</a:t>
                      </a:r>
                      <a:r>
                        <a:rPr lang="en-US" sz="1100" kern="100" spc="-20">
                          <a:latin typeface="Times New Roman"/>
                          <a:ea typeface="宋体"/>
                          <a:cs typeface="Times New Roman"/>
                        </a:rPr>
                        <a:t> </a:t>
                      </a:r>
                      <a:endParaRPr lang="zh-CN" sz="1100" kern="100" spc="-2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200"/>
                        </a:spcBef>
                        <a:spcAft>
                          <a:spcPts val="200"/>
                        </a:spcAft>
                      </a:pPr>
                      <a:r>
                        <a:rPr lang="en-US" sz="1100" kern="100" spc="-20" dirty="0">
                          <a:latin typeface="Times New Roman"/>
                          <a:ea typeface="宋体"/>
                          <a:cs typeface="Times New Roman"/>
                        </a:rPr>
                        <a:t>Functionality to assert that a PDM object is effective under certain conditions.</a:t>
                      </a:r>
                      <a:endParaRPr lang="zh-CN" sz="1100" kern="100" spc="-2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ea typeface="宋体" pitchFamily="2" charset="-122"/>
              </a:rPr>
              <a:t>Windchill</a:t>
            </a:r>
            <a:r>
              <a:rPr lang="zh-CN" altLang="en-US" sz="3200" dirty="0" smtClean="0">
                <a:ea typeface="宋体" pitchFamily="2" charset="-122"/>
              </a:rPr>
              <a:t>各个包的介绍</a:t>
            </a:r>
            <a:endParaRPr lang="en-US" altLang="zh-CN" sz="3200" dirty="0" smtClean="0">
              <a:ea typeface="宋体" pitchFamily="2" charset="-122"/>
            </a:endParaRPr>
          </a:p>
        </p:txBody>
      </p:sp>
      <p:graphicFrame>
        <p:nvGraphicFramePr>
          <p:cNvPr id="22531" name="Object 4"/>
          <p:cNvGraphicFramePr>
            <a:graphicFrameLocks noGrp="1" noChangeAspect="1"/>
          </p:cNvGraphicFramePr>
          <p:nvPr>
            <p:ph idx="1"/>
          </p:nvPr>
        </p:nvGraphicFramePr>
        <p:xfrm>
          <a:off x="899592" y="1124745"/>
          <a:ext cx="5923504" cy="5328592"/>
        </p:xfrm>
        <a:graphic>
          <a:graphicData uri="http://schemas.openxmlformats.org/presentationml/2006/ole">
            <mc:AlternateContent xmlns:mc="http://schemas.openxmlformats.org/markup-compatibility/2006">
              <mc:Choice xmlns:v="urn:schemas-microsoft-com:vml" Requires="v">
                <p:oleObj spid="_x0000_s22532" name="Document" r:id="rId4" imgW="5137200" imgH="4621320" progId="Word.Document.8">
                  <p:embed/>
                </p:oleObj>
              </mc:Choice>
              <mc:Fallback>
                <p:oleObj name="Document" r:id="rId4" imgW="5137200" imgH="4621320"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1124745"/>
                        <a:ext cx="5923504" cy="5328592"/>
                      </a:xfrm>
                      <a:prstGeom prst="rect">
                        <a:avLst/>
                      </a:prstGeom>
                      <a:noFill/>
                      <a:ln>
                        <a:noFill/>
                      </a:ln>
                      <a:effectLst>
                        <a:outerShdw dist="17961" dir="2700000" algn="ctr" rotWithShape="0">
                          <a:srgbClr val="FFFFFF"/>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设计规范</a:t>
            </a:r>
            <a:endParaRPr lang="zh-CN" altLang="en-US" dirty="0" smtClean="0">
              <a:ea typeface="宋体" pitchFamily="2" charset="-122"/>
            </a:endParaRPr>
          </a:p>
        </p:txBody>
      </p:sp>
      <p:sp>
        <p:nvSpPr>
          <p:cNvPr id="67" name="内容占位符 66"/>
          <p:cNvSpPr>
            <a:spLocks noGrp="1"/>
          </p:cNvSpPr>
          <p:nvPr>
            <p:ph idx="1"/>
          </p:nvPr>
        </p:nvSpPr>
        <p:spPr/>
        <p:txBody>
          <a:bodyPr/>
          <a:lstStyle/>
          <a:p>
            <a:pPr lvl="1"/>
            <a:r>
              <a:rPr lang="zh-CN" altLang="en-US" dirty="0" smtClean="0"/>
              <a:t>字段扩展</a:t>
            </a:r>
            <a:endParaRPr lang="en-US" altLang="zh-CN" dirty="0" smtClean="0"/>
          </a:p>
          <a:p>
            <a:pPr lvl="1">
              <a:buNone/>
            </a:pPr>
            <a:r>
              <a:rPr lang="zh-CN" altLang="en-US" dirty="0" smtClean="0"/>
              <a:t>    </a:t>
            </a:r>
            <a:r>
              <a:rPr lang="zh-CN" altLang="en-US" sz="1800" dirty="0" smtClean="0"/>
              <a:t>对于对象的属性，一般情况下采用默认长度。建模时要求考虑属性长度是否符合要求，如果需要加大长度，在模型中设置相应的值即可。</a:t>
            </a:r>
            <a:endParaRPr lang="en-US" altLang="zh-CN" sz="1800" dirty="0" smtClean="0"/>
          </a:p>
          <a:p>
            <a:pPr lvl="1"/>
            <a:r>
              <a:rPr lang="zh-CN" altLang="en-US" dirty="0" smtClean="0"/>
              <a:t>选择父类</a:t>
            </a:r>
            <a:endParaRPr lang="en-US" altLang="zh-CN" dirty="0" smtClean="0"/>
          </a:p>
          <a:p>
            <a:pPr lvl="1">
              <a:buNone/>
            </a:pPr>
            <a:r>
              <a:rPr lang="en-US" altLang="zh-CN" sz="1800" dirty="0" smtClean="0"/>
              <a:t>     </a:t>
            </a:r>
            <a:r>
              <a:rPr lang="zh-CN" altLang="en-US" sz="1800" dirty="0" smtClean="0"/>
              <a:t>对于建模，尽量继承底层的</a:t>
            </a:r>
            <a:r>
              <a:rPr lang="en-US" altLang="zh-CN" sz="1800" dirty="0" err="1" smtClean="0"/>
              <a:t>Windchill</a:t>
            </a:r>
            <a:r>
              <a:rPr lang="zh-CN" altLang="en-US" sz="1800" dirty="0" smtClean="0"/>
              <a:t>类，例如：</a:t>
            </a:r>
            <a:r>
              <a:rPr lang="en-US" altLang="zh-CN" sz="1800" dirty="0" smtClean="0"/>
              <a:t>Managed\Item</a:t>
            </a:r>
            <a:r>
              <a:rPr lang="zh-CN" altLang="en-US" sz="1800" dirty="0" smtClean="0"/>
              <a:t>等，继承上层的具有实际业务含义的</a:t>
            </a:r>
            <a:r>
              <a:rPr lang="en-US" altLang="zh-CN" sz="1800" dirty="0" err="1" smtClean="0"/>
              <a:t>Windchill</a:t>
            </a:r>
            <a:r>
              <a:rPr lang="zh-CN" altLang="en-US" sz="1800" dirty="0" smtClean="0"/>
              <a:t>类</a:t>
            </a:r>
            <a:r>
              <a:rPr lang="en-US" altLang="zh-CN" sz="1800" dirty="0" smtClean="0"/>
              <a:t>(</a:t>
            </a:r>
            <a:r>
              <a:rPr lang="zh-CN" altLang="en-US" sz="1800" dirty="0" smtClean="0"/>
              <a:t>例如：</a:t>
            </a:r>
            <a:r>
              <a:rPr lang="en-US" altLang="zh-CN" sz="1800" dirty="0" err="1" smtClean="0"/>
              <a:t>WTPart</a:t>
            </a:r>
            <a:r>
              <a:rPr lang="zh-CN" altLang="en-US" sz="1800" dirty="0" smtClean="0"/>
              <a:t>、</a:t>
            </a:r>
            <a:r>
              <a:rPr lang="en-US" altLang="zh-CN" sz="1800" dirty="0" err="1" smtClean="0"/>
              <a:t>WTDocument</a:t>
            </a:r>
            <a:r>
              <a:rPr lang="en-US" altLang="zh-CN" sz="1800" dirty="0" smtClean="0"/>
              <a:t>)</a:t>
            </a:r>
            <a:r>
              <a:rPr lang="zh-CN" altLang="en-US" sz="1800" dirty="0" smtClean="0"/>
              <a:t>时，在业务上符合“是一个</a:t>
            </a:r>
            <a:r>
              <a:rPr lang="en-US" altLang="zh-CN" sz="1800" dirty="0" smtClean="0"/>
              <a:t>(As -is)</a:t>
            </a:r>
            <a:r>
              <a:rPr lang="zh-CN" altLang="en-US" sz="1800" dirty="0" smtClean="0"/>
              <a:t>”的含义，例如：</a:t>
            </a:r>
            <a:r>
              <a:rPr lang="en-US" altLang="zh-CN" sz="1800" dirty="0" err="1" smtClean="0"/>
              <a:t>EleadPart</a:t>
            </a:r>
            <a:r>
              <a:rPr lang="zh-CN" altLang="en-US" sz="1800" dirty="0" smtClean="0"/>
              <a:t>是一个</a:t>
            </a:r>
            <a:r>
              <a:rPr lang="en-US" altLang="zh-CN" sz="1800" dirty="0" err="1" smtClean="0"/>
              <a:t>WTPart</a:t>
            </a:r>
            <a:endParaRPr lang="en-US" altLang="zh-CN" sz="1800" dirty="0" smtClean="0"/>
          </a:p>
          <a:p>
            <a:pPr lvl="1"/>
            <a:r>
              <a:rPr lang="zh-CN" altLang="en-US" dirty="0" smtClean="0"/>
              <a:t>不预留属性</a:t>
            </a:r>
            <a:endParaRPr lang="en-US" altLang="zh-CN" dirty="0" smtClean="0"/>
          </a:p>
          <a:p>
            <a:pPr lvl="1">
              <a:buNone/>
            </a:pPr>
            <a:r>
              <a:rPr lang="zh-CN" altLang="en-US" dirty="0" smtClean="0"/>
              <a:t>    </a:t>
            </a:r>
            <a:r>
              <a:rPr lang="zh-CN" altLang="en-US" sz="1800" dirty="0" smtClean="0"/>
              <a:t>对象建模，不预留属性。对于已有对象的预留属性，因属性名称业务含义，也不允许使用。历史模型已预留的属性不做要求。</a:t>
            </a:r>
            <a:endParaRPr lang="en-US" altLang="zh-CN" sz="1800" dirty="0" smtClean="0"/>
          </a:p>
          <a:p>
            <a:pPr lvl="1">
              <a:buNone/>
            </a:pPr>
            <a:r>
              <a:rPr lang="en-US" altLang="zh-CN" sz="1800" dirty="0" smtClean="0"/>
              <a:t>     </a:t>
            </a:r>
            <a:r>
              <a:rPr lang="zh-CN" altLang="en-US" sz="1800" dirty="0" smtClean="0"/>
              <a:t>例如：不再使用以前建模留下的</a:t>
            </a:r>
            <a:r>
              <a:rPr lang="en-US" altLang="zh-CN" sz="1800" dirty="0" smtClean="0"/>
              <a:t>reserv1</a:t>
            </a:r>
            <a:r>
              <a:rPr lang="zh-CN" altLang="en-US" sz="1800" dirty="0" smtClean="0"/>
              <a:t>、</a:t>
            </a:r>
            <a:r>
              <a:rPr lang="en-US" altLang="zh-CN" sz="1800" dirty="0" smtClean="0"/>
              <a:t>reserv2</a:t>
            </a:r>
            <a:r>
              <a:rPr lang="zh-CN" altLang="en-US" sz="1800" dirty="0" smtClean="0"/>
              <a:t>等预留属性</a:t>
            </a:r>
            <a:endParaRPr lang="en-US" altLang="zh-CN" sz="1800" dirty="0" smtClean="0"/>
          </a:p>
        </p:txBody>
      </p:sp>
    </p:spTree>
  </p:cSld>
  <p:clrMapOvr>
    <a:masterClrMapping/>
  </p:clrMapOvr>
  <p:transition spd="med">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ea typeface="宋体" pitchFamily="2" charset="-122"/>
              </a:rPr>
              <a:t>Windchill</a:t>
            </a:r>
            <a:r>
              <a:rPr lang="zh-CN" altLang="en-US" sz="3200" dirty="0" smtClean="0">
                <a:ea typeface="宋体" pitchFamily="2" charset="-122"/>
              </a:rPr>
              <a:t>各个包的介绍</a:t>
            </a:r>
            <a:endParaRPr lang="en-US" altLang="zh-CN" sz="3200" dirty="0" smtClean="0">
              <a:ea typeface="宋体" pitchFamily="2" charset="-122"/>
            </a:endParaRPr>
          </a:p>
        </p:txBody>
      </p:sp>
      <p:graphicFrame>
        <p:nvGraphicFramePr>
          <p:cNvPr id="23555" name="Object 4"/>
          <p:cNvGraphicFramePr>
            <a:graphicFrameLocks noGrp="1" noChangeAspect="1"/>
          </p:cNvGraphicFramePr>
          <p:nvPr>
            <p:ph idx="1"/>
          </p:nvPr>
        </p:nvGraphicFramePr>
        <p:xfrm>
          <a:off x="395536" y="1268760"/>
          <a:ext cx="5678488" cy="4132263"/>
        </p:xfrm>
        <a:graphic>
          <a:graphicData uri="http://schemas.openxmlformats.org/presentationml/2006/ole">
            <mc:AlternateContent xmlns:mc="http://schemas.openxmlformats.org/markup-compatibility/2006">
              <mc:Choice xmlns:v="urn:schemas-microsoft-com:vml" Requires="v">
                <p:oleObj spid="_x0000_s23556" name="Document" r:id="rId4" imgW="5678640" imgH="4132440" progId="Word.Document.8">
                  <p:embed/>
                </p:oleObj>
              </mc:Choice>
              <mc:Fallback>
                <p:oleObj name="Document" r:id="rId4" imgW="5678640" imgH="4132440"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1268760"/>
                        <a:ext cx="5678488" cy="4132263"/>
                      </a:xfrm>
                      <a:prstGeom prst="rect">
                        <a:avLst/>
                      </a:prstGeom>
                      <a:noFill/>
                      <a:ln>
                        <a:noFill/>
                      </a:ln>
                      <a:effectLst>
                        <a:outerShdw dist="17961" dir="2700000" algn="ctr" rotWithShape="0">
                          <a:srgbClr val="FFFFFF"/>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spd="med">
    <p:fade thruBlk="1"/>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ea typeface="宋体" pitchFamily="2" charset="-122"/>
              </a:rPr>
              <a:t>Windchill</a:t>
            </a:r>
            <a:r>
              <a:rPr lang="zh-CN" altLang="en-US" sz="3200" dirty="0" smtClean="0">
                <a:ea typeface="宋体" pitchFamily="2" charset="-122"/>
              </a:rPr>
              <a:t>各个包的介绍</a:t>
            </a:r>
            <a:endParaRPr lang="en-US" altLang="zh-CN" sz="3200" dirty="0" smtClean="0">
              <a:ea typeface="宋体" pitchFamily="2" charset="-122"/>
            </a:endParaRPr>
          </a:p>
        </p:txBody>
      </p:sp>
      <p:graphicFrame>
        <p:nvGraphicFramePr>
          <p:cNvPr id="24579" name="Object 4"/>
          <p:cNvGraphicFramePr>
            <a:graphicFrameLocks noGrp="1" noChangeAspect="1"/>
          </p:cNvGraphicFramePr>
          <p:nvPr>
            <p:ph idx="1"/>
          </p:nvPr>
        </p:nvGraphicFramePr>
        <p:xfrm>
          <a:off x="971601" y="1168400"/>
          <a:ext cx="5847944" cy="4699000"/>
        </p:xfrm>
        <a:graphic>
          <a:graphicData uri="http://schemas.openxmlformats.org/presentationml/2006/ole">
            <mc:AlternateContent xmlns:mc="http://schemas.openxmlformats.org/markup-compatibility/2006">
              <mc:Choice xmlns:v="urn:schemas-microsoft-com:vml" Requires="v">
                <p:oleObj spid="_x0000_s24580" name="Document" r:id="rId4" imgW="5112360" imgH="5362560" progId="Word.Document.8">
                  <p:embed/>
                </p:oleObj>
              </mc:Choice>
              <mc:Fallback>
                <p:oleObj name="Document" r:id="rId4" imgW="5112360" imgH="5362560"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1" y="1168400"/>
                        <a:ext cx="5847944" cy="4699000"/>
                      </a:xfrm>
                      <a:prstGeom prst="rect">
                        <a:avLst/>
                      </a:prstGeom>
                      <a:noFill/>
                      <a:ln>
                        <a:noFill/>
                      </a:ln>
                      <a:effectLst>
                        <a:outerShdw dist="17961" dir="2700000" algn="ctr" rotWithShape="0">
                          <a:srgbClr val="FFFFFF"/>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cSld>
  <p:clrMapOvr>
    <a:masterClrMapping/>
  </p:clrMapOvr>
  <p:transition spd="med">
    <p:fade thruBlk="1"/>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pPr lvl="1"/>
            <a:r>
              <a:rPr lang="en-US" altLang="zh-CN" dirty="0" err="1" smtClean="0"/>
              <a:t>Windchill</a:t>
            </a:r>
            <a:r>
              <a:rPr lang="zh-CN" altLang="en-US" dirty="0" smtClean="0"/>
              <a:t>中的</a:t>
            </a:r>
            <a:r>
              <a:rPr lang="en-US" altLang="zh-CN" dirty="0" smtClean="0"/>
              <a:t>Model</a:t>
            </a:r>
            <a:r>
              <a:rPr lang="zh-CN" altLang="en-US" dirty="0" smtClean="0"/>
              <a:t>简介</a:t>
            </a:r>
            <a:endParaRPr lang="en-US" altLang="zh-CN" dirty="0" smtClean="0"/>
          </a:p>
        </p:txBody>
      </p:sp>
      <p:sp>
        <p:nvSpPr>
          <p:cNvPr id="67" name="内容占位符 66"/>
          <p:cNvSpPr>
            <a:spLocks noGrp="1"/>
          </p:cNvSpPr>
          <p:nvPr>
            <p:ph idx="1"/>
          </p:nvPr>
        </p:nvSpPr>
        <p:spPr>
          <a:solidFill>
            <a:schemeClr val="bg1"/>
          </a:solidFill>
          <a:ln>
            <a:solidFill>
              <a:schemeClr val="tx1"/>
            </a:solidFill>
          </a:ln>
        </p:spPr>
        <p:txBody>
          <a:bodyPr/>
          <a:lstStyle/>
          <a:p>
            <a:r>
              <a:rPr lang="en-US" altLang="zh-CN" dirty="0" smtClean="0">
                <a:effectLst>
                  <a:outerShdw blurRad="38100" dist="38100" dir="2700000" algn="tl">
                    <a:srgbClr val="C0C0C0"/>
                  </a:outerShdw>
                </a:effectLst>
                <a:ea typeface="SimSun" pitchFamily="2" charset="-122"/>
              </a:rPr>
              <a:t>Document</a:t>
            </a:r>
            <a:r>
              <a:rPr lang="en-US" altLang="zh-TW" dirty="0" smtClean="0">
                <a:effectLst>
                  <a:outerShdw blurRad="38100" dist="38100" dir="2700000" algn="tl">
                    <a:srgbClr val="C0C0C0"/>
                  </a:outerShdw>
                </a:effectLst>
              </a:rPr>
              <a:t> </a:t>
            </a:r>
            <a:r>
              <a:rPr lang="en-US" altLang="zh-CN" dirty="0" smtClean="0">
                <a:effectLst>
                  <a:outerShdw blurRad="38100" dist="38100" dir="2700000" algn="tl">
                    <a:srgbClr val="C0C0C0"/>
                  </a:outerShdw>
                </a:effectLst>
              </a:rPr>
              <a:t>Customizers</a:t>
            </a:r>
          </a:p>
          <a:p>
            <a:pPr lvl="1"/>
            <a:r>
              <a:rPr lang="en-US" altLang="zh-CN" b="1" dirty="0" err="1" smtClean="0"/>
              <a:t>Windchill</a:t>
            </a:r>
            <a:r>
              <a:rPr lang="zh-CN" altLang="en-US" b="1" dirty="0" smtClean="0"/>
              <a:t>中的</a:t>
            </a:r>
            <a:r>
              <a:rPr lang="en-US" altLang="zh-CN" b="1" dirty="0" smtClean="0"/>
              <a:t>Model</a:t>
            </a:r>
            <a:r>
              <a:rPr lang="zh-CN" altLang="en-US" b="1" dirty="0" smtClean="0"/>
              <a:t>简介</a:t>
            </a:r>
            <a:endParaRPr lang="en-US" altLang="zh-CN" b="1" dirty="0" smtClean="0"/>
          </a:p>
          <a:p>
            <a:pPr lvl="1"/>
            <a:r>
              <a:rPr lang="en-US" altLang="zh-CN" b="1" dirty="0" err="1" smtClean="0"/>
              <a:t>Windchill</a:t>
            </a:r>
            <a:r>
              <a:rPr lang="en-US" altLang="zh-CN" b="1" dirty="0" smtClean="0"/>
              <a:t> Document</a:t>
            </a:r>
            <a:r>
              <a:rPr lang="zh-CN" altLang="en-US" b="1" dirty="0" smtClean="0"/>
              <a:t>客制方法介绍</a:t>
            </a:r>
            <a:endParaRPr lang="en-US" altLang="zh-CN" b="1" dirty="0" smtClean="0"/>
          </a:p>
          <a:p>
            <a:pPr lvl="1"/>
            <a:r>
              <a:rPr lang="en-US" altLang="zh-CN" b="1" dirty="0" err="1" smtClean="0"/>
              <a:t>Windchill</a:t>
            </a:r>
            <a:r>
              <a:rPr lang="zh-CN" altLang="en-US" b="1" dirty="0" smtClean="0"/>
              <a:t>中</a:t>
            </a:r>
            <a:r>
              <a:rPr lang="en-US" altLang="zh-CN" b="1" dirty="0" smtClean="0"/>
              <a:t>UI</a:t>
            </a:r>
            <a:r>
              <a:rPr lang="zh-CN" altLang="en-US" b="1" dirty="0" smtClean="0"/>
              <a:t>介绍</a:t>
            </a:r>
            <a:endParaRPr lang="en-US" altLang="zh-CN" b="1" dirty="0" smtClean="0"/>
          </a:p>
          <a:p>
            <a:pPr lvl="1"/>
            <a:endParaRPr lang="en-US" altLang="zh-CN" dirty="0" smtClean="0"/>
          </a:p>
        </p:txBody>
      </p:sp>
    </p:spTree>
  </p:cSld>
  <p:clrMapOvr>
    <a:masterClrMapping/>
  </p:clrMapOvr>
  <p:transition spd="med">
    <p:fade thruBlk="1"/>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ea typeface="宋体" pitchFamily="2" charset="-122"/>
              </a:rPr>
              <a:t>Windchill</a:t>
            </a:r>
            <a:r>
              <a:rPr lang="zh-CN" altLang="en-US" sz="3200" dirty="0" smtClean="0">
                <a:ea typeface="宋体" pitchFamily="2" charset="-122"/>
              </a:rPr>
              <a:t>各个业务对象的模型介绍</a:t>
            </a:r>
            <a:endParaRPr lang="en-US" altLang="zh-CN" sz="3200" dirty="0" smtClean="0">
              <a:ea typeface="宋体" pitchFamily="2" charset="-122"/>
            </a:endParaRPr>
          </a:p>
        </p:txBody>
      </p:sp>
      <p:pic>
        <p:nvPicPr>
          <p:cNvPr id="25602" name="Picture 2"/>
          <p:cNvPicPr>
            <a:picLocks noGrp="1" noChangeAspect="1" noChangeArrowheads="1"/>
          </p:cNvPicPr>
          <p:nvPr>
            <p:ph idx="1"/>
          </p:nvPr>
        </p:nvPicPr>
        <p:blipFill>
          <a:blip r:embed="rId2" cstate="print"/>
          <a:srcRect/>
          <a:stretch>
            <a:fillRect/>
          </a:stretch>
        </p:blipFill>
        <p:spPr bwMode="auto">
          <a:xfrm>
            <a:off x="611188" y="1373227"/>
            <a:ext cx="7937500" cy="4289345"/>
          </a:xfrm>
          <a:prstGeom prst="rect">
            <a:avLst/>
          </a:prstGeom>
          <a:noFill/>
          <a:ln w="9525">
            <a:noFill/>
            <a:miter lim="800000"/>
            <a:headEnd/>
            <a:tailEnd/>
          </a:ln>
        </p:spPr>
      </p:pic>
    </p:spTree>
  </p:cSld>
  <p:clrMapOvr>
    <a:masterClrMapping/>
  </p:clrMapOvr>
  <p:transition spd="med">
    <p:fade thruBlk="1"/>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pPr lvl="1"/>
            <a:r>
              <a:rPr lang="en-US" altLang="zh-CN" dirty="0" err="1" smtClean="0"/>
              <a:t>Windchill</a:t>
            </a:r>
            <a:r>
              <a:rPr lang="en-US" altLang="zh-CN" dirty="0" smtClean="0"/>
              <a:t> Document</a:t>
            </a:r>
            <a:r>
              <a:rPr lang="zh-CN" altLang="en-US" dirty="0" smtClean="0"/>
              <a:t>客制方法介绍</a:t>
            </a:r>
            <a:endParaRPr lang="en-US" altLang="zh-CN" dirty="0" smtClean="0"/>
          </a:p>
        </p:txBody>
      </p:sp>
      <p:sp>
        <p:nvSpPr>
          <p:cNvPr id="67" name="内容占位符 66"/>
          <p:cNvSpPr>
            <a:spLocks noGrp="1"/>
          </p:cNvSpPr>
          <p:nvPr>
            <p:ph idx="1"/>
          </p:nvPr>
        </p:nvSpPr>
        <p:spPr/>
        <p:txBody>
          <a:bodyPr/>
          <a:lstStyle/>
          <a:p>
            <a:r>
              <a:rPr lang="zh-CN" altLang="en-US" sz="2000" b="1" dirty="0" smtClean="0"/>
              <a:t>文档属性</a:t>
            </a:r>
            <a:endParaRPr lang="en-US" altLang="zh-CN" sz="2000" b="1" dirty="0" smtClean="0"/>
          </a:p>
          <a:p>
            <a:pPr>
              <a:buNone/>
            </a:pPr>
            <a:r>
              <a:rPr lang="zh-CN" altLang="en-US" sz="2200" b="1" i="1" dirty="0" smtClean="0">
                <a:solidFill>
                  <a:srgbClr val="FF0000"/>
                </a:solidFill>
              </a:rPr>
              <a:t>在</a:t>
            </a:r>
            <a:r>
              <a:rPr lang="en-US" altLang="zh-CN" sz="2200" b="1" i="1" dirty="0" err="1" smtClean="0">
                <a:solidFill>
                  <a:srgbClr val="FF0000"/>
                </a:solidFill>
              </a:rPr>
              <a:t>Windchill</a:t>
            </a:r>
            <a:r>
              <a:rPr lang="en-US" altLang="zh-CN" sz="2200" b="1" i="1" dirty="0" smtClean="0">
                <a:solidFill>
                  <a:srgbClr val="FF0000"/>
                </a:solidFill>
              </a:rPr>
              <a:t> document</a:t>
            </a:r>
            <a:r>
              <a:rPr lang="zh-CN" altLang="en-US" sz="2200" b="1" i="1" dirty="0" smtClean="0">
                <a:solidFill>
                  <a:srgbClr val="FF0000"/>
                </a:solidFill>
              </a:rPr>
              <a:t>中</a:t>
            </a:r>
            <a:r>
              <a:rPr lang="en-US" altLang="zh-TW" sz="2200" b="1" i="1" dirty="0" err="1" smtClean="0">
                <a:solidFill>
                  <a:srgbClr val="FF0000"/>
                </a:solidFill>
              </a:rPr>
              <a:t>WTDocumentMaster</a:t>
            </a:r>
            <a:r>
              <a:rPr lang="zh-CN" altLang="en-US" sz="2200" b="1" i="1" dirty="0" smtClean="0">
                <a:solidFill>
                  <a:srgbClr val="FF0000"/>
                </a:solidFill>
              </a:rPr>
              <a:t>和</a:t>
            </a:r>
          </a:p>
          <a:p>
            <a:pPr>
              <a:buNone/>
            </a:pPr>
            <a:r>
              <a:rPr lang="en-US" altLang="zh-TW" sz="2200" b="1" i="1" dirty="0" err="1" smtClean="0">
                <a:solidFill>
                  <a:srgbClr val="FF0000"/>
                </a:solidFill>
              </a:rPr>
              <a:t>WTDocument</a:t>
            </a:r>
            <a:r>
              <a:rPr lang="zh-CN" altLang="en-US" sz="2200" b="1" i="1" dirty="0" smtClean="0">
                <a:solidFill>
                  <a:srgbClr val="FF0000"/>
                </a:solidFill>
              </a:rPr>
              <a:t>是两个主要对象</a:t>
            </a:r>
            <a:r>
              <a:rPr lang="en-US" altLang="zh-TW" sz="2200" b="1" i="1" dirty="0" smtClean="0">
                <a:solidFill>
                  <a:srgbClr val="FF0000"/>
                </a:solidFill>
              </a:rPr>
              <a:t>:</a:t>
            </a:r>
          </a:p>
          <a:p>
            <a:pPr lvl="1"/>
            <a:r>
              <a:rPr lang="zh-CN" altLang="en-US" dirty="0" smtClean="0">
                <a:solidFill>
                  <a:schemeClr val="accent2"/>
                </a:solidFill>
              </a:rPr>
              <a:t>在</a:t>
            </a:r>
            <a:r>
              <a:rPr lang="en-US" altLang="zh-TW" dirty="0" err="1" smtClean="0">
                <a:solidFill>
                  <a:schemeClr val="accent2"/>
                </a:solidFill>
              </a:rPr>
              <a:t>WTDocumentMaster</a:t>
            </a:r>
            <a:r>
              <a:rPr lang="zh-CN" altLang="en-US" dirty="0" smtClean="0">
                <a:solidFill>
                  <a:schemeClr val="accent2"/>
                </a:solidFill>
              </a:rPr>
              <a:t>中对于文件中所有的版本版序有相同的值。</a:t>
            </a:r>
            <a:r>
              <a:rPr lang="zh-TW" altLang="en-US" dirty="0" smtClean="0">
                <a:solidFill>
                  <a:schemeClr val="accent2"/>
                </a:solidFill>
              </a:rPr>
              <a:t> </a:t>
            </a:r>
          </a:p>
          <a:p>
            <a:pPr lvl="1"/>
            <a:r>
              <a:rPr lang="zh-CN" altLang="en-US" dirty="0" smtClean="0">
                <a:solidFill>
                  <a:schemeClr val="accent2"/>
                </a:solidFill>
              </a:rPr>
              <a:t>如果文件已建立很多版本版序，当</a:t>
            </a:r>
            <a:r>
              <a:rPr lang="en-US" altLang="zh-CN" dirty="0" smtClean="0">
                <a:solidFill>
                  <a:schemeClr val="accent2"/>
                </a:solidFill>
              </a:rPr>
              <a:t>master</a:t>
            </a:r>
            <a:r>
              <a:rPr lang="zh-CN" altLang="en-US" dirty="0" smtClean="0">
                <a:solidFill>
                  <a:schemeClr val="accent2"/>
                </a:solidFill>
              </a:rPr>
              <a:t>改变时将影响所有的版本版序。</a:t>
            </a:r>
            <a:r>
              <a:rPr lang="zh-TW" altLang="en-US" dirty="0" smtClean="0">
                <a:solidFill>
                  <a:schemeClr val="accent2"/>
                </a:solidFill>
              </a:rPr>
              <a:t> </a:t>
            </a:r>
          </a:p>
          <a:p>
            <a:pPr lvl="1"/>
            <a:r>
              <a:rPr lang="zh-CN" altLang="en-US" dirty="0" smtClean="0">
                <a:solidFill>
                  <a:schemeClr val="accent2"/>
                </a:solidFill>
              </a:rPr>
              <a:t>在</a:t>
            </a:r>
            <a:r>
              <a:rPr lang="zh-TW" altLang="en-US" dirty="0" smtClean="0">
                <a:solidFill>
                  <a:schemeClr val="accent2"/>
                </a:solidFill>
              </a:rPr>
              <a:t> </a:t>
            </a:r>
            <a:r>
              <a:rPr lang="en-US" altLang="zh-TW" dirty="0" err="1" smtClean="0">
                <a:solidFill>
                  <a:schemeClr val="accent2"/>
                </a:solidFill>
              </a:rPr>
              <a:t>WTDocument</a:t>
            </a:r>
            <a:r>
              <a:rPr lang="zh-CN" altLang="en-US" dirty="0" smtClean="0">
                <a:solidFill>
                  <a:schemeClr val="accent2"/>
                </a:solidFill>
              </a:rPr>
              <a:t>每一个版序有不同的值对应，因此</a:t>
            </a:r>
            <a:r>
              <a:rPr lang="en-US" altLang="zh-TW" dirty="0" err="1" smtClean="0">
                <a:solidFill>
                  <a:schemeClr val="accent2"/>
                </a:solidFill>
              </a:rPr>
              <a:t>WTDocument</a:t>
            </a:r>
            <a:r>
              <a:rPr lang="zh-CN" altLang="en-US" dirty="0" smtClean="0">
                <a:solidFill>
                  <a:schemeClr val="accent2"/>
                </a:solidFill>
              </a:rPr>
              <a:t>的改变只影响一种版序。</a:t>
            </a:r>
            <a:r>
              <a:rPr lang="zh-TW" altLang="en-US" dirty="0" smtClean="0"/>
              <a:t> </a:t>
            </a:r>
          </a:p>
          <a:p>
            <a:r>
              <a:rPr lang="zh-CN" altLang="en-US" sz="2200" b="1" i="1" dirty="0" smtClean="0">
                <a:solidFill>
                  <a:srgbClr val="FF0000"/>
                </a:solidFill>
              </a:rPr>
              <a:t>如果想规定一个从一个版序到另一个版序变化的属性，则需要扩展</a:t>
            </a:r>
            <a:r>
              <a:rPr lang="zh-TW" altLang="en-US" sz="2200" b="1" i="1" dirty="0" smtClean="0">
                <a:solidFill>
                  <a:srgbClr val="FF0000"/>
                </a:solidFill>
              </a:rPr>
              <a:t> </a:t>
            </a:r>
            <a:r>
              <a:rPr lang="en-US" altLang="zh-TW" sz="2200" b="1" i="1" dirty="0" err="1" smtClean="0">
                <a:solidFill>
                  <a:srgbClr val="FF0000"/>
                </a:solidFill>
              </a:rPr>
              <a:t>WTDocument</a:t>
            </a:r>
            <a:r>
              <a:rPr lang="zh-CN" altLang="en-US" sz="2200" b="1" i="1" dirty="0" smtClean="0">
                <a:solidFill>
                  <a:srgbClr val="FF0000"/>
                </a:solidFill>
              </a:rPr>
              <a:t>。</a:t>
            </a:r>
            <a:r>
              <a:rPr lang="zh-TW" altLang="en-US" dirty="0" smtClean="0"/>
              <a:t> </a:t>
            </a:r>
          </a:p>
          <a:p>
            <a:endParaRPr lang="en-US" altLang="zh-CN" sz="1800" dirty="0" smtClean="0"/>
          </a:p>
        </p:txBody>
      </p:sp>
    </p:spTree>
  </p:cSld>
  <p:clrMapOvr>
    <a:masterClrMapping/>
  </p:clrMapOvr>
  <p:transition spd="med">
    <p:fade thruBlk="1"/>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类型</a:t>
            </a:r>
          </a:p>
          <a:p>
            <a:pPr lvl="1"/>
            <a:r>
              <a:rPr lang="zh-CN" altLang="en-US" dirty="0" smtClean="0">
                <a:solidFill>
                  <a:srgbClr val="333399"/>
                </a:solidFill>
              </a:rPr>
              <a:t>枚举类型（值列表</a:t>
            </a:r>
            <a:r>
              <a:rPr lang="zh-TW" altLang="en-US" dirty="0" smtClean="0">
                <a:solidFill>
                  <a:srgbClr val="333399"/>
                </a:solidFill>
              </a:rPr>
              <a:t>）</a:t>
            </a:r>
            <a:r>
              <a:rPr lang="zh-CN" altLang="en-US" dirty="0" smtClean="0">
                <a:solidFill>
                  <a:srgbClr val="333399"/>
                </a:solidFill>
              </a:rPr>
              <a:t>领域</a:t>
            </a:r>
            <a:r>
              <a:rPr lang="zh-TW" altLang="en-US" dirty="0" smtClean="0">
                <a:solidFill>
                  <a:srgbClr val="333399"/>
                </a:solidFill>
              </a:rPr>
              <a:t>，</a:t>
            </a:r>
            <a:r>
              <a:rPr lang="zh-CN" altLang="en-US" dirty="0" smtClean="0">
                <a:solidFill>
                  <a:srgbClr val="333399"/>
                </a:solidFill>
              </a:rPr>
              <a:t>在</a:t>
            </a:r>
            <a:r>
              <a:rPr lang="en-US" altLang="zh-CN" dirty="0" err="1" smtClean="0">
                <a:solidFill>
                  <a:srgbClr val="333399"/>
                </a:solidFill>
              </a:rPr>
              <a:t>windchill</a:t>
            </a:r>
            <a:r>
              <a:rPr lang="zh-CN" altLang="en-US" dirty="0" smtClean="0">
                <a:solidFill>
                  <a:srgbClr val="333399"/>
                </a:solidFill>
              </a:rPr>
              <a:t>中让用户能够进行分类管理的文件</a:t>
            </a:r>
            <a:r>
              <a:rPr lang="zh-TW" altLang="en-US" dirty="0" smtClean="0">
                <a:solidFill>
                  <a:srgbClr val="333399"/>
                </a:solidFill>
              </a:rPr>
              <a:t> </a:t>
            </a:r>
            <a:r>
              <a:rPr lang="zh-CN" altLang="en-US" dirty="0" smtClean="0">
                <a:solidFill>
                  <a:srgbClr val="333399"/>
                </a:solidFill>
              </a:rPr>
              <a:t>。</a:t>
            </a:r>
            <a:r>
              <a:rPr lang="zh-TW" altLang="en-US" dirty="0" smtClean="0">
                <a:solidFill>
                  <a:srgbClr val="333399"/>
                </a:solidFill>
              </a:rPr>
              <a:t> </a:t>
            </a:r>
          </a:p>
          <a:p>
            <a:pPr lvl="1"/>
            <a:r>
              <a:rPr lang="zh-CN" altLang="en-US" dirty="0" smtClean="0">
                <a:solidFill>
                  <a:srgbClr val="333399"/>
                </a:solidFill>
              </a:rPr>
              <a:t>类型的值被定义在</a:t>
            </a:r>
            <a:r>
              <a:rPr lang="zh-TW" altLang="en-US" dirty="0" smtClean="0">
                <a:solidFill>
                  <a:srgbClr val="333399"/>
                </a:solidFill>
              </a:rPr>
              <a:t> </a:t>
            </a:r>
            <a:r>
              <a:rPr lang="en-US" altLang="zh-TW" dirty="0" err="1" smtClean="0">
                <a:solidFill>
                  <a:srgbClr val="333399"/>
                </a:solidFill>
              </a:rPr>
              <a:t>wt.doc.DocumentTypeRB</a:t>
            </a:r>
            <a:r>
              <a:rPr lang="zh-CN" altLang="en-US" dirty="0" smtClean="0">
                <a:solidFill>
                  <a:srgbClr val="333399"/>
                </a:solidFill>
              </a:rPr>
              <a:t>中。</a:t>
            </a:r>
            <a:endParaRPr lang="zh-TW" altLang="en-US" dirty="0" smtClean="0">
              <a:solidFill>
                <a:srgbClr val="333399"/>
              </a:solidFill>
            </a:endParaRPr>
          </a:p>
          <a:p>
            <a:pPr lvl="1"/>
            <a:r>
              <a:rPr lang="zh-CN" altLang="en-US" dirty="0" smtClean="0">
                <a:solidFill>
                  <a:srgbClr val="333399"/>
                </a:solidFill>
              </a:rPr>
              <a:t>如果有一个要求不显示</a:t>
            </a:r>
            <a:r>
              <a:rPr lang="en-US" altLang="zh-TW" dirty="0" err="1" smtClean="0">
                <a:solidFill>
                  <a:srgbClr val="333399"/>
                </a:solidFill>
              </a:rPr>
              <a:t>doctype</a:t>
            </a:r>
            <a:r>
              <a:rPr lang="zh-TW" altLang="en-US" dirty="0" smtClean="0">
                <a:solidFill>
                  <a:srgbClr val="333399"/>
                </a:solidFill>
              </a:rPr>
              <a:t>属性，</a:t>
            </a:r>
            <a:r>
              <a:rPr lang="zh-CN" altLang="en-US" dirty="0" smtClean="0">
                <a:solidFill>
                  <a:srgbClr val="333399"/>
                </a:solidFill>
              </a:rPr>
              <a:t>只需要把类型管理中设置类型的实例化中的勾去掉即可，不可删除。</a:t>
            </a:r>
            <a:endParaRPr lang="en-US" altLang="zh-CN" dirty="0" smtClean="0">
              <a:solidFill>
                <a:srgbClr val="333399"/>
              </a:solidFill>
            </a:endParaRPr>
          </a:p>
          <a:p>
            <a:endParaRPr lang="en-US" altLang="zh-CN" sz="1800" dirty="0" smtClean="0"/>
          </a:p>
        </p:txBody>
      </p:sp>
    </p:spTree>
  </p:cSld>
  <p:clrMapOvr>
    <a:masterClrMapping/>
  </p:clrMapOvr>
  <p:transition spd="med">
    <p:fade thruBlk="1"/>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TW" sz="2200" b="1" i="1" dirty="0" smtClean="0">
                <a:solidFill>
                  <a:srgbClr val="FF0000"/>
                </a:solidFill>
              </a:rPr>
              <a:t>Department</a:t>
            </a:r>
          </a:p>
          <a:p>
            <a:pPr lvl="1"/>
            <a:r>
              <a:rPr lang="zh-CN" altLang="en-US" sz="2200" dirty="0" smtClean="0">
                <a:solidFill>
                  <a:srgbClr val="333399"/>
                </a:solidFill>
              </a:rPr>
              <a:t>在</a:t>
            </a:r>
            <a:r>
              <a:rPr lang="en-US" altLang="zh-CN" sz="2200" dirty="0" err="1" smtClean="0">
                <a:solidFill>
                  <a:srgbClr val="333399"/>
                </a:solidFill>
              </a:rPr>
              <a:t>Windchill</a:t>
            </a:r>
            <a:r>
              <a:rPr lang="zh-CN" altLang="en-US" sz="2200" dirty="0" smtClean="0">
                <a:solidFill>
                  <a:srgbClr val="333399"/>
                </a:solidFill>
              </a:rPr>
              <a:t>中允许用户选择区域</a:t>
            </a:r>
            <a:r>
              <a:rPr lang="zh-TW" altLang="en-US" sz="2200" dirty="0" smtClean="0">
                <a:solidFill>
                  <a:srgbClr val="333399"/>
                </a:solidFill>
              </a:rPr>
              <a:t>，</a:t>
            </a:r>
            <a:r>
              <a:rPr lang="zh-CN" altLang="en-US" sz="2200" dirty="0" smtClean="0">
                <a:solidFill>
                  <a:srgbClr val="333399"/>
                </a:solidFill>
              </a:rPr>
              <a:t>负责文件的管理</a:t>
            </a:r>
            <a:endParaRPr lang="zh-TW" altLang="en-US" sz="2200" dirty="0" smtClean="0">
              <a:solidFill>
                <a:srgbClr val="333399"/>
              </a:solidFill>
            </a:endParaRPr>
          </a:p>
          <a:p>
            <a:pPr lvl="1"/>
            <a:r>
              <a:rPr lang="zh-CN" altLang="en-US" sz="2200" dirty="0" smtClean="0">
                <a:solidFill>
                  <a:schemeClr val="accent2"/>
                </a:solidFill>
              </a:rPr>
              <a:t>枚举类型</a:t>
            </a:r>
          </a:p>
          <a:p>
            <a:pPr lvl="1"/>
            <a:r>
              <a:rPr lang="zh-CN" altLang="en-US" sz="2200" dirty="0" smtClean="0">
                <a:solidFill>
                  <a:schemeClr val="accent2"/>
                </a:solidFill>
              </a:rPr>
              <a:t>值都被定义在</a:t>
            </a:r>
            <a:r>
              <a:rPr lang="zh-TW" altLang="en-US" sz="2200" dirty="0" smtClean="0">
                <a:solidFill>
                  <a:schemeClr val="accent2"/>
                </a:solidFill>
              </a:rPr>
              <a:t> </a:t>
            </a:r>
            <a:r>
              <a:rPr lang="en-US" altLang="zh-TW" sz="2200" dirty="0" err="1" smtClean="0">
                <a:solidFill>
                  <a:schemeClr val="accent2"/>
                </a:solidFill>
              </a:rPr>
              <a:t>wt.doc.DepartmentListRB</a:t>
            </a:r>
            <a:r>
              <a:rPr lang="zh-CN" altLang="en-US" sz="2200" dirty="0" smtClean="0">
                <a:solidFill>
                  <a:schemeClr val="accent2"/>
                </a:solidFill>
              </a:rPr>
              <a:t>中。</a:t>
            </a:r>
            <a:endParaRPr lang="zh-TW" altLang="en-US" sz="2200" dirty="0" smtClean="0">
              <a:solidFill>
                <a:schemeClr val="accent2"/>
              </a:solidFill>
            </a:endParaRPr>
          </a:p>
          <a:p>
            <a:endParaRPr lang="en-US" altLang="zh-CN" sz="1800" dirty="0" smtClean="0"/>
          </a:p>
        </p:txBody>
      </p:sp>
    </p:spTree>
  </p:cSld>
  <p:clrMapOvr>
    <a:masterClrMapping/>
  </p:clrMapOvr>
  <p:transition spd="med">
    <p:fade thruBlk="1"/>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200" b="1" i="1" dirty="0" smtClean="0">
                <a:solidFill>
                  <a:srgbClr val="FF0000"/>
                </a:solidFill>
              </a:rPr>
              <a:t>文件与文件之间的关系</a:t>
            </a:r>
            <a:r>
              <a:rPr lang="en-US" altLang="zh-TW" sz="2200" b="1" i="1" dirty="0" smtClean="0">
                <a:solidFill>
                  <a:srgbClr val="FF0000"/>
                </a:solidFill>
              </a:rPr>
              <a:t>:</a:t>
            </a:r>
          </a:p>
          <a:p>
            <a:pPr lvl="1"/>
            <a:r>
              <a:rPr lang="zh-CN" altLang="en-US" sz="2200" b="1" dirty="0" smtClean="0">
                <a:solidFill>
                  <a:schemeClr val="accent2"/>
                </a:solidFill>
              </a:rPr>
              <a:t>文件结构</a:t>
            </a:r>
            <a:r>
              <a:rPr lang="zh-TW" altLang="en-US" sz="2200" b="1" dirty="0" smtClean="0">
                <a:solidFill>
                  <a:schemeClr val="accent2"/>
                </a:solidFill>
              </a:rPr>
              <a:t> </a:t>
            </a:r>
            <a:r>
              <a:rPr lang="zh-CN" altLang="en-US" sz="2200" b="1" dirty="0" smtClean="0">
                <a:solidFill>
                  <a:schemeClr val="accent2"/>
                </a:solidFill>
              </a:rPr>
              <a:t>：</a:t>
            </a:r>
            <a:r>
              <a:rPr lang="zh-TW" altLang="en-US" sz="2200" dirty="0" smtClean="0">
                <a:solidFill>
                  <a:schemeClr val="accent2"/>
                </a:solidFill>
              </a:rPr>
              <a:t> </a:t>
            </a:r>
            <a:r>
              <a:rPr lang="zh-CN" altLang="en-US" sz="2200" b="1" i="1" dirty="0" smtClean="0">
                <a:solidFill>
                  <a:schemeClr val="accent2"/>
                </a:solidFill>
              </a:rPr>
              <a:t>一个文件可以使用很多其它子文件，其下层子文件也可以被其它文件使用。</a:t>
            </a:r>
            <a:r>
              <a:rPr lang="en-US" altLang="zh-CN" sz="2200" b="1" i="1" dirty="0" smtClean="0">
                <a:solidFill>
                  <a:schemeClr val="accent2"/>
                </a:solidFill>
              </a:rPr>
              <a:t>(</a:t>
            </a:r>
            <a:r>
              <a:rPr lang="zh-CN" altLang="en-US" sz="2200" b="1" i="1" dirty="0" smtClean="0">
                <a:solidFill>
                  <a:srgbClr val="FF0000"/>
                </a:solidFill>
              </a:rPr>
              <a:t>使用与被使用的关系</a:t>
            </a:r>
            <a:r>
              <a:rPr lang="en-US" altLang="zh-CN" sz="2200" b="1" i="1" dirty="0" smtClean="0">
                <a:solidFill>
                  <a:schemeClr val="accent2"/>
                </a:solidFill>
              </a:rPr>
              <a:t>)</a:t>
            </a:r>
          </a:p>
          <a:p>
            <a:pPr lvl="1"/>
            <a:endParaRPr lang="en-US" altLang="zh-CN" sz="2200" b="1" i="1" dirty="0" smtClean="0">
              <a:solidFill>
                <a:schemeClr val="accent2"/>
              </a:solidFill>
            </a:endParaRPr>
          </a:p>
          <a:p>
            <a:pPr lvl="1"/>
            <a:r>
              <a:rPr lang="zh-CN" altLang="en-US" sz="2200" b="1" dirty="0" smtClean="0">
                <a:solidFill>
                  <a:schemeClr val="accent2"/>
                </a:solidFill>
              </a:rPr>
              <a:t>文件参考</a:t>
            </a:r>
            <a:r>
              <a:rPr lang="zh-TW" altLang="en-US" sz="2200" b="1" dirty="0" smtClean="0">
                <a:solidFill>
                  <a:schemeClr val="accent2"/>
                </a:solidFill>
              </a:rPr>
              <a:t> </a:t>
            </a:r>
            <a:r>
              <a:rPr lang="zh-CN" altLang="en-US" sz="2200" b="1" dirty="0" smtClean="0">
                <a:solidFill>
                  <a:schemeClr val="accent2"/>
                </a:solidFill>
              </a:rPr>
              <a:t>：</a:t>
            </a:r>
            <a:r>
              <a:rPr lang="zh-CN" altLang="en-US" sz="2200" b="1" i="1" dirty="0" smtClean="0">
                <a:solidFill>
                  <a:schemeClr val="accent2"/>
                </a:solidFill>
              </a:rPr>
              <a:t>一个文件涉及的信息存在于其他文件中。</a:t>
            </a:r>
            <a:r>
              <a:rPr lang="en-US" altLang="zh-CN" sz="2200" b="1" i="1" dirty="0" smtClean="0">
                <a:solidFill>
                  <a:schemeClr val="accent2"/>
                </a:solidFill>
              </a:rPr>
              <a:t>(</a:t>
            </a:r>
            <a:r>
              <a:rPr lang="zh-CN" altLang="en-US" sz="2200" b="1" i="1" dirty="0" smtClean="0">
                <a:solidFill>
                  <a:srgbClr val="FF0000"/>
                </a:solidFill>
              </a:rPr>
              <a:t>参考与被参考的关系</a:t>
            </a:r>
            <a:r>
              <a:rPr lang="en-US" altLang="zh-CN" sz="2200" b="1" i="1" dirty="0" smtClean="0">
                <a:solidFill>
                  <a:schemeClr val="accent2"/>
                </a:solidFill>
              </a:rPr>
              <a:t>)</a:t>
            </a:r>
          </a:p>
          <a:p>
            <a:endParaRPr lang="en-US" altLang="zh-CN" sz="1800" dirty="0" smtClean="0"/>
          </a:p>
        </p:txBody>
      </p:sp>
    </p:spTree>
  </p:cSld>
  <p:clrMapOvr>
    <a:masterClrMapping/>
  </p:clrMapOvr>
  <p:transition spd="med">
    <p:fade thruBlk="1"/>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1800" b="1" i="1" dirty="0" smtClean="0">
                <a:solidFill>
                  <a:srgbClr val="FF0000"/>
                </a:solidFill>
              </a:rPr>
              <a:t>文件结构</a:t>
            </a:r>
          </a:p>
          <a:p>
            <a:endParaRPr lang="en-US" altLang="zh-CN" sz="1800" dirty="0" smtClean="0"/>
          </a:p>
        </p:txBody>
      </p:sp>
      <p:pic>
        <p:nvPicPr>
          <p:cNvPr id="4" name="Picture 4" descr="docusagelink"/>
          <p:cNvPicPr>
            <a:picLocks noChangeAspect="1" noChangeArrowheads="1"/>
          </p:cNvPicPr>
          <p:nvPr/>
        </p:nvPicPr>
        <p:blipFill>
          <a:blip r:embed="rId2" cstate="print"/>
          <a:srcRect/>
          <a:stretch>
            <a:fillRect/>
          </a:stretch>
        </p:blipFill>
        <p:spPr bwMode="auto">
          <a:xfrm>
            <a:off x="1043608" y="1772816"/>
            <a:ext cx="5719762" cy="3500438"/>
          </a:xfrm>
          <a:prstGeom prst="rect">
            <a:avLst/>
          </a:prstGeom>
          <a:noFill/>
          <a:ln w="9525">
            <a:noFill/>
            <a:miter lim="800000"/>
            <a:headEnd/>
            <a:tailEnd/>
          </a:ln>
        </p:spPr>
      </p:pic>
    </p:spTree>
  </p:cSld>
  <p:clrMapOvr>
    <a:masterClrMapping/>
  </p:clrMapOvr>
  <p:transition spd="med">
    <p:fade thruBlk="1"/>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1800" b="1" i="1" dirty="0" smtClean="0">
                <a:solidFill>
                  <a:srgbClr val="FF0000"/>
                </a:solidFill>
              </a:rPr>
              <a:t>文件參考</a:t>
            </a:r>
          </a:p>
          <a:p>
            <a:endParaRPr lang="en-US" altLang="zh-CN" sz="1800" dirty="0" smtClean="0"/>
          </a:p>
        </p:txBody>
      </p:sp>
      <p:pic>
        <p:nvPicPr>
          <p:cNvPr id="4" name="Picture 4" descr="dependencyLink"/>
          <p:cNvPicPr>
            <a:picLocks noChangeAspect="1" noChangeArrowheads="1"/>
          </p:cNvPicPr>
          <p:nvPr/>
        </p:nvPicPr>
        <p:blipFill>
          <a:blip r:embed="rId2" cstate="print"/>
          <a:srcRect/>
          <a:stretch>
            <a:fillRect/>
          </a:stretch>
        </p:blipFill>
        <p:spPr bwMode="auto">
          <a:xfrm>
            <a:off x="1763688" y="1844824"/>
            <a:ext cx="3813175" cy="3895725"/>
          </a:xfrm>
          <a:prstGeom prst="rect">
            <a:avLst/>
          </a:prstGeom>
          <a:noFill/>
          <a:ln w="9525">
            <a:noFill/>
            <a:miter lim="800000"/>
            <a:headEnd/>
            <a:tailEnd/>
          </a:ln>
        </p:spPr>
      </p:pic>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设计规范</a:t>
            </a:r>
            <a:endParaRPr lang="zh-CN" altLang="en-US" dirty="0" smtClean="0">
              <a:ea typeface="宋体" pitchFamily="2" charset="-122"/>
            </a:endParaRPr>
          </a:p>
        </p:txBody>
      </p:sp>
      <p:sp>
        <p:nvSpPr>
          <p:cNvPr id="67" name="内容占位符 66"/>
          <p:cNvSpPr>
            <a:spLocks noGrp="1"/>
          </p:cNvSpPr>
          <p:nvPr>
            <p:ph idx="1"/>
          </p:nvPr>
        </p:nvSpPr>
        <p:spPr/>
        <p:txBody>
          <a:bodyPr/>
          <a:lstStyle/>
          <a:p>
            <a:pPr lvl="1"/>
            <a:r>
              <a:rPr lang="zh-CN" altLang="en-US" dirty="0" smtClean="0"/>
              <a:t>关联关系</a:t>
            </a:r>
            <a:endParaRPr lang="en-US" altLang="zh-CN" dirty="0" smtClean="0"/>
          </a:p>
          <a:p>
            <a:pPr lvl="1">
              <a:buNone/>
            </a:pPr>
            <a:r>
              <a:rPr lang="en-US" altLang="zh-CN" dirty="0" smtClean="0"/>
              <a:t>    </a:t>
            </a:r>
            <a:r>
              <a:rPr lang="zh-CN" altLang="en-US" sz="1800" dirty="0" smtClean="0"/>
              <a:t>两个对象关联时，需要使用模型的关联关系。尽量不要采用建模为两个独立对象，在一个对象的属性中记录另一个对象的某个标志属性的方式。</a:t>
            </a:r>
            <a:endParaRPr lang="en-US" altLang="zh-CN" sz="1800" dirty="0" smtClean="0"/>
          </a:p>
          <a:p>
            <a:pPr lvl="1">
              <a:buNone/>
            </a:pPr>
            <a:r>
              <a:rPr lang="en-US" altLang="zh-CN" sz="1800" dirty="0" smtClean="0"/>
              <a:t>    </a:t>
            </a:r>
            <a:r>
              <a:rPr lang="zh-CN" altLang="en-US" sz="1800" dirty="0" smtClean="0"/>
              <a:t> 例如：</a:t>
            </a:r>
            <a:endParaRPr lang="en-US" altLang="zh-CN" sz="1800" dirty="0" smtClean="0"/>
          </a:p>
          <a:p>
            <a:pPr lvl="1">
              <a:buNone/>
            </a:pPr>
            <a:r>
              <a:rPr lang="en-US" altLang="zh-CN" sz="1800" dirty="0" smtClean="0"/>
              <a:t>     </a:t>
            </a:r>
            <a:r>
              <a:rPr lang="zh-CN" altLang="en-US" sz="1800" dirty="0" smtClean="0"/>
              <a:t>错误的建模方法：</a:t>
            </a:r>
            <a:r>
              <a:rPr lang="en-US" altLang="zh-CN" sz="1800" dirty="0" err="1" smtClean="0"/>
              <a:t>CBBCounter</a:t>
            </a:r>
            <a:r>
              <a:rPr lang="zh-CN" altLang="en-US" sz="1800" dirty="0" smtClean="0"/>
              <a:t>类有一个属性</a:t>
            </a:r>
            <a:r>
              <a:rPr lang="en-US" altLang="zh-CN" sz="1800" dirty="0" err="1" smtClean="0"/>
              <a:t>cbbNumber</a:t>
            </a:r>
            <a:r>
              <a:rPr lang="zh-CN" altLang="en-US" sz="1800" dirty="0" smtClean="0"/>
              <a:t>，记录</a:t>
            </a:r>
            <a:r>
              <a:rPr lang="en-US" altLang="zh-CN" sz="1800" dirty="0" smtClean="0"/>
              <a:t>CBB</a:t>
            </a:r>
            <a:r>
              <a:rPr lang="zh-CN" altLang="en-US" sz="1800" dirty="0" smtClean="0"/>
              <a:t>的编码。</a:t>
            </a:r>
            <a:endParaRPr lang="en-US" altLang="zh-CN" sz="1800" dirty="0" smtClean="0"/>
          </a:p>
          <a:p>
            <a:pPr lvl="1">
              <a:buNone/>
            </a:pPr>
            <a:r>
              <a:rPr lang="en-US" altLang="zh-CN" sz="1800" dirty="0" smtClean="0"/>
              <a:t>     </a:t>
            </a:r>
            <a:r>
              <a:rPr lang="zh-CN" altLang="en-US" sz="1800" dirty="0" smtClean="0"/>
              <a:t>正确的建模方法：引入一个</a:t>
            </a:r>
            <a:r>
              <a:rPr lang="en-US" altLang="zh-CN" sz="1800" dirty="0" smtClean="0"/>
              <a:t>Link</a:t>
            </a:r>
            <a:r>
              <a:rPr lang="zh-CN" altLang="en-US" sz="1800" dirty="0" smtClean="0"/>
              <a:t>对象，记录</a:t>
            </a:r>
            <a:r>
              <a:rPr lang="en-US" altLang="zh-CN" sz="1800" dirty="0" err="1" smtClean="0"/>
              <a:t>CBBCounter</a:t>
            </a:r>
            <a:r>
              <a:rPr lang="zh-CN" altLang="en-US" sz="1800" dirty="0" smtClean="0"/>
              <a:t>类和</a:t>
            </a:r>
            <a:r>
              <a:rPr lang="en-US" altLang="zh-CN" sz="1800" dirty="0" err="1" smtClean="0"/>
              <a:t>WTPartMaster</a:t>
            </a:r>
            <a:r>
              <a:rPr lang="zh-CN" altLang="en-US" sz="1800" dirty="0" smtClean="0"/>
              <a:t>类的关系。</a:t>
            </a:r>
            <a:endParaRPr lang="en-US" altLang="zh-CN" sz="1800" dirty="0" smtClean="0"/>
          </a:p>
          <a:p>
            <a:pPr lvl="1"/>
            <a:r>
              <a:rPr lang="zh-CN" altLang="en-US" dirty="0" smtClean="0"/>
              <a:t>布局</a:t>
            </a:r>
            <a:endParaRPr lang="en-US" altLang="zh-CN" dirty="0" smtClean="0"/>
          </a:p>
          <a:p>
            <a:pPr lvl="1">
              <a:buNone/>
            </a:pPr>
            <a:r>
              <a:rPr lang="en-US" altLang="zh-CN" dirty="0" smtClean="0"/>
              <a:t>    </a:t>
            </a:r>
            <a:r>
              <a:rPr lang="zh-CN" altLang="en-US" sz="1800" dirty="0" smtClean="0"/>
              <a:t>类图中尽量保证各部分分布均匀，连线尽量不要交叉，整个类图能够显示在一个屏幕范围之内</a:t>
            </a:r>
            <a:r>
              <a:rPr lang="en-US" altLang="zh-CN" sz="1800" dirty="0" smtClean="0"/>
              <a:t>(</a:t>
            </a:r>
            <a:r>
              <a:rPr lang="zh-CN" altLang="en-US" sz="1800" dirty="0" smtClean="0"/>
              <a:t>标准</a:t>
            </a:r>
            <a:r>
              <a:rPr lang="en-US" altLang="zh-CN" sz="1800" dirty="0" smtClean="0"/>
              <a:t>1024</a:t>
            </a:r>
            <a:r>
              <a:rPr lang="zh-CN" altLang="en-US" sz="1800" dirty="0" smtClean="0"/>
              <a:t>*</a:t>
            </a:r>
            <a:r>
              <a:rPr lang="en-US" altLang="zh-CN" sz="1800" dirty="0" smtClean="0"/>
              <a:t>768</a:t>
            </a:r>
            <a:r>
              <a:rPr lang="zh-CN" altLang="en-US" sz="1800" dirty="0" smtClean="0"/>
              <a:t>分辨率</a:t>
            </a:r>
            <a:r>
              <a:rPr lang="en-US" altLang="zh-CN" sz="1800" dirty="0" smtClean="0"/>
              <a:t>)</a:t>
            </a:r>
            <a:r>
              <a:rPr lang="zh-CN" altLang="en-US" sz="1800" dirty="0" smtClean="0"/>
              <a:t>，对于引用的其他包的类、接口，可以将其属性、方法隐藏起来。避免占用过大的显示空间。</a:t>
            </a:r>
            <a:endParaRPr lang="en-US" altLang="zh-CN" sz="1800" dirty="0" smtClean="0"/>
          </a:p>
        </p:txBody>
      </p:sp>
    </p:spTree>
  </p:cSld>
  <p:clrMapOvr>
    <a:masterClrMapping/>
  </p:clrMapOvr>
  <p:transition spd="med">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lvl="1">
              <a:buFont typeface="Wingdings" pitchFamily="2" charset="2"/>
              <a:buChar char="l"/>
            </a:pPr>
            <a:r>
              <a:rPr lang="zh-CN" altLang="en-US" b="1" i="1" dirty="0" smtClean="0"/>
              <a:t>创建文件以及文件的主文档、删除文件</a:t>
            </a:r>
          </a:p>
          <a:p>
            <a:pPr lvl="1">
              <a:buFont typeface="Wingdings" pitchFamily="2" charset="2"/>
              <a:buChar char="l"/>
            </a:pPr>
            <a:r>
              <a:rPr lang="zh-CN" altLang="en-US" b="1" i="1" dirty="0" smtClean="0"/>
              <a:t>添加文件的附件、删除附件</a:t>
            </a:r>
          </a:p>
          <a:p>
            <a:pPr lvl="1">
              <a:buFont typeface="Wingdings" pitchFamily="2" charset="2"/>
              <a:buChar char="l"/>
            </a:pPr>
            <a:r>
              <a:rPr lang="zh-CN" altLang="en-US" b="1" i="1" dirty="0" smtClean="0"/>
              <a:t>文件的出库、入库以及修改主文档</a:t>
            </a:r>
          </a:p>
          <a:p>
            <a:pPr lvl="1">
              <a:buFont typeface="Wingdings" pitchFamily="2" charset="2"/>
              <a:buChar char="l"/>
            </a:pPr>
            <a:r>
              <a:rPr lang="zh-CN" altLang="en-US" b="1" i="1" dirty="0" smtClean="0"/>
              <a:t>文件下载</a:t>
            </a:r>
          </a:p>
          <a:p>
            <a:pPr lvl="1">
              <a:buFont typeface="Wingdings" pitchFamily="2" charset="2"/>
              <a:buChar char="l"/>
            </a:pPr>
            <a:r>
              <a:rPr lang="zh-CN" altLang="en-US" b="1" i="1" dirty="0" smtClean="0"/>
              <a:t>文件与文件之间创建关联</a:t>
            </a:r>
            <a:r>
              <a:rPr lang="en-US" altLang="zh-CN" b="1" i="1" dirty="0" smtClean="0"/>
              <a:t>(</a:t>
            </a:r>
            <a:r>
              <a:rPr lang="zh-CN" altLang="en-US" b="1" i="1" dirty="0" smtClean="0"/>
              <a:t>文件参考、文件结构</a:t>
            </a:r>
            <a:r>
              <a:rPr lang="en-US" altLang="zh-CN" b="1" i="1" dirty="0" smtClean="0"/>
              <a:t>)</a:t>
            </a:r>
          </a:p>
          <a:p>
            <a:endParaRPr lang="en-US" altLang="zh-CN" sz="1800" dirty="0" smtClean="0"/>
          </a:p>
        </p:txBody>
      </p:sp>
    </p:spTree>
  </p:cSld>
  <p:clrMapOvr>
    <a:masterClrMapping/>
  </p:clrMapOvr>
  <p:transition spd="med">
    <p:fade thruBlk="1"/>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a:buNone/>
            </a:pPr>
            <a:r>
              <a:rPr lang="zh-CN" altLang="en-US" sz="2200" b="1" i="1" dirty="0" smtClean="0">
                <a:solidFill>
                  <a:srgbClr val="FF0000"/>
                </a:solidFill>
              </a:rPr>
              <a:t>三种创建文件的构造方法：</a:t>
            </a:r>
          </a:p>
          <a:p>
            <a:pPr lvl="1">
              <a:buFont typeface="Wingdings" pitchFamily="2" charset="2"/>
              <a:buChar char="l"/>
            </a:pPr>
            <a:r>
              <a:rPr lang="en-US" altLang="zh-TW" sz="2400" b="1" i="1" dirty="0" err="1" smtClean="0"/>
              <a:t>newWTDocument</a:t>
            </a:r>
            <a:r>
              <a:rPr lang="en-US" altLang="zh-TW" sz="2400" i="1" dirty="0" smtClean="0"/>
              <a:t> </a:t>
            </a:r>
            <a:r>
              <a:rPr lang="en-US" altLang="zh-CN" sz="2400" i="1" dirty="0" smtClean="0"/>
              <a:t>()</a:t>
            </a:r>
            <a:r>
              <a:rPr lang="zh-CN" altLang="en-US" sz="2400" i="1" dirty="0" smtClean="0"/>
              <a:t>；</a:t>
            </a:r>
          </a:p>
          <a:p>
            <a:pPr lvl="1">
              <a:buFont typeface="Wingdings" pitchFamily="2" charset="2"/>
              <a:buChar char="l"/>
            </a:pPr>
            <a:r>
              <a:rPr lang="en-US" altLang="zh-TW" sz="2400" b="1" i="1" dirty="0" err="1" smtClean="0"/>
              <a:t>newWTDocument</a:t>
            </a:r>
            <a:r>
              <a:rPr lang="en-US" altLang="zh-TW" sz="2400" i="1" dirty="0" smtClean="0"/>
              <a:t>(</a:t>
            </a:r>
            <a:r>
              <a:rPr lang="en-US" altLang="zh-TW" sz="2400" i="1" dirty="0" err="1" smtClean="0">
                <a:hlinkClick r:id="rId2" action="ppaction://hlinkfile" tooltip="class in wt.doc"/>
              </a:rPr>
              <a:t>WTDocumentMaster</a:t>
            </a:r>
            <a:r>
              <a:rPr lang="en-US" altLang="zh-TW" sz="2400" i="1" dirty="0" smtClean="0"/>
              <a:t> master)</a:t>
            </a:r>
            <a:r>
              <a:rPr lang="en-US" altLang="zh-TW" sz="2400" dirty="0" smtClean="0"/>
              <a:t> </a:t>
            </a:r>
            <a:r>
              <a:rPr lang="zh-CN" altLang="en-US" sz="2400" dirty="0" smtClean="0"/>
              <a:t>；</a:t>
            </a:r>
          </a:p>
          <a:p>
            <a:pPr lvl="1">
              <a:buFont typeface="Wingdings" pitchFamily="2" charset="2"/>
              <a:buChar char="l"/>
            </a:pPr>
            <a:r>
              <a:rPr lang="en-US" altLang="zh-TW" sz="2400" b="1" i="1" dirty="0" err="1" smtClean="0"/>
              <a:t>newWTDocument</a:t>
            </a:r>
            <a:r>
              <a:rPr lang="en-US" altLang="zh-TW" sz="2400" i="1" dirty="0" smtClean="0"/>
              <a:t>(</a:t>
            </a:r>
            <a:r>
              <a:rPr lang="en-US" altLang="zh-TW" sz="2400" i="1" dirty="0" smtClean="0">
                <a:hlinkClick r:id="rId3" tooltip="class or interface in java.lang"/>
              </a:rPr>
              <a:t>String</a:t>
            </a:r>
            <a:r>
              <a:rPr lang="en-US" altLang="zh-TW" sz="2400" i="1" dirty="0" smtClean="0"/>
              <a:t> </a:t>
            </a:r>
            <a:r>
              <a:rPr lang="en-US" altLang="zh-TW" sz="2400" i="1" dirty="0" err="1" smtClean="0"/>
              <a:t>number,</a:t>
            </a:r>
            <a:r>
              <a:rPr lang="en-US" altLang="zh-TW" sz="2400" i="1" dirty="0" err="1" smtClean="0">
                <a:hlinkClick r:id="rId3" tooltip="class or interface in java.lang"/>
              </a:rPr>
              <a:t>String</a:t>
            </a:r>
            <a:r>
              <a:rPr lang="en-US" altLang="zh-TW" sz="2400" i="1" dirty="0" smtClean="0"/>
              <a:t> name, </a:t>
            </a:r>
            <a:r>
              <a:rPr lang="en-US" altLang="zh-TW" sz="2400" i="1" dirty="0" err="1" smtClean="0">
                <a:hlinkClick r:id="rId4" action="ppaction://hlinkfile" tooltip="class in wt.doc"/>
              </a:rPr>
              <a:t>DocumentType</a:t>
            </a:r>
            <a:r>
              <a:rPr lang="en-US" altLang="zh-TW" sz="2400" i="1" dirty="0" smtClean="0"/>
              <a:t> type)</a:t>
            </a:r>
            <a:r>
              <a:rPr lang="en-US" altLang="zh-TW" sz="2400" dirty="0" smtClean="0"/>
              <a:t> </a:t>
            </a:r>
            <a:endParaRPr lang="zh-CN" altLang="en-US" sz="2400" i="1" dirty="0" smtClean="0"/>
          </a:p>
          <a:p>
            <a:endParaRPr lang="en-US" altLang="zh-CN" sz="1800" dirty="0" smtClean="0"/>
          </a:p>
        </p:txBody>
      </p:sp>
    </p:spTree>
  </p:cSld>
  <p:clrMapOvr>
    <a:masterClrMapping/>
  </p:clrMapOvr>
  <p:transition spd="med">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800" dirty="0" smtClean="0">
                <a:solidFill>
                  <a:srgbClr val="333399"/>
                </a:solidFill>
              </a:rPr>
              <a:t>創建文件實例</a:t>
            </a:r>
            <a:endParaRPr lang="en-US" altLang="zh-CN" sz="2800" dirty="0" smtClean="0">
              <a:solidFill>
                <a:srgbClr val="333399"/>
              </a:solidFill>
            </a:endParaRPr>
          </a:p>
          <a:p>
            <a:pPr>
              <a:buNone/>
            </a:pPr>
            <a:r>
              <a:rPr lang="en-US" altLang="zh-CN" sz="1800" dirty="0" err="1" smtClean="0"/>
              <a:t>WTDocument</a:t>
            </a:r>
            <a:r>
              <a:rPr lang="en-US" altLang="zh-CN" sz="1800" dirty="0" smtClean="0"/>
              <a:t> </a:t>
            </a:r>
            <a:r>
              <a:rPr lang="en-US" altLang="zh-CN" sz="1800" dirty="0" err="1" smtClean="0"/>
              <a:t>newDoc</a:t>
            </a:r>
            <a:r>
              <a:rPr lang="en-US" altLang="zh-CN" sz="1800" dirty="0" smtClean="0"/>
              <a:t> = null;</a:t>
            </a:r>
            <a:endParaRPr lang="zh-CN" altLang="en-US" sz="1800" dirty="0" smtClean="0"/>
          </a:p>
          <a:p>
            <a:pPr>
              <a:buNone/>
            </a:pPr>
            <a:r>
              <a:rPr lang="en-US" altLang="zh-CN" sz="1800" dirty="0" err="1" smtClean="0"/>
              <a:t>newDoc</a:t>
            </a:r>
            <a:r>
              <a:rPr lang="en-US" altLang="zh-CN" sz="1800" dirty="0" smtClean="0"/>
              <a:t> = </a:t>
            </a:r>
            <a:r>
              <a:rPr lang="en-US" altLang="zh-CN" sz="1800" dirty="0" err="1" smtClean="0"/>
              <a:t>WTDocument.newWTDocument</a:t>
            </a:r>
            <a:r>
              <a:rPr lang="en-US" altLang="zh-CN" sz="1800" dirty="0" smtClean="0"/>
              <a:t>();</a:t>
            </a:r>
          </a:p>
          <a:p>
            <a:pPr>
              <a:buNone/>
            </a:pPr>
            <a:r>
              <a:rPr lang="en-US" altLang="zh-CN" sz="1800" dirty="0" err="1" smtClean="0"/>
              <a:t>newDoc.setName</a:t>
            </a:r>
            <a:r>
              <a:rPr lang="en-US" altLang="zh-CN" sz="1800" dirty="0" smtClean="0"/>
              <a:t>("</a:t>
            </a:r>
            <a:r>
              <a:rPr lang="zh-CN" altLang="en-US" sz="1800" dirty="0" smtClean="0"/>
              <a:t>创建主文档</a:t>
            </a:r>
            <a:r>
              <a:rPr lang="en-US" altLang="zh-CN" sz="1800" dirty="0" smtClean="0"/>
              <a:t>22");//</a:t>
            </a:r>
            <a:r>
              <a:rPr lang="zh-CN" altLang="en-US" sz="1800" dirty="0" smtClean="0"/>
              <a:t>文件的名称必设项</a:t>
            </a:r>
          </a:p>
          <a:p>
            <a:pPr>
              <a:buNone/>
            </a:pPr>
            <a:r>
              <a:rPr lang="en-US" altLang="zh-CN" sz="1800" dirty="0" err="1" smtClean="0"/>
              <a:t>newDoc.setNumber</a:t>
            </a:r>
            <a:r>
              <a:rPr lang="en-US" altLang="zh-CN" sz="1800" dirty="0" smtClean="0"/>
              <a:t>("888822");//</a:t>
            </a:r>
            <a:r>
              <a:rPr lang="zh-CN" altLang="en-US" sz="1800" dirty="0" smtClean="0"/>
              <a:t>文件编号必设项</a:t>
            </a:r>
          </a:p>
          <a:p>
            <a:pPr>
              <a:buNone/>
            </a:pPr>
            <a:r>
              <a:rPr lang="en-US" altLang="zh-CN" sz="1800" dirty="0" err="1" smtClean="0"/>
              <a:t>newDoc.setDepartment</a:t>
            </a:r>
            <a:r>
              <a:rPr lang="en-US" altLang="zh-CN" sz="1800" dirty="0" smtClean="0"/>
              <a:t>(</a:t>
            </a:r>
            <a:r>
              <a:rPr lang="en-US" altLang="zh-CN" sz="1800" dirty="0" err="1" smtClean="0"/>
              <a:t>DepartmentList.toDepartmentList</a:t>
            </a:r>
            <a:r>
              <a:rPr lang="en-US" altLang="zh-CN" sz="1800" dirty="0" smtClean="0"/>
              <a:t>("ENG"));</a:t>
            </a:r>
          </a:p>
          <a:p>
            <a:pPr>
              <a:buNone/>
            </a:pPr>
            <a:r>
              <a:rPr lang="en-US" altLang="zh-CN" sz="1800" dirty="0" smtClean="0"/>
              <a:t>//</a:t>
            </a:r>
            <a:r>
              <a:rPr lang="zh-CN" altLang="en-US" sz="1800" dirty="0" smtClean="0"/>
              <a:t>设置</a:t>
            </a:r>
            <a:r>
              <a:rPr lang="en-US" altLang="zh-CN" sz="1800" dirty="0" err="1" smtClean="0"/>
              <a:t>departmentlist</a:t>
            </a:r>
            <a:r>
              <a:rPr lang="zh-CN" altLang="en-US" sz="1800" dirty="0" smtClean="0"/>
              <a:t>即文件所属的部门，必设项</a:t>
            </a:r>
          </a:p>
          <a:p>
            <a:pPr>
              <a:buNone/>
            </a:pPr>
            <a:r>
              <a:rPr lang="en-US" altLang="zh-CN" sz="1800" dirty="0" err="1" smtClean="0"/>
              <a:t>DocumentType</a:t>
            </a:r>
            <a:r>
              <a:rPr lang="en-US" altLang="zh-CN" sz="1800" dirty="0" smtClean="0"/>
              <a:t> </a:t>
            </a:r>
            <a:r>
              <a:rPr lang="en-US" altLang="zh-CN" sz="1800" dirty="0" err="1" smtClean="0"/>
              <a:t>doctype</a:t>
            </a:r>
            <a:endParaRPr lang="en-US" altLang="zh-CN" sz="1800" dirty="0" smtClean="0"/>
          </a:p>
          <a:p>
            <a:pPr>
              <a:buNone/>
            </a:pPr>
            <a:r>
              <a:rPr lang="en-US" altLang="zh-CN" sz="1800" dirty="0" smtClean="0"/>
              <a:t>=</a:t>
            </a:r>
            <a:r>
              <a:rPr lang="en-US" altLang="zh-CN" sz="1800" dirty="0" err="1" smtClean="0"/>
              <a:t>DocumentType.toDocumentType</a:t>
            </a:r>
            <a:r>
              <a:rPr lang="en-US" altLang="zh-CN" sz="1800" dirty="0" smtClean="0"/>
              <a:t>("$$Document");</a:t>
            </a:r>
          </a:p>
          <a:p>
            <a:pPr>
              <a:buNone/>
            </a:pPr>
            <a:r>
              <a:rPr lang="en-US" altLang="zh-CN" sz="1800" dirty="0" smtClean="0"/>
              <a:t>//</a:t>
            </a:r>
            <a:r>
              <a:rPr lang="zh-CN" altLang="en-US" sz="1800" dirty="0" smtClean="0"/>
              <a:t>必设项，文件类型为一般文件</a:t>
            </a:r>
          </a:p>
          <a:p>
            <a:pPr>
              <a:buNone/>
            </a:pPr>
            <a:r>
              <a:rPr lang="en-US" altLang="zh-CN" sz="1800" dirty="0" err="1" smtClean="0"/>
              <a:t>newDoc.setDocType</a:t>
            </a:r>
            <a:r>
              <a:rPr lang="en-US" altLang="zh-CN" sz="1800" dirty="0" smtClean="0"/>
              <a:t>(</a:t>
            </a:r>
            <a:r>
              <a:rPr lang="en-US" altLang="zh-CN" sz="1800" dirty="0" err="1" smtClean="0"/>
              <a:t>doctype</a:t>
            </a:r>
            <a:r>
              <a:rPr lang="en-US" altLang="zh-CN" sz="1800" dirty="0" smtClean="0"/>
              <a:t>);</a:t>
            </a:r>
          </a:p>
          <a:p>
            <a:pPr>
              <a:buNone/>
            </a:pPr>
            <a:r>
              <a:rPr lang="en-US" altLang="zh-CN" sz="1800" dirty="0" err="1" smtClean="0"/>
              <a:t>setType</a:t>
            </a:r>
            <a:r>
              <a:rPr lang="en-US" altLang="zh-CN" sz="1800" dirty="0" smtClean="0"/>
              <a:t>(</a:t>
            </a:r>
            <a:r>
              <a:rPr lang="en-US" altLang="zh-CN" sz="1800" dirty="0" err="1" smtClean="0"/>
              <a:t>newDoc,"wt.doc.WTDocument|com.elead.Drawing</a:t>
            </a:r>
            <a:r>
              <a:rPr lang="en-US" altLang="zh-CN" sz="1800" dirty="0" smtClean="0"/>
              <a:t>");</a:t>
            </a:r>
          </a:p>
          <a:p>
            <a:pPr>
              <a:buNone/>
            </a:pPr>
            <a:r>
              <a:rPr lang="en-US" altLang="zh-CN" sz="1800" dirty="0" err="1" smtClean="0"/>
              <a:t>newDoc</a:t>
            </a:r>
            <a:r>
              <a:rPr lang="en-US" altLang="zh-CN" sz="1800" dirty="0" smtClean="0"/>
              <a:t> = (</a:t>
            </a:r>
            <a:r>
              <a:rPr lang="en-US" altLang="zh-CN" sz="1800" dirty="0" err="1" smtClean="0"/>
              <a:t>WTDocument</a:t>
            </a:r>
            <a:r>
              <a:rPr lang="en-US" altLang="zh-CN" sz="1800" dirty="0" smtClean="0"/>
              <a:t>)</a:t>
            </a:r>
            <a:r>
              <a:rPr lang="en-US" altLang="zh-CN" sz="1800" dirty="0" err="1" smtClean="0"/>
              <a:t>PersistenceHelper.manager.save</a:t>
            </a:r>
            <a:r>
              <a:rPr lang="en-US" altLang="zh-CN" sz="1800" dirty="0" smtClean="0"/>
              <a:t>(</a:t>
            </a:r>
            <a:r>
              <a:rPr lang="en-US" altLang="zh-CN" sz="1800" dirty="0" err="1" smtClean="0"/>
              <a:t>newDoc</a:t>
            </a:r>
            <a:r>
              <a:rPr lang="en-US" altLang="zh-CN" sz="1800" dirty="0" smtClean="0"/>
              <a:t>);</a:t>
            </a:r>
          </a:p>
          <a:p>
            <a:pPr>
              <a:buNone/>
            </a:pPr>
            <a:r>
              <a:rPr lang="en-US" altLang="zh-CN" sz="1800" dirty="0" smtClean="0"/>
              <a:t>//</a:t>
            </a:r>
            <a:r>
              <a:rPr lang="zh-CN" altLang="en-US" sz="1800" dirty="0" smtClean="0"/>
              <a:t>保存文件</a:t>
            </a:r>
          </a:p>
          <a:p>
            <a:endParaRPr lang="en-US" altLang="zh-CN" sz="1800" dirty="0" smtClean="0"/>
          </a:p>
        </p:txBody>
      </p:sp>
    </p:spTree>
  </p:cSld>
  <p:clrMapOvr>
    <a:masterClrMapping/>
  </p:clrMapOvr>
  <p:transition spd="med">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a:lnSpc>
                <a:spcPct val="90000"/>
              </a:lnSpc>
              <a:buNone/>
            </a:pPr>
            <a:r>
              <a:rPr lang="zh-CN" altLang="en-US" sz="1800" b="1" dirty="0" smtClean="0"/>
              <a:t>以上只是对文件的基本信息进行了设置也就相当在创建文件的模板中只</a:t>
            </a:r>
          </a:p>
          <a:p>
            <a:pPr>
              <a:lnSpc>
                <a:spcPct val="90000"/>
              </a:lnSpc>
              <a:buNone/>
            </a:pPr>
            <a:r>
              <a:rPr lang="zh-CN" altLang="en-US" sz="1800" b="1" dirty="0" smtClean="0"/>
              <a:t>是</a:t>
            </a:r>
            <a:r>
              <a:rPr lang="zh-CN" altLang="en-US" sz="1800" b="1" dirty="0" smtClean="0">
                <a:solidFill>
                  <a:srgbClr val="333399"/>
                </a:solidFill>
              </a:rPr>
              <a:t>填写了基本信息</a:t>
            </a:r>
            <a:r>
              <a:rPr lang="zh-CN" altLang="en-US" sz="1800" b="1" dirty="0" smtClean="0"/>
              <a:t>没有</a:t>
            </a:r>
            <a:r>
              <a:rPr lang="zh-CN" altLang="en-US" sz="1800" b="1" dirty="0" smtClean="0">
                <a:solidFill>
                  <a:srgbClr val="333399"/>
                </a:solidFill>
              </a:rPr>
              <a:t>上传文档</a:t>
            </a:r>
            <a:r>
              <a:rPr lang="zh-CN" altLang="en-US" sz="1800" b="1" dirty="0" smtClean="0"/>
              <a:t>时生成的不含主文档的文件。以下是创</a:t>
            </a:r>
          </a:p>
          <a:p>
            <a:pPr>
              <a:lnSpc>
                <a:spcPct val="90000"/>
              </a:lnSpc>
              <a:buNone/>
            </a:pPr>
            <a:r>
              <a:rPr lang="zh-CN" altLang="en-US" sz="1800" b="1" dirty="0" smtClean="0"/>
              <a:t>建主文档：</a:t>
            </a:r>
          </a:p>
          <a:p>
            <a:pPr>
              <a:lnSpc>
                <a:spcPct val="90000"/>
              </a:lnSpc>
              <a:buNone/>
            </a:pPr>
            <a:r>
              <a:rPr lang="zh-CN" altLang="en-US" sz="1800" dirty="0" smtClean="0"/>
              <a:t> </a:t>
            </a:r>
            <a:r>
              <a:rPr lang="en-US" altLang="zh-CN" sz="1800" dirty="0" err="1" smtClean="0"/>
              <a:t>ContentHolder</a:t>
            </a:r>
            <a:r>
              <a:rPr lang="en-US" altLang="zh-CN" sz="1800" dirty="0" smtClean="0"/>
              <a:t> </a:t>
            </a:r>
            <a:r>
              <a:rPr lang="en-US" altLang="zh-CN" sz="1800" dirty="0" err="1" smtClean="0"/>
              <a:t>contentHolder</a:t>
            </a:r>
            <a:endParaRPr lang="en-US" altLang="zh-CN" sz="1800" dirty="0" smtClean="0"/>
          </a:p>
          <a:p>
            <a:pPr>
              <a:lnSpc>
                <a:spcPct val="90000"/>
              </a:lnSpc>
              <a:buNone/>
            </a:pPr>
            <a:r>
              <a:rPr lang="en-US" altLang="zh-CN" sz="1800" dirty="0" smtClean="0"/>
              <a:t>=</a:t>
            </a:r>
            <a:r>
              <a:rPr lang="en-US" altLang="zh-CN" sz="1800" dirty="0" err="1" smtClean="0"/>
              <a:t>ContentHelper.service.getContents</a:t>
            </a:r>
            <a:r>
              <a:rPr lang="en-US" altLang="zh-CN" sz="1800" dirty="0" smtClean="0"/>
              <a:t>(</a:t>
            </a:r>
            <a:r>
              <a:rPr lang="en-US" altLang="zh-CN" sz="1800" dirty="0" err="1" smtClean="0"/>
              <a:t>newDoc</a:t>
            </a:r>
            <a:r>
              <a:rPr lang="en-US" altLang="zh-CN" sz="1800" dirty="0" smtClean="0"/>
              <a:t>);</a:t>
            </a:r>
          </a:p>
          <a:p>
            <a:pPr>
              <a:lnSpc>
                <a:spcPct val="90000"/>
              </a:lnSpc>
              <a:buNone/>
            </a:pPr>
            <a:r>
              <a:rPr lang="en-US" altLang="zh-CN" sz="1800" dirty="0" smtClean="0"/>
              <a:t>//</a:t>
            </a:r>
            <a:r>
              <a:rPr lang="zh-CN" altLang="en-US" sz="1800" dirty="0" smtClean="0"/>
              <a:t>获得文件的</a:t>
            </a:r>
            <a:r>
              <a:rPr lang="en-US" altLang="zh-CN" sz="1800" dirty="0" err="1" smtClean="0"/>
              <a:t>ContentHolder</a:t>
            </a:r>
            <a:endParaRPr lang="en-US" altLang="zh-CN" sz="1800" dirty="0" smtClean="0"/>
          </a:p>
          <a:p>
            <a:pPr>
              <a:lnSpc>
                <a:spcPct val="90000"/>
              </a:lnSpc>
              <a:buNone/>
            </a:pPr>
            <a:r>
              <a:rPr lang="en-US" altLang="zh-CN" sz="1800" dirty="0" err="1" smtClean="0"/>
              <a:t>ApplicationData</a:t>
            </a:r>
            <a:r>
              <a:rPr lang="en-US" altLang="zh-CN" sz="1800" dirty="0" smtClean="0"/>
              <a:t> </a:t>
            </a:r>
            <a:r>
              <a:rPr lang="en-US" altLang="zh-CN" sz="1800" dirty="0" err="1" smtClean="0"/>
              <a:t>appdata</a:t>
            </a:r>
            <a:r>
              <a:rPr lang="en-US" altLang="zh-CN" sz="1800" dirty="0" smtClean="0"/>
              <a:t> =</a:t>
            </a:r>
          </a:p>
          <a:p>
            <a:pPr>
              <a:lnSpc>
                <a:spcPct val="90000"/>
              </a:lnSpc>
              <a:buNone/>
            </a:pPr>
            <a:r>
              <a:rPr lang="en-US" altLang="zh-CN" sz="1800" dirty="0" err="1" smtClean="0"/>
              <a:t>ApplicationData.newApplicationData</a:t>
            </a:r>
            <a:r>
              <a:rPr lang="en-US" altLang="zh-CN" sz="1800" dirty="0" smtClean="0"/>
              <a:t>(</a:t>
            </a:r>
            <a:r>
              <a:rPr lang="en-US" altLang="zh-CN" sz="1800" dirty="0" err="1" smtClean="0"/>
              <a:t>contentHolder</a:t>
            </a:r>
            <a:r>
              <a:rPr lang="en-US" altLang="zh-CN" sz="1800" dirty="0" smtClean="0"/>
              <a:t>);</a:t>
            </a:r>
          </a:p>
          <a:p>
            <a:pPr>
              <a:lnSpc>
                <a:spcPct val="90000"/>
              </a:lnSpc>
              <a:buNone/>
            </a:pPr>
            <a:r>
              <a:rPr lang="en-US" altLang="zh-CN" sz="1800" dirty="0" err="1" smtClean="0"/>
              <a:t>appdata.setRole</a:t>
            </a:r>
            <a:r>
              <a:rPr lang="en-US" altLang="zh-CN" sz="1800" dirty="0" smtClean="0"/>
              <a:t>(</a:t>
            </a:r>
            <a:r>
              <a:rPr lang="en-US" altLang="zh-CN" sz="1800" dirty="0" err="1" smtClean="0"/>
              <a:t>ContentRoleType.PRIMARY</a:t>
            </a:r>
            <a:r>
              <a:rPr lang="en-US" altLang="zh-CN" sz="1800" dirty="0" smtClean="0"/>
              <a:t>);</a:t>
            </a:r>
          </a:p>
          <a:p>
            <a:pPr>
              <a:lnSpc>
                <a:spcPct val="90000"/>
              </a:lnSpc>
              <a:buNone/>
            </a:pPr>
            <a:r>
              <a:rPr lang="zh-CN" altLang="en-US" sz="1800" dirty="0" smtClean="0"/>
              <a:t>通过</a:t>
            </a:r>
            <a:r>
              <a:rPr lang="en-US" altLang="zh-CN" sz="1800" dirty="0" err="1" smtClean="0">
                <a:solidFill>
                  <a:srgbClr val="FF0000"/>
                </a:solidFill>
              </a:rPr>
              <a:t>ApplicationData</a:t>
            </a:r>
            <a:r>
              <a:rPr lang="en-US" altLang="zh-CN" sz="1800" dirty="0" smtClean="0"/>
              <a:t> </a:t>
            </a:r>
            <a:r>
              <a:rPr lang="zh-CN" altLang="en-US" sz="1800" dirty="0" smtClean="0"/>
              <a:t>去设置主文档的名称、大小、以及文件上传路径等</a:t>
            </a:r>
            <a:r>
              <a:rPr lang="en-US" altLang="zh-CN" sz="1800" dirty="0" smtClean="0"/>
              <a:t>.</a:t>
            </a:r>
          </a:p>
          <a:p>
            <a:pPr>
              <a:lnSpc>
                <a:spcPct val="90000"/>
              </a:lnSpc>
              <a:buNone/>
            </a:pPr>
            <a:endParaRPr lang="en-US" altLang="zh-CN" sz="1800" dirty="0" smtClean="0"/>
          </a:p>
          <a:p>
            <a:pPr>
              <a:lnSpc>
                <a:spcPct val="90000"/>
              </a:lnSpc>
              <a:buNone/>
            </a:pPr>
            <a:r>
              <a:rPr lang="en-US" altLang="zh-CN" sz="1800" dirty="0" err="1" smtClean="0"/>
              <a:t>ContentServerHelper.service.updateContent</a:t>
            </a:r>
            <a:endParaRPr lang="en-US" altLang="zh-CN" sz="1800" dirty="0" smtClean="0"/>
          </a:p>
          <a:p>
            <a:pPr>
              <a:lnSpc>
                <a:spcPct val="90000"/>
              </a:lnSpc>
              <a:buNone/>
            </a:pPr>
            <a:r>
              <a:rPr lang="en-US" altLang="zh-CN" sz="1800" dirty="0" smtClean="0"/>
              <a:t>(</a:t>
            </a:r>
            <a:r>
              <a:rPr lang="en-US" altLang="zh-CN" sz="1800" dirty="0" err="1" smtClean="0"/>
              <a:t>contentHolder,appdata,fileStream</a:t>
            </a:r>
            <a:r>
              <a:rPr lang="en-US" altLang="zh-CN" sz="1800" dirty="0" smtClean="0"/>
              <a:t>);//</a:t>
            </a:r>
            <a:r>
              <a:rPr lang="zh-CN" altLang="en-US" sz="1600" dirty="0" smtClean="0"/>
              <a:t>主文档创建成功</a:t>
            </a:r>
          </a:p>
          <a:p>
            <a:pPr>
              <a:lnSpc>
                <a:spcPct val="90000"/>
              </a:lnSpc>
              <a:buNone/>
            </a:pPr>
            <a:r>
              <a:rPr lang="zh-CN" altLang="en-US" sz="1600" dirty="0" smtClean="0"/>
              <a:t>参数</a:t>
            </a:r>
            <a:r>
              <a:rPr lang="en-US" altLang="zh-CN" sz="1600" dirty="0" err="1" smtClean="0"/>
              <a:t>fileStream</a:t>
            </a:r>
            <a:r>
              <a:rPr lang="zh-CN" altLang="en-US" sz="1600" dirty="0" smtClean="0"/>
              <a:t>是要上传的文件输入流。</a:t>
            </a:r>
          </a:p>
          <a:p>
            <a:endParaRPr lang="en-US" altLang="zh-CN" sz="1800" dirty="0" smtClean="0"/>
          </a:p>
        </p:txBody>
      </p:sp>
    </p:spTree>
  </p:cSld>
  <p:clrMapOvr>
    <a:masterClrMapping/>
  </p:clrMapOvr>
  <p:transition spd="med">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800" dirty="0" smtClean="0">
                <a:solidFill>
                  <a:srgbClr val="333399"/>
                </a:solidFill>
              </a:rPr>
              <a:t>删除文件</a:t>
            </a:r>
            <a:endParaRPr lang="en-US" altLang="zh-CN" sz="2800" dirty="0" smtClean="0">
              <a:solidFill>
                <a:srgbClr val="333399"/>
              </a:solidFill>
            </a:endParaRPr>
          </a:p>
          <a:p>
            <a:pPr>
              <a:buNone/>
            </a:pPr>
            <a:r>
              <a:rPr lang="zh-CN" altLang="en-US" sz="2000" b="1" dirty="0" smtClean="0">
                <a:solidFill>
                  <a:srgbClr val="0000FF"/>
                </a:solidFill>
              </a:rPr>
              <a:t>只删除主文档</a:t>
            </a:r>
          </a:p>
          <a:p>
            <a:pPr>
              <a:buNone/>
            </a:pPr>
            <a:r>
              <a:rPr lang="en-US" altLang="zh-CN" sz="1800" dirty="0" err="1" smtClean="0"/>
              <a:t>ContentHolder</a:t>
            </a:r>
            <a:r>
              <a:rPr lang="en-US" altLang="zh-CN" sz="1800" dirty="0" smtClean="0"/>
              <a:t> </a:t>
            </a:r>
            <a:r>
              <a:rPr lang="en-US" altLang="zh-CN" sz="1800" dirty="0" err="1" smtClean="0"/>
              <a:t>contentHolder</a:t>
            </a:r>
            <a:r>
              <a:rPr lang="en-US" altLang="zh-CN" sz="1800" dirty="0" smtClean="0"/>
              <a:t>=</a:t>
            </a:r>
            <a:r>
              <a:rPr lang="en-US" altLang="zh-CN" sz="1800" dirty="0" err="1" smtClean="0"/>
              <a:t>ContentHelper.service.getContents</a:t>
            </a:r>
            <a:r>
              <a:rPr lang="en-US" altLang="zh-CN" sz="1800" dirty="0" smtClean="0"/>
              <a:t>(</a:t>
            </a:r>
            <a:r>
              <a:rPr lang="en-US" altLang="zh-CN" sz="1800" dirty="0" err="1" smtClean="0"/>
              <a:t>newDoc</a:t>
            </a:r>
            <a:r>
              <a:rPr lang="en-US" altLang="zh-CN" sz="1800" dirty="0" smtClean="0"/>
              <a:t>);</a:t>
            </a:r>
          </a:p>
          <a:p>
            <a:pPr>
              <a:buNone/>
            </a:pPr>
            <a:r>
              <a:rPr lang="en-US" altLang="zh-CN" sz="2000" dirty="0" err="1" smtClean="0"/>
              <a:t>ContentItem</a:t>
            </a:r>
            <a:r>
              <a:rPr lang="en-US" altLang="zh-CN" sz="2000" dirty="0" smtClean="0"/>
              <a:t> </a:t>
            </a:r>
            <a:r>
              <a:rPr lang="en-US" altLang="zh-CN" sz="2000" dirty="0" err="1" smtClean="0"/>
              <a:t>contentitem</a:t>
            </a:r>
            <a:r>
              <a:rPr lang="en-US" altLang="zh-CN" sz="2000" dirty="0" smtClean="0"/>
              <a:t> =</a:t>
            </a:r>
          </a:p>
          <a:p>
            <a:pPr>
              <a:buNone/>
            </a:pPr>
            <a:r>
              <a:rPr lang="en-US" altLang="zh-CN" sz="2000" dirty="0" err="1" smtClean="0"/>
              <a:t>ContentHelper.getPrimary</a:t>
            </a:r>
            <a:r>
              <a:rPr lang="en-US" altLang="zh-CN" sz="2000" dirty="0" smtClean="0"/>
              <a:t>((</a:t>
            </a:r>
            <a:r>
              <a:rPr lang="en-US" altLang="zh-CN" sz="2000" dirty="0" err="1" smtClean="0"/>
              <a:t>FormatContentHolder</a:t>
            </a:r>
            <a:r>
              <a:rPr lang="en-US" altLang="zh-CN" sz="2000" dirty="0" smtClean="0"/>
              <a:t>)</a:t>
            </a:r>
            <a:r>
              <a:rPr lang="en-US" altLang="zh-CN" sz="2000" dirty="0" err="1" smtClean="0"/>
              <a:t>contentHolder</a:t>
            </a:r>
            <a:r>
              <a:rPr lang="en-US" altLang="zh-CN" sz="2000" dirty="0" smtClean="0"/>
              <a:t>);</a:t>
            </a:r>
          </a:p>
          <a:p>
            <a:pPr>
              <a:buNone/>
            </a:pPr>
            <a:r>
              <a:rPr lang="en-US" altLang="zh-CN" sz="1800" dirty="0" err="1" smtClean="0"/>
              <a:t>ContentServerHelper.service.deleteContent</a:t>
            </a:r>
            <a:r>
              <a:rPr lang="en-US" altLang="zh-CN" sz="1800" dirty="0" smtClean="0"/>
              <a:t>(</a:t>
            </a:r>
            <a:r>
              <a:rPr lang="en-US" altLang="zh-CN" sz="1800" dirty="0" err="1" smtClean="0"/>
              <a:t>contentHolder,contentitem</a:t>
            </a:r>
            <a:r>
              <a:rPr lang="en-US" altLang="zh-CN" sz="1800" dirty="0" smtClean="0"/>
              <a:t>);</a:t>
            </a:r>
            <a:endParaRPr lang="zh-CN" altLang="en-US" sz="1800" dirty="0" smtClean="0"/>
          </a:p>
          <a:p>
            <a:pPr>
              <a:buNone/>
            </a:pPr>
            <a:r>
              <a:rPr lang="zh-CN" altLang="en-US" sz="1800" b="1" dirty="0" smtClean="0">
                <a:solidFill>
                  <a:srgbClr val="0000FF"/>
                </a:solidFill>
              </a:rPr>
              <a:t>删除文件和主文档都删除</a:t>
            </a:r>
          </a:p>
          <a:p>
            <a:pPr>
              <a:buNone/>
            </a:pPr>
            <a:r>
              <a:rPr lang="en-US" altLang="zh-CN" sz="2000" dirty="0" err="1" smtClean="0"/>
              <a:t>PersistenceHelper.manager.delete</a:t>
            </a:r>
            <a:r>
              <a:rPr lang="en-US" altLang="zh-CN" sz="2000" dirty="0" smtClean="0"/>
              <a:t>(doc);</a:t>
            </a:r>
            <a:endParaRPr lang="zh-CN" altLang="en-US" sz="2000" dirty="0" smtClean="0"/>
          </a:p>
          <a:p>
            <a:endParaRPr lang="en-US" altLang="zh-CN" sz="1800" dirty="0" smtClean="0"/>
          </a:p>
        </p:txBody>
      </p:sp>
    </p:spTree>
  </p:cSld>
  <p:clrMapOvr>
    <a:masterClrMapping/>
  </p:clrMapOvr>
  <p:transition spd="med">
    <p:fade thruBlk="1"/>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800" dirty="0" smtClean="0">
                <a:solidFill>
                  <a:srgbClr val="333399"/>
                </a:solidFill>
              </a:rPr>
              <a:t>添加附件</a:t>
            </a:r>
            <a:endParaRPr lang="en-US" altLang="zh-CN" sz="2800" dirty="0" smtClean="0">
              <a:solidFill>
                <a:srgbClr val="333399"/>
              </a:solidFill>
            </a:endParaRPr>
          </a:p>
          <a:p>
            <a:pPr>
              <a:buNone/>
            </a:pPr>
            <a:r>
              <a:rPr lang="zh-CN" altLang="en-US" sz="2800" b="1" dirty="0" smtClean="0"/>
              <a:t>文件添加附件和文件添加主文档方法类似，唯一不同的就是</a:t>
            </a:r>
          </a:p>
          <a:p>
            <a:pPr>
              <a:buNone/>
            </a:pPr>
            <a:r>
              <a:rPr lang="en-US" altLang="zh-CN" sz="2800" b="1" dirty="0" err="1" smtClean="0">
                <a:solidFill>
                  <a:srgbClr val="FF0000"/>
                </a:solidFill>
              </a:rPr>
              <a:t>ContentRoleType</a:t>
            </a:r>
            <a:r>
              <a:rPr lang="zh-CN" altLang="en-US" sz="2800" b="1" dirty="0" smtClean="0"/>
              <a:t>类型。</a:t>
            </a:r>
          </a:p>
          <a:p>
            <a:pPr>
              <a:buNone/>
            </a:pPr>
            <a:r>
              <a:rPr lang="zh-CN" altLang="en-US" sz="2800" b="1" dirty="0" smtClean="0"/>
              <a:t>主文档的类型是</a:t>
            </a:r>
            <a:r>
              <a:rPr lang="en-US" altLang="zh-CN" sz="2800" b="1" i="1" dirty="0" err="1" smtClean="0">
                <a:solidFill>
                  <a:srgbClr val="FF0000"/>
                </a:solidFill>
              </a:rPr>
              <a:t>ContentRoleType</a:t>
            </a:r>
            <a:r>
              <a:rPr lang="en-US" altLang="zh-CN" sz="2800" b="1" i="1" dirty="0" smtClean="0">
                <a:solidFill>
                  <a:srgbClr val="FF0000"/>
                </a:solidFill>
              </a:rPr>
              <a:t>. PRIMARY</a:t>
            </a:r>
            <a:endParaRPr lang="zh-CN" altLang="en-US" sz="2800" b="1" i="1" dirty="0" smtClean="0">
              <a:solidFill>
                <a:srgbClr val="FF0000"/>
              </a:solidFill>
            </a:endParaRPr>
          </a:p>
          <a:p>
            <a:pPr>
              <a:buNone/>
            </a:pPr>
            <a:r>
              <a:rPr lang="zh-CN" altLang="en-US" sz="2800" b="1" dirty="0" smtClean="0"/>
              <a:t>附件的类型是</a:t>
            </a:r>
            <a:r>
              <a:rPr lang="en-US" altLang="zh-CN" sz="2800" b="1" i="1" dirty="0" err="1" smtClean="0">
                <a:solidFill>
                  <a:srgbClr val="FF0000"/>
                </a:solidFill>
              </a:rPr>
              <a:t>ContentRoleType.SECONDARY</a:t>
            </a:r>
            <a:endParaRPr lang="en-US" altLang="zh-CN" sz="2800" dirty="0" smtClean="0"/>
          </a:p>
        </p:txBody>
      </p:sp>
    </p:spTree>
  </p:cSld>
  <p:clrMapOvr>
    <a:masterClrMapping/>
  </p:clrMapOvr>
  <p:transition spd="med">
    <p:fade thruBlk="1"/>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800" dirty="0" smtClean="0">
                <a:solidFill>
                  <a:srgbClr val="333399"/>
                </a:solidFill>
              </a:rPr>
              <a:t>刪除附件</a:t>
            </a:r>
            <a:endParaRPr lang="en-US" altLang="zh-CN" sz="2800" dirty="0" smtClean="0">
              <a:solidFill>
                <a:srgbClr val="333399"/>
              </a:solidFill>
            </a:endParaRPr>
          </a:p>
          <a:p>
            <a:pPr>
              <a:lnSpc>
                <a:spcPct val="80000"/>
              </a:lnSpc>
              <a:buNone/>
            </a:pPr>
            <a:r>
              <a:rPr lang="en-US" altLang="zh-CN" sz="1800" dirty="0" err="1" smtClean="0"/>
              <a:t>ContentHolder</a:t>
            </a:r>
            <a:r>
              <a:rPr lang="en-US" altLang="zh-CN" sz="1800" dirty="0" smtClean="0"/>
              <a:t> </a:t>
            </a:r>
            <a:r>
              <a:rPr lang="en-US" altLang="zh-CN" sz="1800" dirty="0" err="1" smtClean="0"/>
              <a:t>contentHolder</a:t>
            </a:r>
            <a:r>
              <a:rPr lang="en-US" altLang="zh-CN" sz="1800" dirty="0" smtClean="0"/>
              <a:t>=</a:t>
            </a:r>
            <a:r>
              <a:rPr lang="en-US" altLang="zh-CN" sz="1800" dirty="0" err="1" smtClean="0"/>
              <a:t>ContentHelper.service.getContents</a:t>
            </a:r>
            <a:r>
              <a:rPr lang="en-US" altLang="zh-CN" sz="1800" dirty="0" smtClean="0"/>
              <a:t>(doc);</a:t>
            </a:r>
          </a:p>
          <a:p>
            <a:pPr>
              <a:lnSpc>
                <a:spcPct val="80000"/>
              </a:lnSpc>
              <a:buNone/>
            </a:pPr>
            <a:r>
              <a:rPr lang="en-US" altLang="zh-CN" sz="1800" dirty="0" smtClean="0"/>
              <a:t>Vector </a:t>
            </a:r>
            <a:r>
              <a:rPr lang="en-US" altLang="zh-CN" sz="1800" dirty="0" err="1" smtClean="0"/>
              <a:t>vData</a:t>
            </a:r>
            <a:r>
              <a:rPr lang="en-US" altLang="zh-CN" sz="1800" dirty="0" smtClean="0"/>
              <a:t> =</a:t>
            </a:r>
            <a:r>
              <a:rPr lang="en-US" altLang="zh-CN" sz="1800" dirty="0" err="1" smtClean="0"/>
              <a:t>ContentHelper.getApplicationData</a:t>
            </a:r>
            <a:r>
              <a:rPr lang="en-US" altLang="zh-CN" sz="1800" dirty="0" smtClean="0"/>
              <a:t>(</a:t>
            </a:r>
            <a:r>
              <a:rPr lang="en-US" altLang="zh-CN" sz="1800" dirty="0" err="1" smtClean="0"/>
              <a:t>contentHolder</a:t>
            </a:r>
            <a:r>
              <a:rPr lang="en-US" altLang="zh-CN" sz="1800" dirty="0" smtClean="0"/>
              <a:t>);</a:t>
            </a:r>
          </a:p>
          <a:p>
            <a:pPr>
              <a:lnSpc>
                <a:spcPct val="80000"/>
              </a:lnSpc>
              <a:buNone/>
            </a:pPr>
            <a:r>
              <a:rPr lang="en-US" altLang="zh-CN" sz="1800" dirty="0" smtClean="0"/>
              <a:t>if (</a:t>
            </a:r>
            <a:r>
              <a:rPr lang="en-US" altLang="zh-CN" sz="1800" dirty="0" err="1" smtClean="0"/>
              <a:t>vData</a:t>
            </a:r>
            <a:r>
              <a:rPr lang="en-US" altLang="zh-CN" sz="1800" dirty="0" smtClean="0"/>
              <a:t> != null &amp;&amp; </a:t>
            </a:r>
            <a:r>
              <a:rPr lang="en-US" altLang="zh-CN" sz="1800" dirty="0" err="1" smtClean="0"/>
              <a:t>vData.size</a:t>
            </a:r>
            <a:r>
              <a:rPr lang="en-US" altLang="zh-CN" sz="1800" dirty="0" smtClean="0"/>
              <a:t>() &gt; 0)</a:t>
            </a:r>
          </a:p>
          <a:p>
            <a:pPr>
              <a:lnSpc>
                <a:spcPct val="80000"/>
              </a:lnSpc>
              <a:buNone/>
            </a:pPr>
            <a:r>
              <a:rPr lang="en-US" altLang="zh-CN" sz="1800" dirty="0" smtClean="0"/>
              <a:t>{</a:t>
            </a:r>
          </a:p>
          <a:p>
            <a:pPr>
              <a:lnSpc>
                <a:spcPct val="80000"/>
              </a:lnSpc>
              <a:buNone/>
            </a:pPr>
            <a:r>
              <a:rPr lang="en-US" altLang="zh-CN" sz="1800" dirty="0" smtClean="0"/>
              <a:t>	for (</a:t>
            </a:r>
            <a:r>
              <a:rPr lang="en-US" altLang="zh-CN" sz="1800" dirty="0" err="1" smtClean="0"/>
              <a:t>int</a:t>
            </a:r>
            <a:r>
              <a:rPr lang="en-US" altLang="zh-CN" sz="1800" dirty="0" smtClean="0"/>
              <a:t> </a:t>
            </a:r>
            <a:r>
              <a:rPr lang="en-US" altLang="zh-CN" sz="1800" dirty="0" err="1" smtClean="0"/>
              <a:t>i</a:t>
            </a:r>
            <a:r>
              <a:rPr lang="en-US" altLang="zh-CN" sz="1800" dirty="0" smtClean="0"/>
              <a:t> = 0; </a:t>
            </a:r>
            <a:r>
              <a:rPr lang="en-US" altLang="zh-CN" sz="1800" dirty="0" err="1" smtClean="0"/>
              <a:t>i</a:t>
            </a:r>
            <a:r>
              <a:rPr lang="en-US" altLang="zh-CN" sz="1800" dirty="0" smtClean="0"/>
              <a:t> &lt; </a:t>
            </a:r>
            <a:r>
              <a:rPr lang="en-US" altLang="zh-CN" sz="1800" dirty="0" err="1" smtClean="0"/>
              <a:t>vData.size</a:t>
            </a:r>
            <a:r>
              <a:rPr lang="en-US" altLang="zh-CN" sz="1800" dirty="0" smtClean="0"/>
              <a:t>(); </a:t>
            </a:r>
            <a:r>
              <a:rPr lang="en-US" altLang="zh-CN" sz="1800" dirty="0" err="1" smtClean="0"/>
              <a:t>i</a:t>
            </a:r>
            <a:r>
              <a:rPr lang="en-US" altLang="zh-CN" sz="1800" dirty="0" smtClean="0"/>
              <a:t>++)</a:t>
            </a:r>
          </a:p>
          <a:p>
            <a:pPr>
              <a:lnSpc>
                <a:spcPct val="80000"/>
              </a:lnSpc>
              <a:buNone/>
            </a:pPr>
            <a:r>
              <a:rPr lang="en-US" altLang="zh-CN" sz="1800" dirty="0" smtClean="0"/>
              <a:t>	{</a:t>
            </a:r>
          </a:p>
          <a:p>
            <a:pPr>
              <a:lnSpc>
                <a:spcPct val="80000"/>
              </a:lnSpc>
              <a:buNone/>
            </a:pPr>
            <a:r>
              <a:rPr lang="en-US" altLang="zh-CN" sz="1800" dirty="0" smtClean="0"/>
              <a:t>		</a:t>
            </a:r>
            <a:r>
              <a:rPr lang="en-US" altLang="zh-CN" sz="1800" dirty="0" err="1" smtClean="0"/>
              <a:t>ApplicationData</a:t>
            </a:r>
            <a:r>
              <a:rPr lang="en-US" altLang="zh-CN" sz="1800" dirty="0" smtClean="0"/>
              <a:t> </a:t>
            </a:r>
            <a:r>
              <a:rPr lang="en-US" altLang="zh-CN" sz="1800" dirty="0" err="1" smtClean="0"/>
              <a:t>appData</a:t>
            </a:r>
            <a:r>
              <a:rPr lang="en-US" altLang="zh-CN" sz="1800" dirty="0" smtClean="0"/>
              <a:t> = (</a:t>
            </a:r>
            <a:r>
              <a:rPr lang="en-US" altLang="zh-CN" sz="1800" dirty="0" err="1" smtClean="0"/>
              <a:t>ApplicationData</a:t>
            </a:r>
            <a:r>
              <a:rPr lang="en-US" altLang="zh-CN" sz="1800" dirty="0" smtClean="0"/>
              <a:t>) </a:t>
            </a:r>
            <a:r>
              <a:rPr lang="en-US" altLang="zh-CN" sz="1800" dirty="0" err="1" smtClean="0"/>
              <a:t>vData.get</a:t>
            </a:r>
            <a:r>
              <a:rPr lang="en-US" altLang="zh-CN" sz="1800" dirty="0" smtClean="0"/>
              <a:t>(</a:t>
            </a:r>
            <a:r>
              <a:rPr lang="en-US" altLang="zh-CN" sz="1800" dirty="0" err="1" smtClean="0"/>
              <a:t>i</a:t>
            </a:r>
            <a:r>
              <a:rPr lang="en-US" altLang="zh-CN" sz="1800" dirty="0" smtClean="0"/>
              <a:t>);</a:t>
            </a:r>
          </a:p>
          <a:p>
            <a:pPr>
              <a:lnSpc>
                <a:spcPct val="80000"/>
              </a:lnSpc>
              <a:buNone/>
            </a:pPr>
            <a:r>
              <a:rPr lang="en-US" altLang="zh-CN" sz="1800" dirty="0" smtClean="0"/>
              <a:t>		if (</a:t>
            </a:r>
            <a:r>
              <a:rPr lang="en-US" altLang="zh-CN" sz="1800" dirty="0" err="1" smtClean="0"/>
              <a:t>strFilename</a:t>
            </a:r>
            <a:r>
              <a:rPr lang="en-US" altLang="zh-CN" sz="1800" dirty="0" smtClean="0"/>
              <a:t> != null &amp;&amp; </a:t>
            </a:r>
            <a:r>
              <a:rPr lang="en-US" altLang="zh-CN" sz="1800" dirty="0" err="1" smtClean="0"/>
              <a:t>strFilename.length</a:t>
            </a:r>
            <a:r>
              <a:rPr lang="en-US" altLang="zh-CN" sz="1800" dirty="0" smtClean="0"/>
              <a:t>()&gt;0&amp;&amp;</a:t>
            </a:r>
          </a:p>
          <a:p>
            <a:pPr>
              <a:lnSpc>
                <a:spcPct val="80000"/>
              </a:lnSpc>
              <a:buNone/>
            </a:pPr>
            <a:r>
              <a:rPr lang="en-US" altLang="zh-CN" sz="1800" dirty="0" smtClean="0"/>
              <a:t>		</a:t>
            </a:r>
            <a:r>
              <a:rPr lang="en-US" altLang="zh-CN" sz="1800" dirty="0" err="1" smtClean="0"/>
              <a:t>strFilename.equals</a:t>
            </a:r>
            <a:r>
              <a:rPr lang="en-US" altLang="zh-CN" sz="1800" dirty="0" smtClean="0"/>
              <a:t>(</a:t>
            </a:r>
            <a:r>
              <a:rPr lang="en-US" altLang="zh-CN" sz="1800" dirty="0" err="1" smtClean="0"/>
              <a:t>appData.getFileName</a:t>
            </a:r>
            <a:r>
              <a:rPr lang="en-US" altLang="zh-CN" sz="1800" dirty="0" smtClean="0"/>
              <a:t>()))</a:t>
            </a:r>
          </a:p>
          <a:p>
            <a:pPr>
              <a:lnSpc>
                <a:spcPct val="80000"/>
              </a:lnSpc>
              <a:buNone/>
            </a:pPr>
            <a:r>
              <a:rPr lang="en-US" altLang="zh-CN" sz="1800" dirty="0" smtClean="0"/>
              <a:t>		{						</a:t>
            </a:r>
            <a:r>
              <a:rPr lang="en-US" altLang="zh-CN" sz="1800" dirty="0" err="1" smtClean="0"/>
              <a:t>ContentServerHelper.service.deleteContent</a:t>
            </a:r>
            <a:r>
              <a:rPr lang="en-US" altLang="zh-CN" sz="1800" dirty="0" smtClean="0"/>
              <a:t>(</a:t>
            </a:r>
            <a:r>
              <a:rPr lang="en-US" altLang="zh-CN" sz="1800" dirty="0" err="1" smtClean="0"/>
              <a:t>contentHolder</a:t>
            </a:r>
            <a:r>
              <a:rPr lang="en-US" altLang="zh-CN" sz="1800" dirty="0" smtClean="0"/>
              <a:t>, 	</a:t>
            </a:r>
            <a:r>
              <a:rPr lang="en-US" altLang="zh-CN" sz="1800" dirty="0" err="1" smtClean="0"/>
              <a:t>appData</a:t>
            </a:r>
            <a:r>
              <a:rPr lang="en-US" altLang="zh-CN" sz="1800" dirty="0" smtClean="0"/>
              <a:t>);				</a:t>
            </a:r>
          </a:p>
          <a:p>
            <a:pPr>
              <a:lnSpc>
                <a:spcPct val="80000"/>
              </a:lnSpc>
              <a:buNone/>
            </a:pPr>
            <a:r>
              <a:rPr lang="en-US" altLang="zh-CN" sz="1800" dirty="0" smtClean="0"/>
              <a:t>		}</a:t>
            </a:r>
          </a:p>
          <a:p>
            <a:pPr>
              <a:lnSpc>
                <a:spcPct val="80000"/>
              </a:lnSpc>
              <a:buNone/>
            </a:pPr>
            <a:r>
              <a:rPr lang="en-US" altLang="zh-CN" sz="1800" dirty="0" smtClean="0"/>
              <a:t>	}</a:t>
            </a:r>
          </a:p>
          <a:p>
            <a:pPr>
              <a:lnSpc>
                <a:spcPct val="80000"/>
              </a:lnSpc>
              <a:buNone/>
            </a:pPr>
            <a:r>
              <a:rPr lang="en-US" altLang="zh-CN" sz="1800" dirty="0" smtClean="0"/>
              <a:t>}</a:t>
            </a:r>
          </a:p>
          <a:p>
            <a:endParaRPr lang="en-US" altLang="zh-CN" sz="1800" dirty="0" smtClean="0"/>
          </a:p>
        </p:txBody>
      </p:sp>
    </p:spTree>
  </p:cSld>
  <p:clrMapOvr>
    <a:masterClrMapping/>
  </p:clrMapOvr>
  <p:transition spd="med">
    <p:fade thruBlk="1"/>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dirty="0" smtClean="0">
                <a:solidFill>
                  <a:srgbClr val="333399"/>
                </a:solidFill>
              </a:rPr>
              <a:t>文件出库入库</a:t>
            </a:r>
            <a:endParaRPr lang="en-US" altLang="zh-CN" dirty="0" smtClean="0">
              <a:solidFill>
                <a:srgbClr val="333399"/>
              </a:solidFill>
            </a:endParaRPr>
          </a:p>
          <a:p>
            <a:r>
              <a:rPr lang="zh-CN" altLang="en-US" b="1" i="1" dirty="0" smtClean="0"/>
              <a:t>为什么要对文件出库入库？</a:t>
            </a:r>
          </a:p>
          <a:p>
            <a:r>
              <a:rPr lang="zh-CN" altLang="en-US" b="1" i="1" dirty="0" smtClean="0"/>
              <a:t>什么情况下对文件进行出库入库？</a:t>
            </a:r>
          </a:p>
          <a:p>
            <a:pPr>
              <a:buNone/>
            </a:pPr>
            <a:r>
              <a:rPr lang="zh-CN" altLang="en-US" b="1" i="1" dirty="0" smtClean="0">
                <a:solidFill>
                  <a:srgbClr val="FF0000"/>
                </a:solidFill>
              </a:rPr>
              <a:t>	</a:t>
            </a:r>
          </a:p>
          <a:p>
            <a:pPr>
              <a:buNone/>
            </a:pPr>
            <a:r>
              <a:rPr lang="zh-CN" altLang="en-US" b="1" i="1" dirty="0" smtClean="0">
                <a:solidFill>
                  <a:srgbClr val="FF0000"/>
                </a:solidFill>
              </a:rPr>
              <a:t>	</a:t>
            </a:r>
            <a:r>
              <a:rPr lang="zh-CN" altLang="en-US" b="1" dirty="0" smtClean="0">
                <a:solidFill>
                  <a:srgbClr val="FF0000"/>
                </a:solidFill>
              </a:rPr>
              <a:t>对文件的出库主要的目的之一是为了防止一个文件同时两个人修改，由此可以看出只要是</a:t>
            </a:r>
            <a:r>
              <a:rPr lang="zh-CN" altLang="en-US" b="1" dirty="0" smtClean="0">
                <a:solidFill>
                  <a:srgbClr val="0000FF"/>
                </a:solidFill>
              </a:rPr>
              <a:t>和文件更新相关的操作</a:t>
            </a:r>
            <a:r>
              <a:rPr lang="zh-CN" altLang="en-US" b="1" dirty="0" smtClean="0">
                <a:solidFill>
                  <a:srgbClr val="FF0000"/>
                </a:solidFill>
              </a:rPr>
              <a:t>都要对文件进行出库，然后对出库后的副本进行更新操作，最后入库。</a:t>
            </a:r>
            <a:r>
              <a:rPr lang="zh-CN" altLang="en-US" b="1" dirty="0" smtClean="0"/>
              <a:t>	</a:t>
            </a:r>
          </a:p>
          <a:p>
            <a:endParaRPr lang="en-US" altLang="zh-CN" sz="1800" dirty="0" smtClean="0"/>
          </a:p>
        </p:txBody>
      </p:sp>
    </p:spTree>
  </p:cSld>
  <p:clrMapOvr>
    <a:masterClrMapping/>
  </p:clrMapOvr>
  <p:transition spd="med">
    <p:fade thruBlk="1"/>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800" dirty="0" smtClean="0">
                <a:solidFill>
                  <a:srgbClr val="333399"/>
                </a:solidFill>
              </a:rPr>
              <a:t>文件出库</a:t>
            </a:r>
            <a:endParaRPr lang="en-US" altLang="zh-CN" sz="2800" dirty="0" smtClean="0">
              <a:solidFill>
                <a:srgbClr val="333399"/>
              </a:solidFill>
            </a:endParaRPr>
          </a:p>
          <a:p>
            <a:pPr>
              <a:lnSpc>
                <a:spcPct val="80000"/>
              </a:lnSpc>
              <a:buNone/>
            </a:pPr>
            <a:r>
              <a:rPr lang="zh-CN" altLang="en-US" sz="1800" b="1" dirty="0" smtClean="0"/>
              <a:t>文件</a:t>
            </a:r>
            <a:r>
              <a:rPr lang="zh-TW" altLang="en-US" sz="1800" b="1" dirty="0" smtClean="0"/>
              <a:t>出库</a:t>
            </a:r>
            <a:r>
              <a:rPr lang="zh-CN" altLang="en-US" sz="1800" b="1" dirty="0" smtClean="0"/>
              <a:t>时</a:t>
            </a:r>
            <a:r>
              <a:rPr lang="en-US" altLang="zh-TW" sz="1800" b="1" dirty="0" smtClean="0"/>
              <a:t>, </a:t>
            </a:r>
            <a:r>
              <a:rPr lang="en-US" altLang="zh-TW" sz="1800" b="1" dirty="0" err="1" smtClean="0"/>
              <a:t>Windchil</a:t>
            </a:r>
            <a:r>
              <a:rPr lang="zh-CN" altLang="en-US" sz="1800" b="1" dirty="0" smtClean="0"/>
              <a:t>会自动将一个工作复本放入資料夾</a:t>
            </a:r>
            <a:r>
              <a:rPr lang="zh-TW" altLang="en-US" sz="1800" b="1" dirty="0" smtClean="0"/>
              <a:t>中的</a:t>
            </a:r>
          </a:p>
          <a:p>
            <a:pPr>
              <a:lnSpc>
                <a:spcPct val="80000"/>
              </a:lnSpc>
              <a:buNone/>
            </a:pPr>
            <a:r>
              <a:rPr lang="en-US" altLang="zh-TW" sz="1800" b="1" dirty="0" smtClean="0"/>
              <a:t>Checked Out</a:t>
            </a:r>
            <a:r>
              <a:rPr lang="zh-CN" altLang="en-US" sz="1800" b="1" dirty="0" smtClean="0"/>
              <a:t>文件夹</a:t>
            </a:r>
            <a:r>
              <a:rPr lang="zh-TW" altLang="en-US" sz="1800" b="1" dirty="0" smtClean="0"/>
              <a:t>中</a:t>
            </a:r>
            <a:r>
              <a:rPr lang="zh-CN" altLang="en-US" sz="1800" b="1" dirty="0" smtClean="0"/>
              <a:t>。</a:t>
            </a:r>
          </a:p>
          <a:p>
            <a:pPr>
              <a:lnSpc>
                <a:spcPct val="80000"/>
              </a:lnSpc>
              <a:buNone/>
            </a:pPr>
            <a:r>
              <a:rPr lang="en-US" altLang="zh-CN" sz="1800" b="1" dirty="0" smtClean="0"/>
              <a:t>	</a:t>
            </a:r>
            <a:r>
              <a:rPr lang="zh-CN" altLang="en-US" sz="1800" dirty="0" smtClean="0"/>
              <a:t>首先得到文件夹中的</a:t>
            </a:r>
            <a:r>
              <a:rPr lang="en-US" altLang="zh-CN" sz="1800" dirty="0" smtClean="0"/>
              <a:t>checkout</a:t>
            </a:r>
            <a:r>
              <a:rPr lang="zh-CN" altLang="en-US" sz="1800" dirty="0" smtClean="0"/>
              <a:t>文件夹：</a:t>
            </a:r>
            <a:r>
              <a:rPr lang="en-US" altLang="zh-TW" sz="1800" dirty="0" smtClean="0">
                <a:solidFill>
                  <a:srgbClr val="FF0000"/>
                </a:solidFill>
              </a:rPr>
              <a:t>Folder </a:t>
            </a:r>
            <a:r>
              <a:rPr lang="en-US" altLang="zh-TW" sz="1800" dirty="0" err="1" smtClean="0">
                <a:solidFill>
                  <a:srgbClr val="FF0000"/>
                </a:solidFill>
              </a:rPr>
              <a:t>myFolder</a:t>
            </a:r>
            <a:r>
              <a:rPr lang="en-US" altLang="zh-TW" sz="1800" dirty="0" smtClean="0">
                <a:solidFill>
                  <a:srgbClr val="FF0000"/>
                </a:solidFill>
              </a:rPr>
              <a:t> = </a:t>
            </a:r>
            <a:r>
              <a:rPr lang="en-US" altLang="zh-TW" sz="1800" dirty="0" err="1" smtClean="0">
                <a:solidFill>
                  <a:srgbClr val="FF0000"/>
                </a:solidFill>
              </a:rPr>
              <a:t>WorkInProgressHelper.service.getCheckoutFolder</a:t>
            </a:r>
            <a:r>
              <a:rPr lang="en-US" altLang="zh-TW" sz="1800" dirty="0" smtClean="0">
                <a:solidFill>
                  <a:srgbClr val="FF0000"/>
                </a:solidFill>
              </a:rPr>
              <a:t>()</a:t>
            </a:r>
            <a:r>
              <a:rPr lang="zh-CN" altLang="en-US" sz="1800" dirty="0" smtClean="0">
                <a:solidFill>
                  <a:srgbClr val="FF0000"/>
                </a:solidFill>
              </a:rPr>
              <a:t>；</a:t>
            </a:r>
          </a:p>
          <a:p>
            <a:pPr>
              <a:lnSpc>
                <a:spcPct val="80000"/>
              </a:lnSpc>
              <a:buNone/>
            </a:pPr>
            <a:endParaRPr lang="zh-CN" altLang="en-US" sz="1800" dirty="0" smtClean="0">
              <a:solidFill>
                <a:srgbClr val="FF0000"/>
              </a:solidFill>
            </a:endParaRPr>
          </a:p>
          <a:p>
            <a:pPr>
              <a:lnSpc>
                <a:spcPct val="80000"/>
              </a:lnSpc>
              <a:buNone/>
            </a:pPr>
            <a:r>
              <a:rPr lang="zh-CN" altLang="en-US" sz="1800" dirty="0" smtClean="0">
                <a:solidFill>
                  <a:srgbClr val="FF0000"/>
                </a:solidFill>
              </a:rPr>
              <a:t>	</a:t>
            </a:r>
            <a:r>
              <a:rPr lang="zh-CN" altLang="en-US" sz="1800" dirty="0" smtClean="0"/>
              <a:t>然后对文件出库放入</a:t>
            </a:r>
            <a:r>
              <a:rPr lang="en-US" altLang="zh-CN" sz="1800" dirty="0" smtClean="0"/>
              <a:t>checkout</a:t>
            </a:r>
            <a:r>
              <a:rPr lang="zh-CN" altLang="en-US" sz="1800" dirty="0" smtClean="0"/>
              <a:t>文件夹中：</a:t>
            </a:r>
            <a:r>
              <a:rPr lang="en-US" altLang="zh-TW" sz="1800" dirty="0" err="1" smtClean="0">
                <a:solidFill>
                  <a:srgbClr val="FF0000"/>
                </a:solidFill>
              </a:rPr>
              <a:t>CheckoutLink</a:t>
            </a:r>
            <a:r>
              <a:rPr lang="en-US" altLang="zh-TW" sz="1800" dirty="0" smtClean="0">
                <a:solidFill>
                  <a:srgbClr val="FF0000"/>
                </a:solidFill>
              </a:rPr>
              <a:t> </a:t>
            </a:r>
            <a:r>
              <a:rPr lang="en-US" altLang="zh-TW" sz="1800" dirty="0" err="1" smtClean="0">
                <a:solidFill>
                  <a:srgbClr val="FF0000"/>
                </a:solidFill>
              </a:rPr>
              <a:t>checkout_link</a:t>
            </a:r>
            <a:r>
              <a:rPr lang="en-US" altLang="zh-TW" sz="1800" dirty="0" smtClean="0">
                <a:solidFill>
                  <a:srgbClr val="FF0000"/>
                </a:solidFill>
              </a:rPr>
              <a:t> = </a:t>
            </a:r>
            <a:r>
              <a:rPr lang="en-US" altLang="zh-TW" sz="1800" dirty="0" err="1" smtClean="0">
                <a:solidFill>
                  <a:srgbClr val="FF0000"/>
                </a:solidFill>
              </a:rPr>
              <a:t>WorkInProgressHelper.service.checkout</a:t>
            </a:r>
            <a:r>
              <a:rPr lang="en-US" altLang="zh-TW" sz="1800" dirty="0" smtClean="0">
                <a:solidFill>
                  <a:srgbClr val="FF0000"/>
                </a:solidFill>
              </a:rPr>
              <a:t>(doc, </a:t>
            </a:r>
            <a:r>
              <a:rPr lang="en-US" altLang="zh-TW" sz="1800" dirty="0" err="1" smtClean="0">
                <a:solidFill>
                  <a:srgbClr val="FF0000"/>
                </a:solidFill>
              </a:rPr>
              <a:t>myFolder</a:t>
            </a:r>
            <a:r>
              <a:rPr lang="en-US" altLang="zh-TW" sz="1800" dirty="0" smtClean="0">
                <a:solidFill>
                  <a:srgbClr val="FF0000"/>
                </a:solidFill>
              </a:rPr>
              <a:t>, “”)</a:t>
            </a:r>
            <a:r>
              <a:rPr lang="zh-CN" altLang="en-US" sz="1800" dirty="0" smtClean="0">
                <a:solidFill>
                  <a:srgbClr val="FF0000"/>
                </a:solidFill>
              </a:rPr>
              <a:t>；</a:t>
            </a:r>
          </a:p>
          <a:p>
            <a:pPr>
              <a:lnSpc>
                <a:spcPct val="80000"/>
              </a:lnSpc>
              <a:buNone/>
            </a:pPr>
            <a:endParaRPr lang="zh-CN" altLang="en-US" sz="1800" dirty="0" smtClean="0">
              <a:solidFill>
                <a:srgbClr val="FF0000"/>
              </a:solidFill>
            </a:endParaRPr>
          </a:p>
          <a:p>
            <a:pPr>
              <a:lnSpc>
                <a:spcPct val="80000"/>
              </a:lnSpc>
              <a:buNone/>
            </a:pPr>
            <a:r>
              <a:rPr lang="zh-CN" altLang="en-US" sz="1800" dirty="0" smtClean="0">
                <a:solidFill>
                  <a:srgbClr val="FF0000"/>
                </a:solidFill>
              </a:rPr>
              <a:t>	</a:t>
            </a:r>
            <a:r>
              <a:rPr lang="zh-CN" altLang="en-US" sz="1800" dirty="0" smtClean="0"/>
              <a:t>最后得到工作复本：</a:t>
            </a:r>
            <a:r>
              <a:rPr lang="en-US" altLang="zh-TW" sz="1800" dirty="0" smtClean="0">
                <a:solidFill>
                  <a:srgbClr val="FF0000"/>
                </a:solidFill>
              </a:rPr>
              <a:t>doc = (</a:t>
            </a:r>
            <a:r>
              <a:rPr lang="en-US" altLang="zh-TW" sz="1800" dirty="0" err="1" smtClean="0">
                <a:solidFill>
                  <a:srgbClr val="FF0000"/>
                </a:solidFill>
              </a:rPr>
              <a:t>WTDocument</a:t>
            </a:r>
            <a:r>
              <a:rPr lang="en-US" altLang="zh-TW" sz="1800" dirty="0" smtClean="0">
                <a:solidFill>
                  <a:srgbClr val="FF0000"/>
                </a:solidFill>
              </a:rPr>
              <a:t>) </a:t>
            </a:r>
            <a:r>
              <a:rPr lang="en-US" altLang="zh-TW" sz="1800" dirty="0" err="1" smtClean="0">
                <a:solidFill>
                  <a:srgbClr val="FF0000"/>
                </a:solidFill>
              </a:rPr>
              <a:t>checkout_link.getWorkingCopy</a:t>
            </a:r>
            <a:r>
              <a:rPr lang="en-US" altLang="zh-TW" sz="1800" dirty="0" smtClean="0">
                <a:solidFill>
                  <a:srgbClr val="FF0000"/>
                </a:solidFill>
              </a:rPr>
              <a:t>();</a:t>
            </a:r>
          </a:p>
          <a:p>
            <a:endParaRPr lang="en-US" altLang="zh-CN" sz="1800" dirty="0" smtClean="0"/>
          </a:p>
        </p:txBody>
      </p:sp>
    </p:spTree>
  </p:cSld>
  <p:clrMapOvr>
    <a:masterClrMapping/>
  </p:clrMapOvr>
  <p:transition spd="med">
    <p:fade thruBlk="1"/>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800" dirty="0" smtClean="0">
                <a:solidFill>
                  <a:srgbClr val="333399"/>
                </a:solidFill>
              </a:rPr>
              <a:t>出库实例</a:t>
            </a:r>
            <a:endParaRPr lang="en-US" altLang="zh-CN" sz="2800" dirty="0" smtClean="0">
              <a:solidFill>
                <a:srgbClr val="333399"/>
              </a:solidFill>
            </a:endParaRPr>
          </a:p>
          <a:p>
            <a:pPr>
              <a:lnSpc>
                <a:spcPct val="80000"/>
              </a:lnSpc>
              <a:buNone/>
            </a:pPr>
            <a:r>
              <a:rPr lang="en-US" altLang="zh-TW" sz="1800" dirty="0" smtClean="0"/>
              <a:t>if (!</a:t>
            </a:r>
            <a:r>
              <a:rPr lang="en-US" altLang="zh-TW" sz="1800" dirty="0" err="1" smtClean="0"/>
              <a:t>wt.vc.wip.WorkInProgressHelper.isCheckedOut</a:t>
            </a:r>
            <a:r>
              <a:rPr lang="en-US" altLang="zh-TW" sz="1800" dirty="0" smtClean="0"/>
              <a:t>((Workable) doc))</a:t>
            </a:r>
            <a:endParaRPr lang="en-US" altLang="zh-CN" sz="1800" dirty="0" smtClean="0"/>
          </a:p>
          <a:p>
            <a:pPr>
              <a:lnSpc>
                <a:spcPct val="80000"/>
              </a:lnSpc>
              <a:buNone/>
            </a:pPr>
            <a:r>
              <a:rPr lang="en-US" altLang="zh-CN" sz="1800" dirty="0" smtClean="0"/>
              <a:t>//</a:t>
            </a:r>
            <a:r>
              <a:rPr lang="zh-CN" altLang="en-US" sz="1800" dirty="0" smtClean="0"/>
              <a:t>判断文件是不是出库状态</a:t>
            </a:r>
          </a:p>
          <a:p>
            <a:pPr>
              <a:lnSpc>
                <a:spcPct val="80000"/>
              </a:lnSpc>
              <a:buNone/>
            </a:pPr>
            <a:r>
              <a:rPr lang="en-US" altLang="zh-TW" sz="1800" dirty="0" smtClean="0"/>
              <a:t>{</a:t>
            </a:r>
          </a:p>
          <a:p>
            <a:pPr>
              <a:lnSpc>
                <a:spcPct val="80000"/>
              </a:lnSpc>
              <a:buNone/>
            </a:pPr>
            <a:r>
              <a:rPr lang="en-US" altLang="zh-CN" sz="1800" dirty="0" smtClean="0"/>
              <a:t>	</a:t>
            </a:r>
            <a:r>
              <a:rPr lang="en-US" altLang="zh-TW" sz="1800" dirty="0" smtClean="0"/>
              <a:t>if (!</a:t>
            </a:r>
            <a:r>
              <a:rPr lang="en-US" altLang="zh-TW" sz="1800" dirty="0" err="1" smtClean="0"/>
              <a:t>FolderHelper.inPersonalCabinet</a:t>
            </a:r>
            <a:r>
              <a:rPr lang="en-US" altLang="zh-TW" sz="1800" dirty="0" smtClean="0"/>
              <a:t>((</a:t>
            </a:r>
            <a:r>
              <a:rPr lang="en-US" altLang="zh-TW" sz="1800" dirty="0" err="1" smtClean="0"/>
              <a:t>CabinetBased</a:t>
            </a:r>
            <a:r>
              <a:rPr lang="en-US" altLang="zh-TW" sz="1800" dirty="0" smtClean="0"/>
              <a:t>) doc) &amp;&amp; !</a:t>
            </a:r>
            <a:r>
              <a:rPr lang="en-US" altLang="zh-TW" sz="1800" dirty="0" err="1" smtClean="0"/>
              <a:t>WorkInProgressHelper.isWorkingCopy</a:t>
            </a:r>
            <a:r>
              <a:rPr lang="en-US" altLang="zh-TW" sz="1800" dirty="0" smtClean="0"/>
              <a:t>((Workable) doc))</a:t>
            </a:r>
          </a:p>
          <a:p>
            <a:pPr>
              <a:lnSpc>
                <a:spcPct val="80000"/>
              </a:lnSpc>
              <a:buNone/>
            </a:pPr>
            <a:r>
              <a:rPr lang="en-US" altLang="zh-CN" sz="1800" dirty="0" smtClean="0"/>
              <a:t>	</a:t>
            </a:r>
            <a:r>
              <a:rPr lang="en-US" altLang="zh-TW" sz="1800" dirty="0" smtClean="0"/>
              <a:t>{</a:t>
            </a:r>
          </a:p>
          <a:p>
            <a:pPr>
              <a:lnSpc>
                <a:spcPct val="80000"/>
              </a:lnSpc>
              <a:buNone/>
            </a:pPr>
            <a:r>
              <a:rPr lang="en-US" altLang="zh-TW" sz="1800" dirty="0" smtClean="0"/>
              <a:t>	 Folder </a:t>
            </a:r>
            <a:r>
              <a:rPr lang="en-US" altLang="zh-TW" sz="1800" dirty="0" err="1" smtClean="0"/>
              <a:t>myFolder</a:t>
            </a:r>
            <a:r>
              <a:rPr lang="en-US" altLang="zh-TW" sz="1800" dirty="0" smtClean="0"/>
              <a:t> = </a:t>
            </a:r>
            <a:r>
              <a:rPr lang="en-US" altLang="zh-TW" sz="1800" dirty="0" err="1" smtClean="0"/>
              <a:t>WorkInProgressHelper.service.getCheckoutFolder</a:t>
            </a:r>
            <a:r>
              <a:rPr lang="en-US" altLang="zh-TW" sz="1800" dirty="0" smtClean="0"/>
              <a:t>();</a:t>
            </a:r>
          </a:p>
          <a:p>
            <a:pPr>
              <a:lnSpc>
                <a:spcPct val="80000"/>
              </a:lnSpc>
              <a:buNone/>
            </a:pPr>
            <a:r>
              <a:rPr lang="en-US" altLang="zh-CN" sz="1800" dirty="0" smtClean="0"/>
              <a:t>	</a:t>
            </a:r>
            <a:r>
              <a:rPr lang="en-US" altLang="zh-TW" sz="1800" dirty="0" err="1" smtClean="0"/>
              <a:t>CheckoutLink</a:t>
            </a:r>
            <a:r>
              <a:rPr lang="en-US" altLang="zh-TW" sz="1800" dirty="0" smtClean="0"/>
              <a:t> </a:t>
            </a:r>
            <a:r>
              <a:rPr lang="en-US" altLang="zh-TW" sz="1800" dirty="0" err="1" smtClean="0"/>
              <a:t>checkout_link</a:t>
            </a:r>
            <a:r>
              <a:rPr lang="en-US" altLang="zh-TW" sz="1800" dirty="0" smtClean="0"/>
              <a:t> = </a:t>
            </a:r>
            <a:r>
              <a:rPr lang="en-US" altLang="zh-TW" sz="1800" dirty="0" err="1" smtClean="0"/>
              <a:t>WorkInProgressHelper.service.checkout</a:t>
            </a:r>
            <a:r>
              <a:rPr lang="en-US" altLang="zh-TW" sz="1800" dirty="0" smtClean="0"/>
              <a:t>(doc, </a:t>
            </a:r>
            <a:r>
              <a:rPr lang="en-US" altLang="zh-TW" sz="1800" dirty="0" err="1" smtClean="0"/>
              <a:t>myFolder</a:t>
            </a:r>
            <a:r>
              <a:rPr lang="en-US" altLang="zh-TW" sz="1800" dirty="0" smtClean="0"/>
              <a:t>, "");</a:t>
            </a:r>
          </a:p>
          <a:p>
            <a:pPr>
              <a:lnSpc>
                <a:spcPct val="80000"/>
              </a:lnSpc>
              <a:buNone/>
            </a:pPr>
            <a:r>
              <a:rPr lang="en-US" altLang="zh-CN" sz="1800" dirty="0" smtClean="0"/>
              <a:t>	</a:t>
            </a:r>
            <a:r>
              <a:rPr lang="en-US" altLang="zh-TW" sz="1800" dirty="0" smtClean="0"/>
              <a:t> doc = (</a:t>
            </a:r>
            <a:r>
              <a:rPr lang="en-US" altLang="zh-TW" sz="1800" dirty="0" err="1" smtClean="0"/>
              <a:t>WTDocument</a:t>
            </a:r>
            <a:r>
              <a:rPr lang="en-US" altLang="zh-TW" sz="1800" dirty="0" smtClean="0"/>
              <a:t>) </a:t>
            </a:r>
            <a:r>
              <a:rPr lang="en-US" altLang="zh-TW" sz="1800" dirty="0" err="1" smtClean="0"/>
              <a:t>checkout_link.getWorkingCopy</a:t>
            </a:r>
            <a:r>
              <a:rPr lang="en-US" altLang="zh-TW" sz="1800" dirty="0" smtClean="0"/>
              <a:t>();</a:t>
            </a:r>
          </a:p>
          <a:p>
            <a:pPr>
              <a:lnSpc>
                <a:spcPct val="80000"/>
              </a:lnSpc>
              <a:buNone/>
            </a:pPr>
            <a:r>
              <a:rPr lang="en-US" altLang="zh-CN" sz="1800" dirty="0" smtClean="0"/>
              <a:t>	</a:t>
            </a:r>
            <a:r>
              <a:rPr lang="en-US" altLang="zh-TW" sz="1800" dirty="0" smtClean="0"/>
              <a:t>}</a:t>
            </a:r>
          </a:p>
          <a:p>
            <a:pPr>
              <a:lnSpc>
                <a:spcPct val="80000"/>
              </a:lnSpc>
              <a:buNone/>
            </a:pPr>
            <a:r>
              <a:rPr lang="en-US" altLang="zh-TW" sz="1800" dirty="0" smtClean="0"/>
              <a:t>}</a:t>
            </a:r>
          </a:p>
          <a:p>
            <a:endParaRPr lang="en-US" altLang="zh-CN" sz="1800" dirty="0" smtClean="0"/>
          </a:p>
        </p:txBody>
      </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建模搭建环境</a:t>
            </a:r>
            <a:endParaRPr lang="zh-CN" altLang="en-US" dirty="0" smtClean="0">
              <a:ea typeface="宋体" pitchFamily="2" charset="-122"/>
            </a:endParaRPr>
          </a:p>
        </p:txBody>
      </p:sp>
      <p:sp>
        <p:nvSpPr>
          <p:cNvPr id="67" name="内容占位符 66"/>
          <p:cNvSpPr>
            <a:spLocks noGrp="1"/>
          </p:cNvSpPr>
          <p:nvPr>
            <p:ph idx="1"/>
          </p:nvPr>
        </p:nvSpPr>
        <p:spPr/>
        <p:txBody>
          <a:bodyPr/>
          <a:lstStyle/>
          <a:p>
            <a:r>
              <a:rPr lang="zh-CN" altLang="en-US" dirty="0" smtClean="0"/>
              <a:t>进入到</a:t>
            </a:r>
            <a:r>
              <a:rPr lang="en-US" altLang="zh-CN" dirty="0" smtClean="0"/>
              <a:t>\Windchill+Information+Modeler-091_F000l\</a:t>
            </a:r>
            <a:r>
              <a:rPr lang="en-US" altLang="zh-CN" dirty="0" err="1" smtClean="0"/>
              <a:t>Rational_Rose_for_Windows</a:t>
            </a:r>
            <a:r>
              <a:rPr lang="en-US" altLang="zh-CN" dirty="0" smtClean="0"/>
              <a:t>\setup.exe</a:t>
            </a:r>
            <a:r>
              <a:rPr lang="zh-CN" altLang="en-US" dirty="0" smtClean="0"/>
              <a:t>安装</a:t>
            </a:r>
            <a:endParaRPr lang="en-US" altLang="zh-CN" dirty="0" smtClean="0"/>
          </a:p>
          <a:p>
            <a:r>
              <a:rPr lang="zh-CN" altLang="en-US" dirty="0" smtClean="0"/>
              <a:t>安装完成之后，</a:t>
            </a:r>
            <a:r>
              <a:rPr lang="en-US" altLang="zh-CN" dirty="0" smtClean="0"/>
              <a:t>load</a:t>
            </a:r>
            <a:r>
              <a:rPr lang="zh-CN" altLang="en-US" dirty="0" smtClean="0"/>
              <a:t>注册文件</a:t>
            </a:r>
            <a:endParaRPr lang="en-US" altLang="zh-CN" dirty="0" smtClean="0"/>
          </a:p>
          <a:p>
            <a:r>
              <a:rPr lang="zh-CN" altLang="en-US" dirty="0" smtClean="0"/>
              <a:t>进入到</a:t>
            </a:r>
            <a:r>
              <a:rPr lang="en-US" altLang="zh-CN" dirty="0" smtClean="0"/>
              <a:t>{WT_HOME}\</a:t>
            </a:r>
            <a:r>
              <a:rPr lang="en-US" altLang="zh-CN" dirty="0" err="1" smtClean="0"/>
              <a:t>roseAddIn</a:t>
            </a:r>
            <a:r>
              <a:rPr lang="en-US" altLang="zh-CN" dirty="0" smtClean="0"/>
              <a:t>,</a:t>
            </a:r>
            <a:r>
              <a:rPr lang="zh-CN" altLang="en-US" dirty="0" smtClean="0"/>
              <a:t>将</a:t>
            </a:r>
            <a:r>
              <a:rPr lang="en-US" altLang="zh-CN" dirty="0" err="1" smtClean="0"/>
              <a:t>VirtualPathMap.AddIn.reg</a:t>
            </a:r>
            <a:r>
              <a:rPr lang="zh-CN" altLang="en-US" dirty="0" smtClean="0"/>
              <a:t>和</a:t>
            </a:r>
            <a:r>
              <a:rPr lang="en-US" altLang="zh-CN" dirty="0" err="1" smtClean="0"/>
              <a:t>Windchill.AddIn.reg</a:t>
            </a:r>
            <a:r>
              <a:rPr lang="zh-CN" altLang="en-US" dirty="0" smtClean="0"/>
              <a:t>文件中的路径修订为个人本机环境的路径并注册</a:t>
            </a:r>
            <a:endParaRPr lang="en-US" altLang="zh-CN" dirty="0" smtClean="0"/>
          </a:p>
          <a:p>
            <a:pPr lvl="1">
              <a:buNone/>
            </a:pPr>
            <a:r>
              <a:rPr lang="zh-CN" altLang="en-US" dirty="0" smtClean="0"/>
              <a:t>    </a:t>
            </a:r>
            <a:endParaRPr lang="en-US" altLang="zh-CN" sz="1800" dirty="0" smtClean="0"/>
          </a:p>
        </p:txBody>
      </p:sp>
      <p:graphicFrame>
        <p:nvGraphicFramePr>
          <p:cNvPr id="1026" name="Object 2"/>
          <p:cNvGraphicFramePr>
            <a:graphicFrameLocks noChangeAspect="1"/>
          </p:cNvGraphicFramePr>
          <p:nvPr/>
        </p:nvGraphicFramePr>
        <p:xfrm>
          <a:off x="5076056" y="2348880"/>
          <a:ext cx="1504950" cy="466725"/>
        </p:xfrm>
        <a:graphic>
          <a:graphicData uri="http://schemas.openxmlformats.org/presentationml/2006/ole">
            <mc:AlternateContent xmlns:mc="http://schemas.openxmlformats.org/markup-compatibility/2006">
              <mc:Choice xmlns:v="urn:schemas-microsoft-com:vml" Requires="v">
                <p:oleObj spid="_x0000_s1027" name="包" r:id="rId3" imgW="1504800" imgH="466560" progId="Package">
                  <p:embed/>
                </p:oleObj>
              </mc:Choice>
              <mc:Fallback>
                <p:oleObj name="包" r:id="rId3" imgW="1504800" imgH="466560" progId="Package">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2348880"/>
                        <a:ext cx="1504950" cy="4667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800" dirty="0" smtClean="0">
                <a:solidFill>
                  <a:srgbClr val="333399"/>
                </a:solidFill>
              </a:rPr>
              <a:t>文件的入库</a:t>
            </a:r>
            <a:endParaRPr lang="en-US" altLang="zh-CN" sz="2800" dirty="0" smtClean="0">
              <a:solidFill>
                <a:srgbClr val="333399"/>
              </a:solidFill>
            </a:endParaRPr>
          </a:p>
          <a:p>
            <a:pPr>
              <a:buNone/>
            </a:pPr>
            <a:r>
              <a:rPr lang="zh-CN" altLang="en-US" sz="2800" b="1" dirty="0" smtClean="0"/>
              <a:t>对文件复本进行入库：</a:t>
            </a:r>
          </a:p>
          <a:p>
            <a:pPr>
              <a:buNone/>
            </a:pPr>
            <a:r>
              <a:rPr lang="en-US" altLang="zh-TW" sz="2800" dirty="0" err="1" smtClean="0"/>
              <a:t>updateDoc</a:t>
            </a:r>
            <a:endParaRPr lang="en-US" altLang="zh-CN" sz="2800" dirty="0" smtClean="0"/>
          </a:p>
          <a:p>
            <a:pPr>
              <a:buNone/>
            </a:pPr>
            <a:r>
              <a:rPr lang="en-US" altLang="zh-CN" sz="2800" dirty="0" smtClean="0"/>
              <a:t>=</a:t>
            </a:r>
            <a:r>
              <a:rPr lang="en-US" altLang="zh-TW" sz="2800" dirty="0" smtClean="0"/>
              <a:t>(</a:t>
            </a:r>
            <a:r>
              <a:rPr lang="en-US" altLang="zh-TW" sz="2800" dirty="0" err="1" smtClean="0"/>
              <a:t>WTDocument</a:t>
            </a:r>
            <a:r>
              <a:rPr lang="en-US" altLang="zh-TW" sz="2800" dirty="0" smtClean="0"/>
              <a:t>)</a:t>
            </a:r>
            <a:r>
              <a:rPr lang="en-US" altLang="zh-TW" sz="2800" dirty="0" err="1" smtClean="0"/>
              <a:t>WorkInProgressHelper.service.checkin</a:t>
            </a:r>
            <a:r>
              <a:rPr lang="en-US" altLang="zh-TW" sz="2800" dirty="0" smtClean="0"/>
              <a:t>(</a:t>
            </a:r>
            <a:r>
              <a:rPr lang="en-US" altLang="zh-TW" sz="2800" dirty="0" err="1" smtClean="0"/>
              <a:t>updateDoc</a:t>
            </a:r>
            <a:r>
              <a:rPr lang="en-US" altLang="zh-TW" sz="2800" dirty="0" smtClean="0"/>
              <a:t>, comment);</a:t>
            </a:r>
            <a:endParaRPr lang="en-US" altLang="zh-CN" sz="2800" dirty="0" smtClean="0"/>
          </a:p>
          <a:p>
            <a:pPr>
              <a:buNone/>
            </a:pPr>
            <a:r>
              <a:rPr lang="zh-CN" altLang="en-US" sz="2800" dirty="0" smtClean="0"/>
              <a:t>参数</a:t>
            </a:r>
            <a:r>
              <a:rPr lang="en-US" altLang="zh-TW" sz="2800" dirty="0" err="1" smtClean="0"/>
              <a:t>updateDoc</a:t>
            </a:r>
            <a:r>
              <a:rPr lang="zh-CN" altLang="en-US" sz="2800" dirty="0" smtClean="0"/>
              <a:t>出库的副本文件；</a:t>
            </a:r>
          </a:p>
          <a:p>
            <a:pPr>
              <a:buNone/>
            </a:pPr>
            <a:r>
              <a:rPr lang="en-US" altLang="zh-CN" sz="2800" dirty="0" smtClean="0"/>
              <a:t>comment</a:t>
            </a:r>
            <a:r>
              <a:rPr lang="zh-CN" altLang="en-US" sz="2800" dirty="0" smtClean="0"/>
              <a:t>入库时的版序注解</a:t>
            </a:r>
          </a:p>
          <a:p>
            <a:endParaRPr lang="en-US" altLang="zh-CN" sz="1800" dirty="0" smtClean="0"/>
          </a:p>
        </p:txBody>
      </p:sp>
    </p:spTree>
  </p:cSld>
  <p:clrMapOvr>
    <a:masterClrMapping/>
  </p:clrMapOvr>
  <p:transition spd="med">
    <p:fade thruBlk="1"/>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800" dirty="0" smtClean="0">
                <a:solidFill>
                  <a:srgbClr val="333399"/>
                </a:solidFill>
              </a:rPr>
              <a:t>入庫實例</a:t>
            </a:r>
            <a:endParaRPr lang="en-US" altLang="zh-CN" sz="2800" dirty="0" smtClean="0">
              <a:solidFill>
                <a:srgbClr val="333399"/>
              </a:solidFill>
            </a:endParaRPr>
          </a:p>
          <a:p>
            <a:pPr>
              <a:lnSpc>
                <a:spcPct val="80000"/>
              </a:lnSpc>
              <a:buNone/>
            </a:pPr>
            <a:r>
              <a:rPr lang="en-US" altLang="zh-TW" sz="1800" dirty="0" err="1" smtClean="0"/>
              <a:t>WTDocument</a:t>
            </a:r>
            <a:r>
              <a:rPr lang="en-US" altLang="zh-TW" sz="1800" dirty="0" smtClean="0"/>
              <a:t> </a:t>
            </a:r>
            <a:r>
              <a:rPr lang="en-US" altLang="zh-TW" sz="1800" dirty="0" err="1" smtClean="0"/>
              <a:t>updateDoc</a:t>
            </a:r>
            <a:r>
              <a:rPr lang="en-US" altLang="zh-TW" sz="1800" dirty="0" smtClean="0"/>
              <a:t> = null;</a:t>
            </a:r>
            <a:endParaRPr lang="en-US" altLang="zh-CN" sz="1800" dirty="0" smtClean="0"/>
          </a:p>
          <a:p>
            <a:pPr>
              <a:lnSpc>
                <a:spcPct val="80000"/>
              </a:lnSpc>
              <a:buNone/>
            </a:pPr>
            <a:r>
              <a:rPr lang="en-US" altLang="zh-TW" sz="1800" dirty="0" smtClean="0"/>
              <a:t>if (</a:t>
            </a:r>
            <a:r>
              <a:rPr lang="en-US" altLang="zh-TW" sz="1800" dirty="0" err="1" smtClean="0"/>
              <a:t>wt.vc.wip.WorkInProgressHelper.isCheckedOut</a:t>
            </a:r>
            <a:r>
              <a:rPr lang="en-US" altLang="zh-TW" sz="1800" dirty="0" smtClean="0"/>
              <a:t>((Workable) doc))</a:t>
            </a:r>
          </a:p>
          <a:p>
            <a:pPr>
              <a:lnSpc>
                <a:spcPct val="80000"/>
              </a:lnSpc>
              <a:buNone/>
            </a:pPr>
            <a:r>
              <a:rPr lang="en-US" altLang="zh-TW" sz="1800" dirty="0" smtClean="0"/>
              <a:t>{</a:t>
            </a:r>
          </a:p>
          <a:p>
            <a:pPr>
              <a:lnSpc>
                <a:spcPct val="80000"/>
              </a:lnSpc>
              <a:buNone/>
            </a:pPr>
            <a:r>
              <a:rPr lang="en-US" altLang="zh-CN" sz="1800" dirty="0" smtClean="0"/>
              <a:t>	</a:t>
            </a:r>
            <a:r>
              <a:rPr lang="en-US" altLang="zh-TW" sz="1800" dirty="0" smtClean="0"/>
              <a:t>if(</a:t>
            </a:r>
            <a:r>
              <a:rPr lang="en-US" altLang="zh-TW" sz="1800" dirty="0" err="1" smtClean="0"/>
              <a:t>WorkInProgressHelper.isWorkingCopy</a:t>
            </a:r>
            <a:r>
              <a:rPr lang="en-US" altLang="zh-TW" sz="1800" dirty="0" smtClean="0"/>
              <a:t>(doc))</a:t>
            </a:r>
          </a:p>
          <a:p>
            <a:pPr>
              <a:lnSpc>
                <a:spcPct val="80000"/>
              </a:lnSpc>
              <a:buNone/>
            </a:pPr>
            <a:r>
              <a:rPr lang="en-US" altLang="zh-CN" sz="1800" dirty="0" smtClean="0"/>
              <a:t>	</a:t>
            </a:r>
            <a:r>
              <a:rPr lang="en-US" altLang="zh-TW" sz="1800" dirty="0" smtClean="0"/>
              <a:t>{</a:t>
            </a:r>
          </a:p>
          <a:p>
            <a:pPr>
              <a:lnSpc>
                <a:spcPct val="80000"/>
              </a:lnSpc>
              <a:buNone/>
            </a:pPr>
            <a:r>
              <a:rPr lang="en-US" altLang="zh-CN" sz="1800" dirty="0" smtClean="0"/>
              <a:t>		</a:t>
            </a:r>
            <a:r>
              <a:rPr lang="en-US" altLang="zh-TW" sz="1800" dirty="0" err="1" smtClean="0"/>
              <a:t>updateDoc</a:t>
            </a:r>
            <a:r>
              <a:rPr lang="en-US" altLang="zh-TW" sz="1800" dirty="0" smtClean="0"/>
              <a:t> = doc;</a:t>
            </a:r>
          </a:p>
          <a:p>
            <a:pPr>
              <a:lnSpc>
                <a:spcPct val="80000"/>
              </a:lnSpc>
              <a:buNone/>
            </a:pPr>
            <a:r>
              <a:rPr lang="en-US" altLang="zh-CN" sz="1800" dirty="0" smtClean="0"/>
              <a:t>	</a:t>
            </a:r>
            <a:r>
              <a:rPr lang="en-US" altLang="zh-TW" sz="1800" dirty="0" smtClean="0"/>
              <a:t>}else{</a:t>
            </a:r>
          </a:p>
          <a:p>
            <a:pPr>
              <a:lnSpc>
                <a:spcPct val="80000"/>
              </a:lnSpc>
              <a:buNone/>
            </a:pPr>
            <a:r>
              <a:rPr lang="en-US" altLang="zh-CN" sz="1800" dirty="0" smtClean="0"/>
              <a:t>		</a:t>
            </a:r>
            <a:r>
              <a:rPr lang="en-US" altLang="zh-TW" sz="1800" dirty="0" err="1" smtClean="0"/>
              <a:t>updateDoc</a:t>
            </a:r>
            <a:r>
              <a:rPr lang="en-US" altLang="zh-TW" sz="1800" dirty="0" smtClean="0"/>
              <a:t> = (</a:t>
            </a:r>
            <a:r>
              <a:rPr lang="en-US" altLang="zh-TW" sz="1800" dirty="0" err="1" smtClean="0"/>
              <a:t>WTDocument</a:t>
            </a:r>
            <a:r>
              <a:rPr lang="en-US" altLang="zh-TW" sz="1800" dirty="0" smtClean="0"/>
              <a:t>) </a:t>
            </a:r>
            <a:r>
              <a:rPr lang="en-US" altLang="zh-CN" sz="1800" dirty="0" smtClean="0"/>
              <a:t>	</a:t>
            </a:r>
            <a:r>
              <a:rPr lang="en-US" altLang="zh-TW" sz="1800" dirty="0" err="1" smtClean="0"/>
              <a:t>WorkInProgressHelper.service.workingCopyOf</a:t>
            </a:r>
            <a:r>
              <a:rPr lang="en-US" altLang="zh-TW" sz="1800" dirty="0" smtClean="0"/>
              <a:t>(doc);</a:t>
            </a:r>
          </a:p>
          <a:p>
            <a:pPr>
              <a:lnSpc>
                <a:spcPct val="80000"/>
              </a:lnSpc>
              <a:buNone/>
            </a:pPr>
            <a:r>
              <a:rPr lang="en-US" altLang="zh-CN" sz="1800" dirty="0" smtClean="0"/>
              <a:t>	</a:t>
            </a:r>
            <a:r>
              <a:rPr lang="en-US" altLang="zh-TW" sz="1800" dirty="0" smtClean="0"/>
              <a:t>}</a:t>
            </a:r>
          </a:p>
          <a:p>
            <a:pPr>
              <a:lnSpc>
                <a:spcPct val="80000"/>
              </a:lnSpc>
              <a:buNone/>
            </a:pPr>
            <a:r>
              <a:rPr lang="en-US" altLang="zh-CN" sz="1800" dirty="0" smtClean="0"/>
              <a:t>	</a:t>
            </a:r>
            <a:r>
              <a:rPr lang="en-US" altLang="zh-TW" sz="1800" dirty="0" err="1" smtClean="0"/>
              <a:t>updateDoc</a:t>
            </a:r>
            <a:r>
              <a:rPr lang="en-US" altLang="zh-TW" sz="1800" dirty="0" smtClean="0"/>
              <a:t> = (</a:t>
            </a:r>
            <a:r>
              <a:rPr lang="en-US" altLang="zh-TW" sz="1800" dirty="0" err="1" smtClean="0"/>
              <a:t>WTDocument</a:t>
            </a:r>
            <a:r>
              <a:rPr lang="en-US" altLang="zh-TW" sz="1800" dirty="0" smtClean="0"/>
              <a:t>) </a:t>
            </a:r>
            <a:r>
              <a:rPr lang="en-US" altLang="zh-TW" sz="1800" dirty="0" err="1" smtClean="0">
                <a:solidFill>
                  <a:srgbClr val="FF0000"/>
                </a:solidFill>
              </a:rPr>
              <a:t>WorkInProgressHelper.service.checkin</a:t>
            </a:r>
            <a:r>
              <a:rPr lang="en-US" altLang="zh-TW" sz="1800" dirty="0" smtClean="0">
                <a:solidFill>
                  <a:srgbClr val="FF0000"/>
                </a:solidFill>
              </a:rPr>
              <a:t>(</a:t>
            </a:r>
            <a:r>
              <a:rPr lang="en-US" altLang="zh-TW" sz="1800" dirty="0" err="1" smtClean="0">
                <a:solidFill>
                  <a:srgbClr val="FF0000"/>
                </a:solidFill>
              </a:rPr>
              <a:t>updateDoc</a:t>
            </a:r>
            <a:r>
              <a:rPr lang="en-US" altLang="zh-TW" sz="1800" dirty="0" smtClean="0">
                <a:solidFill>
                  <a:srgbClr val="FF0000"/>
                </a:solidFill>
              </a:rPr>
              <a:t>, comment);</a:t>
            </a:r>
            <a:endParaRPr lang="en-US" altLang="zh-CN" sz="1800" dirty="0" smtClean="0">
              <a:solidFill>
                <a:srgbClr val="FF0000"/>
              </a:solidFill>
            </a:endParaRPr>
          </a:p>
          <a:p>
            <a:pPr>
              <a:lnSpc>
                <a:spcPct val="80000"/>
              </a:lnSpc>
              <a:buNone/>
            </a:pPr>
            <a:r>
              <a:rPr lang="en-US" altLang="zh-CN" sz="1800" dirty="0" smtClean="0"/>
              <a:t>	</a:t>
            </a:r>
            <a:r>
              <a:rPr lang="en-US" altLang="zh-TW" sz="1800" dirty="0" err="1" smtClean="0"/>
              <a:t>PersistenceHelper.manager.refresh</a:t>
            </a:r>
            <a:r>
              <a:rPr lang="en-US" altLang="zh-TW" sz="1800" dirty="0" smtClean="0"/>
              <a:t>(</a:t>
            </a:r>
            <a:r>
              <a:rPr lang="en-US" altLang="zh-TW" sz="1800" dirty="0" err="1" smtClean="0"/>
              <a:t>updateDoc</a:t>
            </a:r>
            <a:r>
              <a:rPr lang="en-US" altLang="zh-TW" sz="1800" dirty="0" smtClean="0"/>
              <a:t>);</a:t>
            </a:r>
          </a:p>
          <a:p>
            <a:pPr>
              <a:lnSpc>
                <a:spcPct val="80000"/>
              </a:lnSpc>
              <a:buNone/>
            </a:pPr>
            <a:r>
              <a:rPr lang="en-US" altLang="zh-TW" sz="1800" dirty="0" smtClean="0"/>
              <a:t>}else{</a:t>
            </a:r>
          </a:p>
          <a:p>
            <a:pPr>
              <a:lnSpc>
                <a:spcPct val="80000"/>
              </a:lnSpc>
              <a:buNone/>
            </a:pPr>
            <a:r>
              <a:rPr lang="en-US" altLang="zh-CN" sz="1800" dirty="0" smtClean="0"/>
              <a:t>	</a:t>
            </a:r>
            <a:r>
              <a:rPr lang="en-US" altLang="zh-TW" sz="1800" dirty="0" err="1" smtClean="0"/>
              <a:t>updateDoc</a:t>
            </a:r>
            <a:r>
              <a:rPr lang="en-US" altLang="zh-TW" sz="1800" dirty="0" smtClean="0"/>
              <a:t> = (</a:t>
            </a:r>
            <a:r>
              <a:rPr lang="en-US" altLang="zh-TW" sz="1800" dirty="0" err="1" smtClean="0"/>
              <a:t>WTDocument</a:t>
            </a:r>
            <a:r>
              <a:rPr lang="en-US" altLang="zh-TW" sz="1800" dirty="0" smtClean="0"/>
              <a:t>) </a:t>
            </a:r>
            <a:r>
              <a:rPr lang="en-US" altLang="zh-TW" sz="1800" dirty="0" err="1" smtClean="0">
                <a:solidFill>
                  <a:srgbClr val="FF0000"/>
                </a:solidFill>
              </a:rPr>
              <a:t>WorkInProgressHelper.service.checkin</a:t>
            </a:r>
            <a:r>
              <a:rPr lang="en-US" altLang="zh-TW" sz="1800" dirty="0" smtClean="0">
                <a:solidFill>
                  <a:srgbClr val="FF0000"/>
                </a:solidFill>
              </a:rPr>
              <a:t>(</a:t>
            </a:r>
            <a:r>
              <a:rPr lang="en-US" altLang="zh-TW" sz="1800" dirty="0" err="1" smtClean="0">
                <a:solidFill>
                  <a:srgbClr val="FF0000"/>
                </a:solidFill>
              </a:rPr>
              <a:t>updateDoc</a:t>
            </a:r>
            <a:r>
              <a:rPr lang="en-US" altLang="zh-TW" sz="1800" dirty="0" smtClean="0">
                <a:solidFill>
                  <a:srgbClr val="FF0000"/>
                </a:solidFill>
              </a:rPr>
              <a:t>, comment);</a:t>
            </a:r>
          </a:p>
          <a:p>
            <a:pPr>
              <a:lnSpc>
                <a:spcPct val="80000"/>
              </a:lnSpc>
              <a:buNone/>
            </a:pPr>
            <a:r>
              <a:rPr lang="en-US" altLang="zh-TW" sz="1800" dirty="0" smtClean="0"/>
              <a:t>}</a:t>
            </a:r>
          </a:p>
          <a:p>
            <a:endParaRPr lang="en-US" altLang="zh-CN" sz="1800" dirty="0" smtClean="0"/>
          </a:p>
        </p:txBody>
      </p:sp>
    </p:spTree>
  </p:cSld>
  <p:clrMapOvr>
    <a:masterClrMapping/>
  </p:clrMapOvr>
  <p:transition spd="med">
    <p:fade thruBlk="1"/>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800" dirty="0" smtClean="0">
                <a:solidFill>
                  <a:srgbClr val="333399"/>
                </a:solidFill>
              </a:rPr>
              <a:t>修改主文檔</a:t>
            </a:r>
            <a:endParaRPr lang="en-US" altLang="zh-CN" sz="2800" dirty="0" smtClean="0">
              <a:solidFill>
                <a:srgbClr val="333399"/>
              </a:solidFill>
            </a:endParaRPr>
          </a:p>
          <a:p>
            <a:pPr>
              <a:buNone/>
            </a:pPr>
            <a:r>
              <a:rPr lang="zh-CN" altLang="en-US" sz="1800" b="1" dirty="0" smtClean="0"/>
              <a:t>主文档的修改是主文档的删除和创建组合，在修改主文档时</a:t>
            </a:r>
            <a:r>
              <a:rPr lang="zh-CN" altLang="en-US" sz="1800" b="1" dirty="0" smtClean="0">
                <a:solidFill>
                  <a:srgbClr val="FF0000"/>
                </a:solidFill>
              </a:rPr>
              <a:t>应该</a:t>
            </a:r>
          </a:p>
          <a:p>
            <a:pPr>
              <a:buNone/>
            </a:pPr>
            <a:r>
              <a:rPr lang="zh-CN" altLang="en-US" sz="1800" b="1" dirty="0" smtClean="0">
                <a:solidFill>
                  <a:srgbClr val="FF0000"/>
                </a:solidFill>
              </a:rPr>
              <a:t>找到原来的主文档删除</a:t>
            </a:r>
            <a:r>
              <a:rPr lang="zh-CN" altLang="en-US" sz="1800" b="1" dirty="0" smtClean="0"/>
              <a:t>之后再创建新的主文档。</a:t>
            </a:r>
          </a:p>
          <a:p>
            <a:pPr>
              <a:buNone/>
            </a:pPr>
            <a:endParaRPr lang="zh-CN" altLang="en-US" sz="1800" b="1" dirty="0" smtClean="0"/>
          </a:p>
          <a:p>
            <a:pPr>
              <a:buNone/>
            </a:pPr>
            <a:r>
              <a:rPr lang="zh-CN" altLang="en-US" sz="1800" b="1" dirty="0" smtClean="0"/>
              <a:t>具体实例见前面的主文档创建和删除方法。</a:t>
            </a:r>
          </a:p>
          <a:p>
            <a:endParaRPr lang="en-US" altLang="zh-CN" sz="1800" dirty="0" smtClean="0"/>
          </a:p>
        </p:txBody>
      </p:sp>
    </p:spTree>
  </p:cSld>
  <p:clrMapOvr>
    <a:masterClrMapping/>
  </p:clrMapOvr>
  <p:transition spd="med">
    <p:fade thruBlk="1"/>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800" dirty="0" smtClean="0">
                <a:solidFill>
                  <a:srgbClr val="333399"/>
                </a:solidFill>
              </a:rPr>
              <a:t>文件下载</a:t>
            </a:r>
            <a:endParaRPr lang="en-US" altLang="zh-CN" sz="2800" dirty="0" smtClean="0">
              <a:solidFill>
                <a:srgbClr val="333399"/>
              </a:solidFill>
            </a:endParaRPr>
          </a:p>
          <a:p>
            <a:pPr>
              <a:lnSpc>
                <a:spcPct val="90000"/>
              </a:lnSpc>
              <a:buNone/>
            </a:pPr>
            <a:r>
              <a:rPr lang="zh-CN" altLang="en-US" sz="2200" dirty="0" smtClean="0"/>
              <a:t>首先得到要下载文件的最新版本</a:t>
            </a:r>
          </a:p>
          <a:p>
            <a:pPr>
              <a:lnSpc>
                <a:spcPct val="90000"/>
              </a:lnSpc>
              <a:buNone/>
            </a:pPr>
            <a:r>
              <a:rPr lang="en-US" altLang="zh-CN" sz="2200" dirty="0" smtClean="0"/>
              <a:t>(</a:t>
            </a:r>
          </a:p>
          <a:p>
            <a:pPr>
              <a:lnSpc>
                <a:spcPct val="90000"/>
              </a:lnSpc>
              <a:buNone/>
            </a:pPr>
            <a:r>
              <a:rPr lang="en-US" altLang="zh-CN" dirty="0" smtClean="0">
                <a:solidFill>
                  <a:srgbClr val="0000FF"/>
                </a:solidFill>
              </a:rPr>
              <a:t>Iterated </a:t>
            </a:r>
            <a:r>
              <a:rPr lang="en-US" altLang="zh-CN" dirty="0" err="1" smtClean="0">
                <a:solidFill>
                  <a:srgbClr val="0000FF"/>
                </a:solidFill>
              </a:rPr>
              <a:t>iter</a:t>
            </a:r>
            <a:r>
              <a:rPr lang="en-US" altLang="zh-CN" dirty="0" smtClean="0">
                <a:solidFill>
                  <a:srgbClr val="0000FF"/>
                </a:solidFill>
              </a:rPr>
              <a:t> = null;</a:t>
            </a:r>
          </a:p>
          <a:p>
            <a:pPr>
              <a:lnSpc>
                <a:spcPct val="90000"/>
              </a:lnSpc>
              <a:buNone/>
            </a:pPr>
            <a:r>
              <a:rPr lang="en-US" altLang="zh-CN" dirty="0" err="1" smtClean="0">
                <a:solidFill>
                  <a:srgbClr val="0000FF"/>
                </a:solidFill>
              </a:rPr>
              <a:t>boolean</a:t>
            </a:r>
            <a:r>
              <a:rPr lang="en-US" altLang="zh-CN" dirty="0" smtClean="0">
                <a:solidFill>
                  <a:srgbClr val="0000FF"/>
                </a:solidFill>
              </a:rPr>
              <a:t> flag = false;</a:t>
            </a:r>
          </a:p>
          <a:p>
            <a:pPr>
              <a:lnSpc>
                <a:spcPct val="90000"/>
              </a:lnSpc>
              <a:buNone/>
            </a:pPr>
            <a:r>
              <a:rPr lang="en-US" altLang="zh-CN" sz="2000" dirty="0" err="1" smtClean="0">
                <a:solidFill>
                  <a:srgbClr val="0000FF"/>
                </a:solidFill>
              </a:rPr>
              <a:t>LatestConfigSpec</a:t>
            </a:r>
            <a:r>
              <a:rPr lang="en-US" altLang="zh-CN" sz="2000" dirty="0" smtClean="0">
                <a:solidFill>
                  <a:srgbClr val="0000FF"/>
                </a:solidFill>
              </a:rPr>
              <a:t> </a:t>
            </a:r>
            <a:r>
              <a:rPr lang="en-US" altLang="zh-CN" sz="2000" dirty="0" err="1" smtClean="0">
                <a:solidFill>
                  <a:srgbClr val="0000FF"/>
                </a:solidFill>
              </a:rPr>
              <a:t>latestconfigspec</a:t>
            </a:r>
            <a:r>
              <a:rPr lang="en-US" altLang="zh-CN" sz="2000" dirty="0" smtClean="0">
                <a:solidFill>
                  <a:srgbClr val="0000FF"/>
                </a:solidFill>
              </a:rPr>
              <a:t> = new </a:t>
            </a:r>
            <a:r>
              <a:rPr lang="en-US" altLang="zh-CN" sz="2000" dirty="0" err="1" smtClean="0">
                <a:solidFill>
                  <a:srgbClr val="0000FF"/>
                </a:solidFill>
              </a:rPr>
              <a:t>LatestConfigSpec</a:t>
            </a:r>
            <a:r>
              <a:rPr lang="en-US" altLang="zh-CN" sz="2000" dirty="0" smtClean="0">
                <a:solidFill>
                  <a:srgbClr val="0000FF"/>
                </a:solidFill>
              </a:rPr>
              <a:t>();</a:t>
            </a:r>
          </a:p>
          <a:p>
            <a:pPr>
              <a:lnSpc>
                <a:spcPct val="90000"/>
              </a:lnSpc>
              <a:buNone/>
            </a:pPr>
            <a:r>
              <a:rPr lang="en-US" altLang="zh-CN" sz="2000" dirty="0" err="1" smtClean="0">
                <a:solidFill>
                  <a:srgbClr val="0000FF"/>
                </a:solidFill>
              </a:rPr>
              <a:t>QueryResult</a:t>
            </a:r>
            <a:r>
              <a:rPr lang="en-US" altLang="zh-CN" sz="2000" dirty="0" smtClean="0">
                <a:solidFill>
                  <a:srgbClr val="0000FF"/>
                </a:solidFill>
              </a:rPr>
              <a:t> </a:t>
            </a:r>
            <a:r>
              <a:rPr lang="en-US" altLang="zh-CN" sz="2000" dirty="0" err="1" smtClean="0">
                <a:solidFill>
                  <a:srgbClr val="0000FF"/>
                </a:solidFill>
              </a:rPr>
              <a:t>queryresult</a:t>
            </a:r>
            <a:r>
              <a:rPr lang="en-US" altLang="zh-CN" sz="2000" dirty="0" smtClean="0">
                <a:solidFill>
                  <a:srgbClr val="0000FF"/>
                </a:solidFill>
              </a:rPr>
              <a:t> =</a:t>
            </a:r>
            <a:r>
              <a:rPr lang="en-US" altLang="zh-CN" sz="2000" dirty="0" err="1" smtClean="0">
                <a:solidFill>
                  <a:srgbClr val="0000FF"/>
                </a:solidFill>
              </a:rPr>
              <a:t>ConfigHelper.service.filteredIterationsOf</a:t>
            </a:r>
            <a:r>
              <a:rPr lang="en-US" altLang="zh-CN" sz="2000" dirty="0" smtClean="0">
                <a:solidFill>
                  <a:srgbClr val="0000FF"/>
                </a:solidFill>
              </a:rPr>
              <a:t>(</a:t>
            </a:r>
          </a:p>
          <a:p>
            <a:pPr>
              <a:lnSpc>
                <a:spcPct val="90000"/>
              </a:lnSpc>
              <a:buNone/>
            </a:pPr>
            <a:r>
              <a:rPr lang="en-US" altLang="zh-CN" sz="2000" dirty="0" smtClean="0">
                <a:solidFill>
                  <a:srgbClr val="0000FF"/>
                </a:solidFill>
              </a:rPr>
              <a:t>				master, </a:t>
            </a:r>
            <a:r>
              <a:rPr lang="en-US" altLang="zh-CN" sz="2000" dirty="0" err="1" smtClean="0">
                <a:solidFill>
                  <a:srgbClr val="0000FF"/>
                </a:solidFill>
              </a:rPr>
              <a:t>latestconfigspec</a:t>
            </a:r>
            <a:r>
              <a:rPr lang="en-US" altLang="zh-CN" sz="2000" dirty="0" smtClean="0">
                <a:solidFill>
                  <a:srgbClr val="0000FF"/>
                </a:solidFill>
              </a:rPr>
              <a:t>);</a:t>
            </a:r>
          </a:p>
          <a:p>
            <a:pPr>
              <a:lnSpc>
                <a:spcPct val="90000"/>
              </a:lnSpc>
              <a:buNone/>
            </a:pPr>
            <a:r>
              <a:rPr lang="en-US" altLang="zh-CN" dirty="0" smtClean="0">
                <a:solidFill>
                  <a:srgbClr val="0000FF"/>
                </a:solidFill>
              </a:rPr>
              <a:t>while (</a:t>
            </a:r>
            <a:r>
              <a:rPr lang="en-US" altLang="zh-CN" dirty="0" err="1" smtClean="0">
                <a:solidFill>
                  <a:srgbClr val="0000FF"/>
                </a:solidFill>
              </a:rPr>
              <a:t>queryresult.hasMoreElements</a:t>
            </a:r>
            <a:r>
              <a:rPr lang="en-US" altLang="zh-CN" dirty="0" smtClean="0">
                <a:solidFill>
                  <a:srgbClr val="0000FF"/>
                </a:solidFill>
              </a:rPr>
              <a:t>() &amp;&amp; (!flag)){</a:t>
            </a:r>
          </a:p>
          <a:p>
            <a:pPr lvl="1">
              <a:lnSpc>
                <a:spcPct val="90000"/>
              </a:lnSpc>
              <a:buNone/>
            </a:pPr>
            <a:r>
              <a:rPr lang="en-US" altLang="zh-CN" sz="1800" dirty="0" err="1" smtClean="0">
                <a:solidFill>
                  <a:srgbClr val="0000FF"/>
                </a:solidFill>
              </a:rPr>
              <a:t>iter</a:t>
            </a:r>
            <a:r>
              <a:rPr lang="en-US" altLang="zh-CN" sz="1800" dirty="0" smtClean="0">
                <a:solidFill>
                  <a:srgbClr val="0000FF"/>
                </a:solidFill>
              </a:rPr>
              <a:t> = (Iterated) (</a:t>
            </a:r>
            <a:r>
              <a:rPr lang="en-US" altLang="zh-CN" sz="1800" dirty="0" err="1" smtClean="0">
                <a:solidFill>
                  <a:srgbClr val="0000FF"/>
                </a:solidFill>
              </a:rPr>
              <a:t>queryresult.nextElement</a:t>
            </a:r>
            <a:r>
              <a:rPr lang="en-US" altLang="zh-CN" sz="1800" dirty="0" smtClean="0">
                <a:solidFill>
                  <a:srgbClr val="0000FF"/>
                </a:solidFill>
              </a:rPr>
              <a:t>());</a:t>
            </a:r>
          </a:p>
          <a:p>
            <a:pPr lvl="1">
              <a:lnSpc>
                <a:spcPct val="90000"/>
              </a:lnSpc>
              <a:buNone/>
            </a:pPr>
            <a:r>
              <a:rPr lang="en-US" altLang="zh-CN" sz="1800" dirty="0" smtClean="0">
                <a:solidFill>
                  <a:srgbClr val="0000FF"/>
                </a:solidFill>
              </a:rPr>
              <a:t>flag = </a:t>
            </a:r>
            <a:r>
              <a:rPr lang="en-US" altLang="zh-CN" sz="1800" dirty="0" err="1" smtClean="0">
                <a:solidFill>
                  <a:srgbClr val="0000FF"/>
                </a:solidFill>
              </a:rPr>
              <a:t>iter.isLatestIteration</a:t>
            </a:r>
            <a:r>
              <a:rPr lang="en-US" altLang="zh-CN" sz="1800" dirty="0" smtClean="0">
                <a:solidFill>
                  <a:srgbClr val="0000FF"/>
                </a:solidFill>
              </a:rPr>
              <a:t>();</a:t>
            </a:r>
          </a:p>
          <a:p>
            <a:pPr lvl="1">
              <a:lnSpc>
                <a:spcPct val="90000"/>
              </a:lnSpc>
              <a:buNone/>
            </a:pPr>
            <a:r>
              <a:rPr lang="en-US" altLang="zh-CN" sz="1800" dirty="0" smtClean="0">
                <a:solidFill>
                  <a:srgbClr val="0000FF"/>
                </a:solidFill>
              </a:rPr>
              <a:t>}</a:t>
            </a:r>
          </a:p>
          <a:p>
            <a:pPr>
              <a:lnSpc>
                <a:spcPct val="90000"/>
              </a:lnSpc>
              <a:buNone/>
            </a:pPr>
            <a:r>
              <a:rPr lang="en-US" altLang="zh-CN" sz="2000" dirty="0" smtClean="0"/>
              <a:t>)</a:t>
            </a:r>
            <a:endParaRPr lang="en-US" altLang="zh-CN" sz="1800" dirty="0" smtClean="0"/>
          </a:p>
        </p:txBody>
      </p:sp>
    </p:spTree>
  </p:cSld>
  <p:clrMapOvr>
    <a:masterClrMapping/>
  </p:clrMapOvr>
  <p:transition spd="med">
    <p:fade thruBlk="1"/>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800" dirty="0" smtClean="0">
                <a:solidFill>
                  <a:srgbClr val="333399"/>
                </a:solidFill>
              </a:rPr>
              <a:t>然后取得文件的主文档或附件下载</a:t>
            </a:r>
          </a:p>
          <a:p>
            <a:pPr>
              <a:buNone/>
            </a:pPr>
            <a:r>
              <a:rPr lang="en-US" altLang="zh-CN" sz="2000" dirty="0" err="1" smtClean="0"/>
              <a:t>ContentHolder</a:t>
            </a:r>
            <a:r>
              <a:rPr lang="en-US" altLang="zh-CN" sz="2000" dirty="0" smtClean="0"/>
              <a:t> </a:t>
            </a:r>
            <a:r>
              <a:rPr lang="en-US" altLang="zh-CN" sz="2000" dirty="0" err="1" smtClean="0"/>
              <a:t>contentholder</a:t>
            </a:r>
            <a:r>
              <a:rPr lang="en-US" altLang="zh-CN" sz="2000" dirty="0" smtClean="0"/>
              <a:t> = </a:t>
            </a:r>
            <a:r>
              <a:rPr lang="en-US" altLang="zh-CN" sz="2000" dirty="0" err="1" smtClean="0"/>
              <a:t>ContentHelper.service.getContents</a:t>
            </a:r>
            <a:r>
              <a:rPr lang="en-US" altLang="zh-CN" sz="2000" dirty="0" smtClean="0"/>
              <a:t>(</a:t>
            </a:r>
            <a:r>
              <a:rPr lang="en-US" altLang="zh-CN" sz="2000" dirty="0" err="1" smtClean="0"/>
              <a:t>downDOC</a:t>
            </a:r>
            <a:r>
              <a:rPr lang="en-US" altLang="zh-CN" sz="2000" dirty="0" smtClean="0"/>
              <a:t>);</a:t>
            </a:r>
            <a:endParaRPr lang="zh-CN" altLang="en-US" sz="2000" dirty="0" smtClean="0"/>
          </a:p>
          <a:p>
            <a:pPr>
              <a:buNone/>
            </a:pPr>
            <a:r>
              <a:rPr lang="en-US" altLang="zh-CN" sz="1800" dirty="0" err="1" smtClean="0">
                <a:solidFill>
                  <a:srgbClr val="FF0000"/>
                </a:solidFill>
              </a:rPr>
              <a:t>ContentItem</a:t>
            </a:r>
            <a:r>
              <a:rPr lang="en-US" altLang="zh-CN" sz="1800" dirty="0" smtClean="0">
                <a:solidFill>
                  <a:srgbClr val="FF0000"/>
                </a:solidFill>
              </a:rPr>
              <a:t> </a:t>
            </a:r>
            <a:r>
              <a:rPr lang="en-US" altLang="zh-CN" sz="1800" dirty="0" err="1" smtClean="0">
                <a:solidFill>
                  <a:srgbClr val="FF0000"/>
                </a:solidFill>
              </a:rPr>
              <a:t>contentitem</a:t>
            </a:r>
            <a:r>
              <a:rPr lang="en-US" altLang="zh-CN" sz="1800" dirty="0" smtClean="0">
                <a:solidFill>
                  <a:srgbClr val="FF0000"/>
                </a:solidFill>
              </a:rPr>
              <a:t> =</a:t>
            </a:r>
          </a:p>
          <a:p>
            <a:pPr>
              <a:buNone/>
            </a:pPr>
            <a:r>
              <a:rPr lang="en-US" altLang="zh-CN" sz="1800" dirty="0" err="1" smtClean="0">
                <a:solidFill>
                  <a:srgbClr val="FF0000"/>
                </a:solidFill>
              </a:rPr>
              <a:t>ContentHelper.getPrimary</a:t>
            </a:r>
            <a:r>
              <a:rPr lang="en-US" altLang="zh-CN" sz="1800" dirty="0" smtClean="0">
                <a:solidFill>
                  <a:srgbClr val="FF0000"/>
                </a:solidFill>
              </a:rPr>
              <a:t>((</a:t>
            </a:r>
            <a:r>
              <a:rPr lang="en-US" altLang="zh-CN" sz="1800" dirty="0" err="1" smtClean="0">
                <a:solidFill>
                  <a:srgbClr val="FF0000"/>
                </a:solidFill>
              </a:rPr>
              <a:t>FormatContentHolder</a:t>
            </a:r>
            <a:r>
              <a:rPr lang="en-US" altLang="zh-CN" sz="1800" dirty="0" smtClean="0">
                <a:solidFill>
                  <a:srgbClr val="FF0000"/>
                </a:solidFill>
              </a:rPr>
              <a:t>) </a:t>
            </a:r>
            <a:r>
              <a:rPr lang="en-US" altLang="zh-CN" sz="1800" dirty="0" err="1" smtClean="0">
                <a:solidFill>
                  <a:srgbClr val="FF0000"/>
                </a:solidFill>
              </a:rPr>
              <a:t>contentholder</a:t>
            </a:r>
            <a:r>
              <a:rPr lang="en-US" altLang="zh-CN" sz="1800" dirty="0" smtClean="0">
                <a:solidFill>
                  <a:srgbClr val="FF0000"/>
                </a:solidFill>
              </a:rPr>
              <a:t>);//</a:t>
            </a:r>
            <a:r>
              <a:rPr lang="zh-CN" altLang="en-US" sz="1800" dirty="0" smtClean="0">
                <a:solidFill>
                  <a:srgbClr val="FF0000"/>
                </a:solidFill>
              </a:rPr>
              <a:t>得到主文档</a:t>
            </a:r>
          </a:p>
          <a:p>
            <a:pPr>
              <a:buNone/>
            </a:pPr>
            <a:r>
              <a:rPr lang="en-US" altLang="zh-CN" sz="2000" dirty="0" err="1" smtClean="0"/>
              <a:t>ApplicationData</a:t>
            </a:r>
            <a:r>
              <a:rPr lang="en-US" altLang="zh-CN" sz="2000" dirty="0" smtClean="0"/>
              <a:t> </a:t>
            </a:r>
            <a:r>
              <a:rPr lang="en-US" altLang="zh-CN" sz="2000" dirty="0" err="1" smtClean="0"/>
              <a:t>applicationdata</a:t>
            </a:r>
            <a:r>
              <a:rPr lang="en-US" altLang="zh-CN" sz="2000" dirty="0" smtClean="0"/>
              <a:t> = (</a:t>
            </a:r>
            <a:r>
              <a:rPr lang="en-US" altLang="zh-CN" sz="2000" dirty="0" err="1" smtClean="0"/>
              <a:t>ApplicationData</a:t>
            </a:r>
            <a:r>
              <a:rPr lang="en-US" altLang="zh-CN" sz="2000" dirty="0" smtClean="0"/>
              <a:t>) </a:t>
            </a:r>
            <a:r>
              <a:rPr lang="en-US" altLang="zh-CN" sz="2000" dirty="0" err="1" smtClean="0"/>
              <a:t>contentitem</a:t>
            </a:r>
            <a:r>
              <a:rPr lang="en-US" altLang="zh-CN" sz="2000" dirty="0" smtClean="0"/>
              <a:t>;</a:t>
            </a:r>
            <a:endParaRPr lang="zh-CN" altLang="en-US" sz="2000" dirty="0" smtClean="0">
              <a:solidFill>
                <a:srgbClr val="FF0000"/>
              </a:solidFill>
            </a:endParaRPr>
          </a:p>
          <a:p>
            <a:pPr>
              <a:buNone/>
            </a:pPr>
            <a:r>
              <a:rPr lang="en-US" altLang="zh-CN" sz="1800" dirty="0" err="1" smtClean="0">
                <a:solidFill>
                  <a:srgbClr val="0000FF"/>
                </a:solidFill>
              </a:rPr>
              <a:t>ContentServerHelper.service.writeContentStream</a:t>
            </a:r>
            <a:r>
              <a:rPr lang="en-US" altLang="zh-CN" sz="1800" dirty="0" smtClean="0">
                <a:solidFill>
                  <a:srgbClr val="0000FF"/>
                </a:solidFill>
              </a:rPr>
              <a:t>(</a:t>
            </a:r>
            <a:r>
              <a:rPr lang="en-US" altLang="zh-CN" sz="1800" dirty="0" err="1" smtClean="0">
                <a:solidFill>
                  <a:srgbClr val="0000FF"/>
                </a:solidFill>
              </a:rPr>
              <a:t>applicationdat</a:t>
            </a:r>
            <a:endParaRPr lang="en-US" altLang="zh-CN" sz="1800" dirty="0" smtClean="0">
              <a:solidFill>
                <a:srgbClr val="0000FF"/>
              </a:solidFill>
            </a:endParaRPr>
          </a:p>
          <a:p>
            <a:pPr>
              <a:buNone/>
            </a:pPr>
            <a:r>
              <a:rPr lang="en-US" altLang="zh-CN" sz="1800" dirty="0" smtClean="0">
                <a:solidFill>
                  <a:srgbClr val="0000FF"/>
                </a:solidFill>
              </a:rPr>
              <a:t>a, </a:t>
            </a:r>
            <a:r>
              <a:rPr lang="en-US" altLang="zh-CN" sz="1800" dirty="0" err="1" smtClean="0">
                <a:solidFill>
                  <a:srgbClr val="0000FF"/>
                </a:solidFill>
              </a:rPr>
              <a:t>sourcePath</a:t>
            </a:r>
            <a:r>
              <a:rPr lang="en-US" altLang="zh-CN" sz="1800" dirty="0" smtClean="0">
                <a:solidFill>
                  <a:srgbClr val="0000FF"/>
                </a:solidFill>
              </a:rPr>
              <a:t>);</a:t>
            </a:r>
          </a:p>
          <a:p>
            <a:pPr>
              <a:buNone/>
            </a:pPr>
            <a:r>
              <a:rPr lang="zh-CN" altLang="en-US" sz="1800" dirty="0" smtClean="0">
                <a:solidFill>
                  <a:srgbClr val="0000FF"/>
                </a:solidFill>
              </a:rPr>
              <a:t>参数</a:t>
            </a:r>
            <a:r>
              <a:rPr lang="en-US" altLang="zh-CN" sz="1800" dirty="0" err="1" smtClean="0">
                <a:solidFill>
                  <a:srgbClr val="0000FF"/>
                </a:solidFill>
              </a:rPr>
              <a:t>Applicationdata</a:t>
            </a:r>
            <a:r>
              <a:rPr lang="zh-CN" altLang="en-US" sz="1800" dirty="0" smtClean="0">
                <a:solidFill>
                  <a:srgbClr val="0000FF"/>
                </a:solidFill>
              </a:rPr>
              <a:t>是下载的文件，</a:t>
            </a:r>
          </a:p>
          <a:p>
            <a:pPr>
              <a:buNone/>
            </a:pPr>
            <a:r>
              <a:rPr lang="zh-CN" altLang="en-US" sz="1800" dirty="0" smtClean="0">
                <a:solidFill>
                  <a:srgbClr val="0000FF"/>
                </a:solidFill>
              </a:rPr>
              <a:t>参数</a:t>
            </a:r>
            <a:r>
              <a:rPr lang="en-US" altLang="zh-CN" sz="1800" dirty="0" err="1" smtClean="0">
                <a:solidFill>
                  <a:srgbClr val="0000FF"/>
                </a:solidFill>
              </a:rPr>
              <a:t>sourcePath</a:t>
            </a:r>
            <a:r>
              <a:rPr lang="zh-CN" altLang="en-US" sz="1800" dirty="0" smtClean="0">
                <a:solidFill>
                  <a:srgbClr val="0000FF"/>
                </a:solidFill>
              </a:rPr>
              <a:t>为下载文件要存放的路径和文件名。</a:t>
            </a:r>
            <a:endParaRPr lang="zh-TW" altLang="en-US" sz="1800" dirty="0" smtClean="0">
              <a:solidFill>
                <a:srgbClr val="0000FF"/>
              </a:solidFill>
            </a:endParaRPr>
          </a:p>
        </p:txBody>
      </p:sp>
    </p:spTree>
  </p:cSld>
  <p:clrMapOvr>
    <a:masterClrMapping/>
  </p:clrMapOvr>
  <p:transition spd="med">
    <p:fade thruBlk="1"/>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3200" dirty="0" smtClean="0">
                <a:solidFill>
                  <a:srgbClr val="333399"/>
                </a:solidFill>
              </a:rPr>
              <a:t>文件的关联</a:t>
            </a:r>
            <a:r>
              <a:rPr lang="en-US" altLang="zh-CN" sz="3200" dirty="0" smtClean="0">
                <a:solidFill>
                  <a:srgbClr val="333399"/>
                </a:solidFill>
              </a:rPr>
              <a:t>-</a:t>
            </a:r>
            <a:r>
              <a:rPr lang="zh-CN" altLang="en-US" sz="2800" dirty="0" smtClean="0">
                <a:solidFill>
                  <a:srgbClr val="333399"/>
                </a:solidFill>
              </a:rPr>
              <a:t>文件结构</a:t>
            </a:r>
            <a:endParaRPr lang="en-US" altLang="zh-CN" sz="2800" dirty="0" smtClean="0">
              <a:solidFill>
                <a:srgbClr val="333399"/>
              </a:solidFill>
            </a:endParaRPr>
          </a:p>
          <a:p>
            <a:pPr>
              <a:buNone/>
            </a:pPr>
            <a:r>
              <a:rPr lang="zh-CN" altLang="en-US" sz="2000" dirty="0" smtClean="0"/>
              <a:t>文件与文件的使用关系创建</a:t>
            </a:r>
            <a:r>
              <a:rPr lang="en-US" altLang="zh-CN" sz="2000" dirty="0" smtClean="0"/>
              <a:t>(</a:t>
            </a:r>
            <a:r>
              <a:rPr lang="zh-CN" altLang="en-US" sz="2000" dirty="0" smtClean="0"/>
              <a:t>删除类似</a:t>
            </a:r>
            <a:r>
              <a:rPr lang="en-US" altLang="zh-CN" sz="2000" dirty="0" smtClean="0"/>
              <a:t>)</a:t>
            </a:r>
            <a:r>
              <a:rPr lang="zh-CN" altLang="en-US" sz="2000" dirty="0" smtClean="0"/>
              <a:t>：</a:t>
            </a:r>
          </a:p>
          <a:p>
            <a:pPr>
              <a:buNone/>
            </a:pPr>
            <a:r>
              <a:rPr lang="zh-CN" altLang="en-US" sz="1800" dirty="0" smtClean="0">
                <a:solidFill>
                  <a:srgbClr val="FF0000"/>
                </a:solidFill>
              </a:rPr>
              <a:t>首先 判断有没有关联，得到文件之间关联是通过</a:t>
            </a:r>
            <a:r>
              <a:rPr lang="zh-CN" altLang="en-US" sz="1800" dirty="0" smtClean="0"/>
              <a:t>：</a:t>
            </a:r>
          </a:p>
          <a:p>
            <a:pPr>
              <a:buNone/>
            </a:pPr>
            <a:r>
              <a:rPr lang="en-US" altLang="zh-CN" sz="1800" dirty="0" err="1" smtClean="0">
                <a:solidFill>
                  <a:srgbClr val="0000FF"/>
                </a:solidFill>
              </a:rPr>
              <a:t>PersistenceHelper.manager.find</a:t>
            </a:r>
            <a:r>
              <a:rPr lang="en-US" altLang="zh-CN" sz="1800" dirty="0" smtClean="0">
                <a:solidFill>
                  <a:srgbClr val="0000FF"/>
                </a:solidFill>
              </a:rPr>
              <a:t>();</a:t>
            </a:r>
            <a:r>
              <a:rPr lang="zh-CN" altLang="en-US" sz="1800" dirty="0" smtClean="0"/>
              <a:t>查找得到；</a:t>
            </a:r>
          </a:p>
          <a:p>
            <a:pPr>
              <a:buNone/>
            </a:pPr>
            <a:endParaRPr lang="zh-CN" altLang="en-US" sz="1800" dirty="0" smtClean="0"/>
          </a:p>
          <a:p>
            <a:pPr>
              <a:buNone/>
            </a:pPr>
            <a:r>
              <a:rPr lang="zh-CN" altLang="en-US" sz="1800" dirty="0" smtClean="0">
                <a:solidFill>
                  <a:srgbClr val="FF0000"/>
                </a:solidFill>
              </a:rPr>
              <a:t>然后创建</a:t>
            </a:r>
            <a:r>
              <a:rPr lang="en-US" altLang="zh-CN" sz="1800" dirty="0" err="1" smtClean="0">
                <a:solidFill>
                  <a:srgbClr val="FF0000"/>
                </a:solidFill>
              </a:rPr>
              <a:t>uselink</a:t>
            </a:r>
            <a:r>
              <a:rPr lang="zh-CN" altLang="en-US" sz="1800" dirty="0" smtClean="0">
                <a:solidFill>
                  <a:srgbClr val="FF0000"/>
                </a:solidFill>
              </a:rPr>
              <a:t>关联：</a:t>
            </a:r>
          </a:p>
          <a:p>
            <a:pPr>
              <a:buNone/>
            </a:pPr>
            <a:r>
              <a:rPr lang="en-US" altLang="zh-CN" sz="1800" dirty="0" err="1" smtClean="0">
                <a:solidFill>
                  <a:srgbClr val="0000FF"/>
                </a:solidFill>
              </a:rPr>
              <a:t>WTDocumentUsageLink</a:t>
            </a:r>
            <a:r>
              <a:rPr lang="en-US" altLang="zh-CN" sz="1800" dirty="0" smtClean="0">
                <a:solidFill>
                  <a:srgbClr val="0000FF"/>
                </a:solidFill>
              </a:rPr>
              <a:t> </a:t>
            </a:r>
            <a:r>
              <a:rPr lang="en-US" altLang="zh-CN" sz="1800" dirty="0" err="1" smtClean="0">
                <a:solidFill>
                  <a:srgbClr val="0000FF"/>
                </a:solidFill>
              </a:rPr>
              <a:t>usageLink</a:t>
            </a:r>
            <a:r>
              <a:rPr lang="en-US" altLang="zh-CN" sz="1800" dirty="0" smtClean="0">
                <a:solidFill>
                  <a:srgbClr val="0000FF"/>
                </a:solidFill>
              </a:rPr>
              <a:t> = </a:t>
            </a:r>
            <a:r>
              <a:rPr lang="en-US" altLang="zh-CN" sz="1800" dirty="0" err="1" smtClean="0">
                <a:solidFill>
                  <a:srgbClr val="0000FF"/>
                </a:solidFill>
              </a:rPr>
              <a:t>WTDocumentUsageLink.newWTDocumentUsageLink</a:t>
            </a:r>
            <a:r>
              <a:rPr lang="en-US" altLang="zh-CN" sz="1800" dirty="0" smtClean="0">
                <a:solidFill>
                  <a:srgbClr val="0000FF"/>
                </a:solidFill>
              </a:rPr>
              <a:t>(</a:t>
            </a:r>
            <a:r>
              <a:rPr lang="en-US" altLang="zh-CN" sz="1800" dirty="0" err="1" smtClean="0">
                <a:solidFill>
                  <a:srgbClr val="0000FF"/>
                </a:solidFill>
              </a:rPr>
              <a:t>WTDocument,</a:t>
            </a:r>
            <a:r>
              <a:rPr lang="en-US" altLang="en-US" sz="1800" dirty="0" err="1" smtClean="0">
                <a:solidFill>
                  <a:srgbClr val="0000FF"/>
                </a:solidFill>
              </a:rPr>
              <a:t>WTDocumentMaster</a:t>
            </a:r>
            <a:r>
              <a:rPr lang="en-US" altLang="zh-CN" sz="1800" dirty="0" smtClean="0">
                <a:solidFill>
                  <a:srgbClr val="0000FF"/>
                </a:solidFill>
              </a:rPr>
              <a:t>);</a:t>
            </a:r>
          </a:p>
          <a:p>
            <a:pPr>
              <a:buNone/>
            </a:pPr>
            <a:r>
              <a:rPr lang="en-US" altLang="zh-CN" sz="1800" dirty="0" err="1" smtClean="0">
                <a:solidFill>
                  <a:srgbClr val="0000FF"/>
                </a:solidFill>
              </a:rPr>
              <a:t>PersistenceServerHelper.manager.insert</a:t>
            </a:r>
            <a:r>
              <a:rPr lang="en-US" altLang="zh-CN" sz="1800" dirty="0" smtClean="0">
                <a:solidFill>
                  <a:srgbClr val="0000FF"/>
                </a:solidFill>
              </a:rPr>
              <a:t>(</a:t>
            </a:r>
            <a:r>
              <a:rPr lang="en-US" altLang="zh-CN" sz="1800" dirty="0" err="1" smtClean="0">
                <a:solidFill>
                  <a:srgbClr val="0000FF"/>
                </a:solidFill>
              </a:rPr>
              <a:t>usageLink</a:t>
            </a:r>
            <a:r>
              <a:rPr lang="en-US" altLang="zh-CN" sz="1800" dirty="0" smtClean="0">
                <a:solidFill>
                  <a:srgbClr val="0000FF"/>
                </a:solidFill>
              </a:rPr>
              <a:t>);</a:t>
            </a:r>
            <a:r>
              <a:rPr lang="en-US" altLang="zh-CN" sz="1800" dirty="0" smtClean="0"/>
              <a:t>  //</a:t>
            </a:r>
            <a:r>
              <a:rPr lang="zh-CN" altLang="en-US" sz="1800" dirty="0" smtClean="0"/>
              <a:t>关联创建成功</a:t>
            </a:r>
          </a:p>
          <a:p>
            <a:endParaRPr lang="en-US" altLang="zh-CN" sz="1800" dirty="0" smtClean="0"/>
          </a:p>
        </p:txBody>
      </p:sp>
    </p:spTree>
  </p:cSld>
  <p:clrMapOvr>
    <a:masterClrMapping/>
  </p:clrMapOvr>
  <p:transition spd="med">
    <p:fade thruBlk="1"/>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3200" dirty="0" smtClean="0">
                <a:solidFill>
                  <a:srgbClr val="333399"/>
                </a:solidFill>
              </a:rPr>
              <a:t>文件的关联</a:t>
            </a:r>
            <a:r>
              <a:rPr lang="en-US" altLang="zh-CN" sz="3600" dirty="0" smtClean="0">
                <a:solidFill>
                  <a:srgbClr val="333399"/>
                </a:solidFill>
              </a:rPr>
              <a:t>-</a:t>
            </a:r>
            <a:r>
              <a:rPr lang="zh-CN" altLang="en-US" sz="2800" dirty="0" smtClean="0">
                <a:solidFill>
                  <a:srgbClr val="333399"/>
                </a:solidFill>
              </a:rPr>
              <a:t>文件参考</a:t>
            </a:r>
            <a:endParaRPr lang="en-US" altLang="zh-CN" sz="2800" dirty="0" smtClean="0">
              <a:solidFill>
                <a:srgbClr val="333399"/>
              </a:solidFill>
            </a:endParaRPr>
          </a:p>
          <a:p>
            <a:pPr>
              <a:buNone/>
            </a:pPr>
            <a:r>
              <a:rPr lang="zh-CN" altLang="en-US" sz="2000" dirty="0" smtClean="0"/>
              <a:t>文件与文件之间参考关系的创建</a:t>
            </a:r>
            <a:r>
              <a:rPr lang="en-US" altLang="zh-CN" sz="2000" dirty="0" smtClean="0"/>
              <a:t>(</a:t>
            </a:r>
            <a:r>
              <a:rPr lang="zh-CN" altLang="en-US" sz="2000" dirty="0" smtClean="0"/>
              <a:t>删除类似</a:t>
            </a:r>
            <a:r>
              <a:rPr lang="en-US" altLang="zh-CN" sz="2000" dirty="0" smtClean="0"/>
              <a:t>)</a:t>
            </a:r>
            <a:r>
              <a:rPr lang="zh-CN" altLang="en-US" sz="2000" dirty="0" smtClean="0"/>
              <a:t>：</a:t>
            </a:r>
          </a:p>
          <a:p>
            <a:pPr>
              <a:buNone/>
            </a:pPr>
            <a:r>
              <a:rPr lang="zh-CN" altLang="en-US" sz="2000" dirty="0" smtClean="0">
                <a:solidFill>
                  <a:srgbClr val="FF0000"/>
                </a:solidFill>
              </a:rPr>
              <a:t>首先查看是不是两者之间已有此关系：</a:t>
            </a:r>
          </a:p>
          <a:p>
            <a:pPr>
              <a:buNone/>
            </a:pPr>
            <a:r>
              <a:rPr lang="en-US" altLang="zh-CN" sz="1800" dirty="0" err="1" smtClean="0">
                <a:solidFill>
                  <a:srgbClr val="0000FF"/>
                </a:solidFill>
              </a:rPr>
              <a:t>WTDocumentHelper.service.getDependsOnWTDocuments</a:t>
            </a:r>
            <a:r>
              <a:rPr lang="en-US" altLang="zh-CN" sz="1800" dirty="0" smtClean="0">
                <a:solidFill>
                  <a:srgbClr val="0000FF"/>
                </a:solidFill>
              </a:rPr>
              <a:t>(</a:t>
            </a:r>
            <a:r>
              <a:rPr lang="en-US" altLang="zh-CN" sz="1800" dirty="0" err="1" smtClean="0">
                <a:solidFill>
                  <a:srgbClr val="0000FF"/>
                </a:solidFill>
              </a:rPr>
              <a:t>WTDocum</a:t>
            </a:r>
            <a:endParaRPr lang="en-US" altLang="zh-CN" sz="1800" dirty="0" smtClean="0">
              <a:solidFill>
                <a:srgbClr val="0000FF"/>
              </a:solidFill>
            </a:endParaRPr>
          </a:p>
          <a:p>
            <a:pPr>
              <a:buNone/>
            </a:pPr>
            <a:r>
              <a:rPr lang="en-US" altLang="zh-CN" sz="1800" dirty="0" err="1" smtClean="0">
                <a:solidFill>
                  <a:srgbClr val="0000FF"/>
                </a:solidFill>
              </a:rPr>
              <a:t>ent</a:t>
            </a:r>
            <a:r>
              <a:rPr lang="en-US" altLang="zh-CN" sz="1800" dirty="0" smtClean="0">
                <a:solidFill>
                  <a:srgbClr val="0000FF"/>
                </a:solidFill>
              </a:rPr>
              <a:t>);</a:t>
            </a:r>
            <a:endParaRPr lang="zh-CN" altLang="en-US" sz="1800" dirty="0" smtClean="0">
              <a:solidFill>
                <a:srgbClr val="0000FF"/>
              </a:solidFill>
            </a:endParaRPr>
          </a:p>
          <a:p>
            <a:pPr>
              <a:buNone/>
            </a:pPr>
            <a:r>
              <a:rPr lang="zh-CN" altLang="en-US" sz="1800" dirty="0" smtClean="0">
                <a:solidFill>
                  <a:srgbClr val="FF0000"/>
                </a:solidFill>
              </a:rPr>
              <a:t>其次创建</a:t>
            </a:r>
            <a:r>
              <a:rPr lang="en-US" altLang="en-US" sz="1800" dirty="0" err="1" smtClean="0">
                <a:solidFill>
                  <a:srgbClr val="FF0000"/>
                </a:solidFill>
              </a:rPr>
              <a:t>DependencyLink</a:t>
            </a:r>
            <a:r>
              <a:rPr lang="zh-CN" altLang="en-US" sz="1800" dirty="0" smtClean="0">
                <a:solidFill>
                  <a:srgbClr val="FF0000"/>
                </a:solidFill>
              </a:rPr>
              <a:t>关联：</a:t>
            </a:r>
          </a:p>
          <a:p>
            <a:pPr>
              <a:buNone/>
            </a:pPr>
            <a:r>
              <a:rPr lang="en-US" altLang="zh-CN" sz="1800" dirty="0" err="1" smtClean="0">
                <a:solidFill>
                  <a:srgbClr val="0000FF"/>
                </a:solidFill>
              </a:rPr>
              <a:t>WTDocumentDependencyLink.newWTDocumentDependencyLink</a:t>
            </a:r>
            <a:r>
              <a:rPr lang="en-US" altLang="zh-CN" sz="1800" dirty="0" smtClean="0">
                <a:solidFill>
                  <a:srgbClr val="0000FF"/>
                </a:solidFill>
              </a:rPr>
              <a:t>(</a:t>
            </a:r>
            <a:r>
              <a:rPr lang="en-US" altLang="zh-CN" sz="1800" dirty="0" err="1" smtClean="0">
                <a:solidFill>
                  <a:srgbClr val="0000FF"/>
                </a:solidFill>
              </a:rPr>
              <a:t>WTDocument,WTDocument</a:t>
            </a:r>
            <a:r>
              <a:rPr lang="en-US" altLang="zh-CN" sz="1800" dirty="0" smtClean="0">
                <a:solidFill>
                  <a:srgbClr val="0000FF"/>
                </a:solidFill>
              </a:rPr>
              <a:t>);</a:t>
            </a:r>
          </a:p>
          <a:p>
            <a:pPr>
              <a:buNone/>
            </a:pPr>
            <a:r>
              <a:rPr lang="zh-CN" altLang="en-US" sz="1800" dirty="0" smtClean="0">
                <a:solidFill>
                  <a:srgbClr val="FF0000"/>
                </a:solidFill>
              </a:rPr>
              <a:t>最后把创建的关联插入数据库：</a:t>
            </a:r>
          </a:p>
          <a:p>
            <a:pPr>
              <a:buNone/>
            </a:pPr>
            <a:r>
              <a:rPr lang="en-US" altLang="zh-CN" sz="1800" dirty="0" err="1" smtClean="0">
                <a:solidFill>
                  <a:srgbClr val="0000FF"/>
                </a:solidFill>
              </a:rPr>
              <a:t>PersistenceServerHelper.manager.insert</a:t>
            </a:r>
            <a:r>
              <a:rPr lang="en-US" altLang="zh-CN" sz="1800" dirty="0" smtClean="0">
                <a:solidFill>
                  <a:srgbClr val="0000FF"/>
                </a:solidFill>
              </a:rPr>
              <a:t>(</a:t>
            </a:r>
            <a:r>
              <a:rPr lang="en-US" altLang="en-US" sz="1800" dirty="0" err="1" smtClean="0">
                <a:solidFill>
                  <a:srgbClr val="0000FF"/>
                </a:solidFill>
              </a:rPr>
              <a:t>WTDocumentDependencyLink</a:t>
            </a:r>
            <a:r>
              <a:rPr lang="en-US" altLang="zh-CN" sz="1800" dirty="0" smtClean="0">
                <a:solidFill>
                  <a:srgbClr val="0000FF"/>
                </a:solidFill>
              </a:rPr>
              <a:t>);</a:t>
            </a:r>
            <a:endParaRPr lang="zh-CN" altLang="en-US" sz="1800" dirty="0" smtClean="0">
              <a:solidFill>
                <a:srgbClr val="0000FF"/>
              </a:solidFill>
            </a:endParaRPr>
          </a:p>
          <a:p>
            <a:endParaRPr lang="en-US" altLang="zh-CN" sz="1800" dirty="0" smtClean="0"/>
          </a:p>
        </p:txBody>
      </p:sp>
    </p:spTree>
  </p:cSld>
  <p:clrMapOvr>
    <a:masterClrMapping/>
  </p:clrMapOvr>
  <p:transition spd="med">
    <p:fade thruBlk="1"/>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sz="1800" dirty="0" smtClean="0"/>
              <a:t>/**</a:t>
            </a:r>
          </a:p>
          <a:p>
            <a:r>
              <a:rPr lang="en-US" altLang="zh-CN" sz="1800" dirty="0" smtClean="0"/>
              <a:t>	 * </a:t>
            </a:r>
            <a:r>
              <a:rPr lang="zh-CN" altLang="en-US" sz="1800" dirty="0" smtClean="0"/>
              <a:t>获取一个文档的各个大版本的最新小版本</a:t>
            </a:r>
          </a:p>
          <a:p>
            <a:r>
              <a:rPr lang="zh-CN" altLang="en-US" sz="1800" dirty="0" smtClean="0"/>
              <a:t>	 * </a:t>
            </a:r>
            <a:r>
              <a:rPr lang="en-US" altLang="zh-CN" sz="1800" dirty="0" smtClean="0"/>
              <a:t>@</a:t>
            </a:r>
            <a:r>
              <a:rPr lang="en-US" altLang="zh-CN" sz="1800" dirty="0" err="1" smtClean="0"/>
              <a:t>param</a:t>
            </a:r>
            <a:r>
              <a:rPr lang="en-US" altLang="zh-CN" sz="1800" dirty="0" smtClean="0"/>
              <a:t> </a:t>
            </a:r>
            <a:r>
              <a:rPr lang="en-US" altLang="zh-CN" sz="1800" dirty="0" err="1" smtClean="0"/>
              <a:t>docNumber</a:t>
            </a:r>
            <a:r>
              <a:rPr lang="en-US" altLang="zh-CN" sz="1800" dirty="0" smtClean="0"/>
              <a:t>  String</a:t>
            </a:r>
            <a:r>
              <a:rPr lang="zh-CN" altLang="en-US" sz="1800" dirty="0" smtClean="0"/>
              <a:t>对象，就是获取这个编码对应的对象的各个大版本的最新小版本</a:t>
            </a:r>
          </a:p>
          <a:p>
            <a:r>
              <a:rPr lang="zh-CN" altLang="en-US" sz="1800" dirty="0" smtClean="0"/>
              <a:t>	 * </a:t>
            </a:r>
            <a:r>
              <a:rPr lang="en-US" altLang="zh-CN" sz="1800" dirty="0" smtClean="0"/>
              <a:t>@return Vector</a:t>
            </a:r>
            <a:r>
              <a:rPr lang="zh-CN" altLang="en-US" sz="1800" dirty="0" smtClean="0"/>
              <a:t>对象，这个对象中的元素都是</a:t>
            </a:r>
            <a:r>
              <a:rPr lang="en-US" altLang="zh-CN" sz="1800" dirty="0" err="1" smtClean="0"/>
              <a:t>WTDocument</a:t>
            </a:r>
            <a:r>
              <a:rPr lang="zh-CN" altLang="en-US" sz="1800" dirty="0" smtClean="0"/>
              <a:t>类型的</a:t>
            </a:r>
          </a:p>
          <a:p>
            <a:r>
              <a:rPr lang="zh-CN" altLang="en-US" sz="1800" dirty="0" smtClean="0"/>
              <a:t>	 *</a:t>
            </a:r>
            <a:r>
              <a:rPr lang="en-US" altLang="zh-CN" sz="1800" dirty="0" smtClean="0"/>
              <a:t>/</a:t>
            </a:r>
          </a:p>
          <a:p>
            <a:r>
              <a:rPr lang="en-US" altLang="zh-CN" sz="1800" dirty="0" smtClean="0"/>
              <a:t>	</a:t>
            </a:r>
            <a:r>
              <a:rPr lang="en-US" altLang="zh-CN" sz="1400" dirty="0" smtClean="0"/>
              <a:t>public static Vector </a:t>
            </a:r>
            <a:r>
              <a:rPr lang="en-US" altLang="zh-CN" sz="1400" dirty="0" err="1" smtClean="0"/>
              <a:t>getDocMaxVersion</a:t>
            </a:r>
            <a:r>
              <a:rPr lang="en-US" altLang="zh-CN" sz="1400" dirty="0" smtClean="0"/>
              <a:t>(</a:t>
            </a:r>
            <a:r>
              <a:rPr lang="en-US" altLang="zh-CN" sz="1400" dirty="0" err="1" smtClean="0"/>
              <a:t>WTDocuemntMaster</a:t>
            </a:r>
            <a:r>
              <a:rPr lang="en-US" altLang="zh-CN" sz="1400" dirty="0" smtClean="0"/>
              <a:t> </a:t>
            </a:r>
            <a:r>
              <a:rPr lang="en-US" altLang="zh-CN" sz="1400" dirty="0" err="1" smtClean="0"/>
              <a:t>docMaster</a:t>
            </a:r>
            <a:r>
              <a:rPr lang="en-US" altLang="zh-CN" sz="1400" dirty="0" smtClean="0"/>
              <a:t>) throws </a:t>
            </a:r>
            <a:r>
              <a:rPr lang="en-US" altLang="zh-CN" sz="1400" dirty="0" err="1" smtClean="0"/>
              <a:t>WTException</a:t>
            </a:r>
            <a:r>
              <a:rPr lang="en-US" altLang="zh-CN" sz="1400" dirty="0" smtClean="0"/>
              <a:t>{   </a:t>
            </a:r>
          </a:p>
          <a:p>
            <a:r>
              <a:rPr lang="en-US" altLang="zh-CN" sz="1400" dirty="0" smtClean="0"/>
              <a:t>		Vector v=new Vector();</a:t>
            </a:r>
          </a:p>
          <a:p>
            <a:r>
              <a:rPr lang="en-US" altLang="zh-CN" sz="1400" dirty="0" smtClean="0"/>
              <a:t>    	</a:t>
            </a:r>
            <a:r>
              <a:rPr lang="en-US" altLang="zh-CN" sz="1400" dirty="0" err="1" smtClean="0"/>
              <a:t>QueryResult</a:t>
            </a:r>
            <a:r>
              <a:rPr lang="en-US" altLang="zh-CN" sz="1400" dirty="0" smtClean="0"/>
              <a:t> qr1 = </a:t>
            </a:r>
            <a:r>
              <a:rPr lang="en-US" altLang="zh-CN" sz="1400" dirty="0" err="1" smtClean="0"/>
              <a:t>VersionControlHelper.service.allVersionsOf</a:t>
            </a:r>
            <a:r>
              <a:rPr lang="en-US" altLang="zh-CN" sz="1400" dirty="0" smtClean="0"/>
              <a:t>(</a:t>
            </a:r>
            <a:r>
              <a:rPr lang="en-US" altLang="zh-CN" sz="1400" dirty="0" err="1" smtClean="0"/>
              <a:t>docMaster</a:t>
            </a:r>
            <a:r>
              <a:rPr lang="en-US" altLang="zh-CN" sz="1400" dirty="0" smtClean="0"/>
              <a:t>);</a:t>
            </a:r>
          </a:p>
          <a:p>
            <a:r>
              <a:rPr lang="en-US" altLang="zh-CN" sz="1400" dirty="0" smtClean="0"/>
              <a:t>    	while(qr1.hasMoreElements()){</a:t>
            </a:r>
          </a:p>
          <a:p>
            <a:r>
              <a:rPr lang="en-US" altLang="zh-CN" sz="1400" dirty="0" smtClean="0"/>
              <a:t>    		Object </a:t>
            </a:r>
            <a:r>
              <a:rPr lang="en-US" altLang="zh-CN" sz="1400" dirty="0" err="1" smtClean="0"/>
              <a:t>obj</a:t>
            </a:r>
            <a:r>
              <a:rPr lang="en-US" altLang="zh-CN" sz="1400" dirty="0" smtClean="0"/>
              <a:t> = qr1.nextElement();</a:t>
            </a:r>
          </a:p>
          <a:p>
            <a:r>
              <a:rPr lang="en-US" altLang="zh-CN" sz="1400" dirty="0" smtClean="0"/>
              <a:t>    		if(</a:t>
            </a:r>
            <a:r>
              <a:rPr lang="en-US" altLang="zh-CN" sz="1400" dirty="0" err="1" smtClean="0"/>
              <a:t>VersionControlHelper.isLatestIteration</a:t>
            </a:r>
            <a:r>
              <a:rPr lang="en-US" altLang="zh-CN" sz="1400" dirty="0" smtClean="0"/>
              <a:t>((Iterated) </a:t>
            </a:r>
            <a:r>
              <a:rPr lang="en-US" altLang="zh-CN" sz="1400" dirty="0" err="1" smtClean="0"/>
              <a:t>obj</a:t>
            </a:r>
            <a:r>
              <a:rPr lang="en-US" altLang="zh-CN" sz="1400" dirty="0" smtClean="0"/>
              <a:t>)){</a:t>
            </a:r>
          </a:p>
          <a:p>
            <a:r>
              <a:rPr lang="en-US" altLang="zh-CN" sz="1400" dirty="0" smtClean="0"/>
              <a:t>    			</a:t>
            </a:r>
            <a:r>
              <a:rPr lang="en-US" altLang="zh-CN" sz="1400" dirty="0" err="1" smtClean="0"/>
              <a:t>v.add</a:t>
            </a:r>
            <a:r>
              <a:rPr lang="en-US" altLang="zh-CN" sz="1400" dirty="0" smtClean="0"/>
              <a:t>(</a:t>
            </a:r>
            <a:r>
              <a:rPr lang="en-US" altLang="zh-CN" sz="1400" dirty="0" err="1" smtClean="0"/>
              <a:t>obj</a:t>
            </a:r>
            <a:r>
              <a:rPr lang="en-US" altLang="zh-CN" sz="1400" dirty="0" smtClean="0"/>
              <a:t>);</a:t>
            </a:r>
          </a:p>
          <a:p>
            <a:r>
              <a:rPr lang="en-US" altLang="zh-CN" sz="1400" dirty="0" smtClean="0"/>
              <a:t>    		}</a:t>
            </a:r>
          </a:p>
          <a:p>
            <a:r>
              <a:rPr lang="en-US" altLang="zh-CN" sz="1400" dirty="0" smtClean="0"/>
              <a:t>    	}</a:t>
            </a:r>
          </a:p>
          <a:p>
            <a:r>
              <a:rPr lang="en-US" altLang="zh-CN" sz="1400" dirty="0" smtClean="0"/>
              <a:t>		return v;</a:t>
            </a:r>
          </a:p>
          <a:p>
            <a:r>
              <a:rPr lang="en-US" altLang="zh-CN" sz="1400" dirty="0" smtClean="0"/>
              <a:t>	}</a:t>
            </a:r>
            <a:endParaRPr lang="en-US" altLang="zh-CN" sz="1600" dirty="0" smtClean="0"/>
          </a:p>
        </p:txBody>
      </p:sp>
    </p:spTree>
  </p:cSld>
  <p:clrMapOvr>
    <a:masterClrMapping/>
  </p:clrMapOvr>
  <p:transition spd="med">
    <p:fade thruBlk="1"/>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1800" dirty="0" smtClean="0"/>
              <a:t>修改</a:t>
            </a:r>
            <a:r>
              <a:rPr lang="en-US" altLang="zh-CN" sz="1800" dirty="0" err="1" smtClean="0"/>
              <a:t>WTDocument</a:t>
            </a:r>
            <a:r>
              <a:rPr lang="zh-CN" altLang="en-US" sz="1800" dirty="0" smtClean="0"/>
              <a:t>的编码、名称方法：</a:t>
            </a:r>
            <a:endParaRPr lang="en-US" altLang="zh-CN" sz="1800" dirty="0" smtClean="0"/>
          </a:p>
          <a:p>
            <a:pPr>
              <a:buNone/>
            </a:pPr>
            <a:r>
              <a:rPr lang="en-US" altLang="zh-CN" sz="1800" dirty="0" err="1" smtClean="0"/>
              <a:t>WTDocumentHelper.</a:t>
            </a:r>
            <a:r>
              <a:rPr lang="en-US" altLang="zh-CN" sz="1800" i="1" dirty="0" err="1" smtClean="0"/>
              <a:t>service.changeWTDocumentIdentity</a:t>
            </a:r>
            <a:r>
              <a:rPr lang="en-US" altLang="zh-CN" sz="1800" i="1" dirty="0" smtClean="0"/>
              <a:t>(</a:t>
            </a:r>
          </a:p>
          <a:p>
            <a:pPr>
              <a:buNone/>
            </a:pPr>
            <a:r>
              <a:rPr lang="en-US" altLang="zh-CN" sz="1800" dirty="0" err="1" smtClean="0"/>
              <a:t>existDocument</a:t>
            </a:r>
            <a:r>
              <a:rPr lang="en-US" altLang="zh-CN" sz="1800" dirty="0" smtClean="0"/>
              <a:t>, name, </a:t>
            </a:r>
            <a:r>
              <a:rPr lang="en-US" altLang="zh-CN" sz="1800" b="1" dirty="0" smtClean="0"/>
              <a:t>number, null);</a:t>
            </a:r>
          </a:p>
          <a:p>
            <a:pPr>
              <a:buNone/>
            </a:pPr>
            <a:r>
              <a:rPr lang="en-US" altLang="zh-CN" sz="1800" dirty="0" smtClean="0"/>
              <a:t>doc = (</a:t>
            </a:r>
            <a:r>
              <a:rPr lang="en-US" altLang="zh-CN" sz="1800" dirty="0" err="1" smtClean="0"/>
              <a:t>WTDocument</a:t>
            </a:r>
            <a:r>
              <a:rPr lang="en-US" altLang="zh-CN" sz="1800" dirty="0" smtClean="0"/>
              <a:t>) </a:t>
            </a:r>
            <a:r>
              <a:rPr lang="en-US" altLang="zh-CN" sz="1800" dirty="0" err="1" smtClean="0"/>
              <a:t>PersistenceHelper.</a:t>
            </a:r>
            <a:r>
              <a:rPr lang="en-US" altLang="zh-CN" sz="1800" i="1" dirty="0" err="1" smtClean="0"/>
              <a:t>manager.save</a:t>
            </a:r>
            <a:r>
              <a:rPr lang="en-US" altLang="zh-CN" sz="1800" i="1" dirty="0" smtClean="0"/>
              <a:t>(doc);</a:t>
            </a:r>
          </a:p>
          <a:p>
            <a:r>
              <a:rPr lang="zh-CN" altLang="en-US" sz="1800" dirty="0" smtClean="0"/>
              <a:t>修改</a:t>
            </a:r>
            <a:r>
              <a:rPr lang="en-US" altLang="zh-CN" sz="1800" dirty="0" err="1" smtClean="0"/>
              <a:t>EPMDocument</a:t>
            </a:r>
            <a:r>
              <a:rPr lang="zh-CN" altLang="en-US" sz="1800" dirty="0" smtClean="0"/>
              <a:t>的名称、编码方法：</a:t>
            </a:r>
            <a:endParaRPr lang="en-US" altLang="zh-CN" sz="1800" dirty="0" smtClean="0"/>
          </a:p>
          <a:p>
            <a:pPr>
              <a:buNone/>
            </a:pPr>
            <a:r>
              <a:rPr lang="en-US" altLang="zh-CN" sz="1800" dirty="0" smtClean="0"/>
              <a:t>Identified </a:t>
            </a:r>
            <a:r>
              <a:rPr lang="en-US" altLang="zh-CN" sz="1800" dirty="0" err="1" smtClean="0"/>
              <a:t>identified</a:t>
            </a:r>
            <a:r>
              <a:rPr lang="en-US" altLang="zh-CN" sz="1800" dirty="0" smtClean="0"/>
              <a:t> = (Identified) </a:t>
            </a:r>
            <a:r>
              <a:rPr lang="en-US" altLang="zh-CN" sz="1800" dirty="0" err="1" smtClean="0"/>
              <a:t>epm.getMaster</a:t>
            </a:r>
            <a:r>
              <a:rPr lang="en-US" altLang="zh-CN" sz="1800" dirty="0" smtClean="0"/>
              <a:t>();</a:t>
            </a:r>
          </a:p>
          <a:p>
            <a:pPr>
              <a:buNone/>
            </a:pPr>
            <a:r>
              <a:rPr lang="en-US" altLang="zh-CN" sz="1800" dirty="0" err="1" smtClean="0"/>
              <a:t>EPMDocumentMasterIdentity</a:t>
            </a:r>
            <a:r>
              <a:rPr lang="en-US" altLang="zh-CN" sz="1800" dirty="0" smtClean="0"/>
              <a:t> </a:t>
            </a:r>
            <a:r>
              <a:rPr lang="en-US" altLang="zh-CN" sz="1800" dirty="0" err="1" smtClean="0"/>
              <a:t>epmMI</a:t>
            </a:r>
            <a:r>
              <a:rPr lang="en-US" altLang="zh-CN" sz="1800" dirty="0" smtClean="0"/>
              <a:t> = (</a:t>
            </a:r>
            <a:r>
              <a:rPr lang="en-US" altLang="zh-CN" sz="1800" dirty="0" err="1" smtClean="0"/>
              <a:t>EPMDocumentMasterIdentity</a:t>
            </a:r>
            <a:r>
              <a:rPr lang="en-US" altLang="zh-CN" sz="1800" dirty="0" smtClean="0"/>
              <a:t>) </a:t>
            </a:r>
            <a:r>
              <a:rPr lang="en-US" altLang="zh-CN" sz="1800" dirty="0" err="1" smtClean="0"/>
              <a:t>identified.getIdentificationObject</a:t>
            </a:r>
            <a:r>
              <a:rPr lang="en-US" altLang="zh-CN" sz="1800" dirty="0" smtClean="0"/>
              <a:t>();</a:t>
            </a:r>
          </a:p>
          <a:p>
            <a:pPr>
              <a:buNone/>
            </a:pPr>
            <a:r>
              <a:rPr lang="en-US" altLang="zh-CN" sz="1800" dirty="0" err="1" smtClean="0"/>
              <a:t>epmMI.setName</a:t>
            </a:r>
            <a:r>
              <a:rPr lang="en-US" altLang="zh-CN" sz="1800" dirty="0" smtClean="0"/>
              <a:t>(</a:t>
            </a:r>
            <a:r>
              <a:rPr lang="en-US" altLang="zh-CN" sz="1800" dirty="0" err="1" smtClean="0"/>
              <a:t>cadName</a:t>
            </a:r>
            <a:r>
              <a:rPr lang="en-US" altLang="zh-CN" sz="1800" dirty="0" smtClean="0"/>
              <a:t>);</a:t>
            </a:r>
          </a:p>
          <a:p>
            <a:pPr>
              <a:buNone/>
            </a:pPr>
            <a:r>
              <a:rPr lang="en-US" altLang="zh-CN" sz="1800" dirty="0" err="1" smtClean="0"/>
              <a:t>epmMI.setNumber</a:t>
            </a:r>
            <a:r>
              <a:rPr lang="en-US" altLang="zh-CN" sz="1800" dirty="0" smtClean="0"/>
              <a:t>(</a:t>
            </a:r>
            <a:r>
              <a:rPr lang="en-US" altLang="zh-CN" sz="1800" dirty="0" err="1" smtClean="0"/>
              <a:t>newNumber</a:t>
            </a:r>
            <a:r>
              <a:rPr lang="en-US" altLang="zh-CN" sz="1800" dirty="0" smtClean="0"/>
              <a:t>);</a:t>
            </a:r>
          </a:p>
          <a:p>
            <a:pPr>
              <a:buNone/>
            </a:pPr>
            <a:r>
              <a:rPr lang="en-US" altLang="zh-CN" sz="1800" dirty="0" err="1" smtClean="0"/>
              <a:t>IdentityHelper.service.changeIdentity</a:t>
            </a:r>
            <a:r>
              <a:rPr lang="en-US" altLang="zh-CN" sz="1800" dirty="0" smtClean="0"/>
              <a:t>(identified, </a:t>
            </a:r>
            <a:r>
              <a:rPr lang="en-US" altLang="zh-CN" sz="1800" dirty="0" err="1" smtClean="0"/>
              <a:t>epmMI</a:t>
            </a:r>
            <a:r>
              <a:rPr lang="en-US" altLang="zh-CN" sz="1800" dirty="0" smtClean="0"/>
              <a:t>);</a:t>
            </a:r>
          </a:p>
          <a:p>
            <a:pPr>
              <a:buNone/>
            </a:pPr>
            <a:r>
              <a:rPr lang="en-US" altLang="zh-CN" sz="1800" dirty="0" err="1" smtClean="0"/>
              <a:t>PersistenceHelper.manager.refresh</a:t>
            </a:r>
            <a:r>
              <a:rPr lang="en-US" altLang="zh-CN" sz="1800" dirty="0" smtClean="0"/>
              <a:t>(</a:t>
            </a:r>
            <a:r>
              <a:rPr lang="en-US" altLang="zh-CN" sz="1800" dirty="0" err="1" smtClean="0"/>
              <a:t>epm</a:t>
            </a:r>
            <a:r>
              <a:rPr lang="en-US" altLang="zh-CN" sz="1800" dirty="0" smtClean="0"/>
              <a:t>);</a:t>
            </a:r>
          </a:p>
        </p:txBody>
      </p:sp>
    </p:spTree>
  </p:cSld>
  <p:clrMapOvr>
    <a:masterClrMapping/>
  </p:clrMapOvr>
  <p:transition spd="med">
    <p:fade thruBlk="1"/>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a:buNone/>
            </a:pPr>
            <a:r>
              <a:rPr lang="en-US" altLang="zh-CN" sz="1600" dirty="0" smtClean="0"/>
              <a:t>/**</a:t>
            </a:r>
          </a:p>
          <a:p>
            <a:pPr>
              <a:buNone/>
            </a:pPr>
            <a:r>
              <a:rPr lang="en-US" altLang="zh-CN" sz="1600" dirty="0" smtClean="0"/>
              <a:t>	 * </a:t>
            </a:r>
            <a:r>
              <a:rPr lang="zh-CN" altLang="en-US" sz="1600" dirty="0" smtClean="0"/>
              <a:t>設定文档檔狀態</a:t>
            </a:r>
          </a:p>
          <a:p>
            <a:pPr>
              <a:buNone/>
            </a:pPr>
            <a:r>
              <a:rPr lang="zh-CN" altLang="en-US" sz="1600" dirty="0" smtClean="0"/>
              <a:t>	 * </a:t>
            </a:r>
            <a:r>
              <a:rPr lang="en-US" altLang="zh-CN" sz="1600" dirty="0" smtClean="0"/>
              <a:t>@</a:t>
            </a:r>
            <a:r>
              <a:rPr lang="en-US" altLang="zh-CN" sz="1600" dirty="0" err="1" smtClean="0"/>
              <a:t>param</a:t>
            </a:r>
            <a:r>
              <a:rPr lang="en-US" altLang="zh-CN" sz="1600" dirty="0" smtClean="0"/>
              <a:t> </a:t>
            </a:r>
            <a:r>
              <a:rPr lang="en-US" altLang="zh-CN" sz="1600" dirty="0" err="1" smtClean="0"/>
              <a:t>epm</a:t>
            </a:r>
            <a:endParaRPr lang="en-US" altLang="zh-CN" sz="1600" dirty="0" smtClean="0"/>
          </a:p>
          <a:p>
            <a:pPr>
              <a:buNone/>
            </a:pPr>
            <a:r>
              <a:rPr lang="en-US" altLang="zh-CN" sz="1600" dirty="0" smtClean="0"/>
              <a:t>	 * @return</a:t>
            </a:r>
          </a:p>
          <a:p>
            <a:pPr>
              <a:buNone/>
            </a:pPr>
            <a:r>
              <a:rPr lang="en-US" altLang="zh-CN" sz="1600" dirty="0" smtClean="0"/>
              <a:t>	 */</a:t>
            </a:r>
            <a:endParaRPr lang="en-US" altLang="zh-CN" sz="1050" dirty="0" smtClean="0"/>
          </a:p>
          <a:p>
            <a:pPr>
              <a:buNone/>
            </a:pPr>
            <a:r>
              <a:rPr lang="en-US" altLang="zh-CN" sz="1100" dirty="0" smtClean="0"/>
              <a:t>	</a:t>
            </a:r>
            <a:r>
              <a:rPr lang="en-US" altLang="zh-CN" sz="900" dirty="0" smtClean="0"/>
              <a:t>public String </a:t>
            </a:r>
            <a:r>
              <a:rPr lang="en-US" altLang="zh-CN" sz="900" dirty="0" err="1" smtClean="0"/>
              <a:t>setDocumentState</a:t>
            </a:r>
            <a:r>
              <a:rPr lang="en-US" altLang="zh-CN" sz="900" dirty="0" smtClean="0"/>
              <a:t>(</a:t>
            </a:r>
            <a:r>
              <a:rPr lang="en-US" altLang="zh-CN" sz="900" dirty="0" err="1" smtClean="0"/>
              <a:t>WTObject</a:t>
            </a:r>
            <a:r>
              <a:rPr lang="en-US" altLang="zh-CN" sz="900" dirty="0" smtClean="0"/>
              <a:t> </a:t>
            </a:r>
            <a:r>
              <a:rPr lang="en-US" altLang="zh-CN" sz="900" dirty="0" err="1" smtClean="0"/>
              <a:t>obj</a:t>
            </a:r>
            <a:r>
              <a:rPr lang="en-US" altLang="zh-CN" sz="900" dirty="0" smtClean="0"/>
              <a:t>) {</a:t>
            </a:r>
          </a:p>
          <a:p>
            <a:pPr>
              <a:buNone/>
            </a:pPr>
            <a:r>
              <a:rPr lang="en-US" altLang="zh-CN" sz="900" dirty="0" smtClean="0"/>
              <a:t>		try {</a:t>
            </a:r>
          </a:p>
          <a:p>
            <a:pPr>
              <a:buNone/>
            </a:pPr>
            <a:r>
              <a:rPr lang="en-US" altLang="zh-CN" sz="900" dirty="0" smtClean="0"/>
              <a:t>			State </a:t>
            </a:r>
            <a:r>
              <a:rPr lang="en-US" altLang="zh-CN" sz="900" dirty="0" err="1" smtClean="0"/>
              <a:t>state</a:t>
            </a:r>
            <a:r>
              <a:rPr lang="en-US" altLang="zh-CN" sz="900" dirty="0" smtClean="0"/>
              <a:t> = </a:t>
            </a:r>
            <a:r>
              <a:rPr lang="en-US" altLang="zh-CN" sz="900" dirty="0" err="1" smtClean="0"/>
              <a:t>State.toState</a:t>
            </a:r>
            <a:r>
              <a:rPr lang="en-US" altLang="zh-CN" sz="900" dirty="0" smtClean="0"/>
              <a:t>("RELEASED");</a:t>
            </a:r>
          </a:p>
          <a:p>
            <a:pPr>
              <a:buNone/>
            </a:pPr>
            <a:r>
              <a:rPr lang="en-US" altLang="zh-CN" sz="900" dirty="0" smtClean="0"/>
              <a:t>			  String </a:t>
            </a:r>
            <a:r>
              <a:rPr lang="en-US" altLang="zh-CN" sz="900" dirty="0" err="1" smtClean="0"/>
              <a:t>lifeState</a:t>
            </a:r>
            <a:r>
              <a:rPr lang="en-US" altLang="zh-CN" sz="900" dirty="0" smtClean="0"/>
              <a:t>="";</a:t>
            </a:r>
          </a:p>
          <a:p>
            <a:pPr>
              <a:buNone/>
            </a:pPr>
            <a:r>
              <a:rPr lang="en-US" altLang="zh-CN" sz="900" dirty="0" smtClean="0"/>
              <a:t>		     if(</a:t>
            </a:r>
            <a:r>
              <a:rPr lang="en-US" altLang="zh-CN" sz="900" dirty="0" err="1" smtClean="0"/>
              <a:t>obj</a:t>
            </a:r>
            <a:r>
              <a:rPr lang="en-US" altLang="zh-CN" sz="900" dirty="0" smtClean="0"/>
              <a:t> </a:t>
            </a:r>
            <a:r>
              <a:rPr lang="en-US" altLang="zh-CN" sz="900" dirty="0" err="1" smtClean="0"/>
              <a:t>instanceof</a:t>
            </a:r>
            <a:r>
              <a:rPr lang="en-US" altLang="zh-CN" sz="900" dirty="0" smtClean="0"/>
              <a:t> </a:t>
            </a:r>
            <a:r>
              <a:rPr lang="en-US" altLang="zh-CN" sz="900" dirty="0" err="1" smtClean="0"/>
              <a:t>EPMDocument</a:t>
            </a:r>
            <a:r>
              <a:rPr lang="en-US" altLang="zh-CN" sz="900" dirty="0" smtClean="0"/>
              <a:t>){</a:t>
            </a:r>
          </a:p>
          <a:p>
            <a:pPr>
              <a:buNone/>
            </a:pPr>
            <a:r>
              <a:rPr lang="en-US" altLang="zh-CN" sz="900" dirty="0" smtClean="0"/>
              <a:t>		    	 </a:t>
            </a:r>
            <a:r>
              <a:rPr lang="en-US" altLang="zh-CN" sz="900" dirty="0" err="1" smtClean="0"/>
              <a:t>EPMDocument</a:t>
            </a:r>
            <a:r>
              <a:rPr lang="en-US" altLang="zh-CN" sz="900" dirty="0" smtClean="0"/>
              <a:t> </a:t>
            </a:r>
            <a:r>
              <a:rPr lang="en-US" altLang="zh-CN" sz="900" dirty="0" err="1" smtClean="0"/>
              <a:t>tempEPM</a:t>
            </a:r>
            <a:r>
              <a:rPr lang="en-US" altLang="zh-CN" sz="900" dirty="0" smtClean="0"/>
              <a:t>=(</a:t>
            </a:r>
            <a:r>
              <a:rPr lang="en-US" altLang="zh-CN" sz="900" dirty="0" err="1" smtClean="0"/>
              <a:t>EPMDocument</a:t>
            </a:r>
            <a:r>
              <a:rPr lang="en-US" altLang="zh-CN" sz="900" dirty="0" smtClean="0"/>
              <a:t>)</a:t>
            </a:r>
            <a:r>
              <a:rPr lang="en-US" altLang="zh-CN" sz="900" dirty="0" err="1" smtClean="0"/>
              <a:t>obj</a:t>
            </a:r>
            <a:r>
              <a:rPr lang="en-US" altLang="zh-CN" sz="900" dirty="0" smtClean="0"/>
              <a:t>;</a:t>
            </a:r>
          </a:p>
          <a:p>
            <a:pPr>
              <a:buNone/>
            </a:pPr>
            <a:r>
              <a:rPr lang="en-US" altLang="zh-CN" sz="900" dirty="0" smtClean="0"/>
              <a:t>		    	 </a:t>
            </a:r>
            <a:r>
              <a:rPr lang="en-US" altLang="zh-CN" sz="900" dirty="0" err="1" smtClean="0"/>
              <a:t>lifeState</a:t>
            </a:r>
            <a:r>
              <a:rPr lang="en-US" altLang="zh-CN" sz="900" dirty="0" smtClean="0"/>
              <a:t>=</a:t>
            </a:r>
            <a:r>
              <a:rPr lang="en-US" altLang="zh-CN" sz="900" dirty="0" err="1" smtClean="0"/>
              <a:t>tempEPM.getLifeCycleState</a:t>
            </a:r>
            <a:r>
              <a:rPr lang="en-US" altLang="zh-CN" sz="900" dirty="0" smtClean="0"/>
              <a:t>().</a:t>
            </a:r>
            <a:r>
              <a:rPr lang="en-US" altLang="zh-CN" sz="900" dirty="0" err="1" smtClean="0"/>
              <a:t>toString</a:t>
            </a:r>
            <a:r>
              <a:rPr lang="en-US" altLang="zh-CN" sz="900" dirty="0" smtClean="0"/>
              <a:t>();</a:t>
            </a:r>
          </a:p>
          <a:p>
            <a:pPr>
              <a:buNone/>
            </a:pPr>
            <a:r>
              <a:rPr lang="en-US" altLang="zh-CN" sz="900" dirty="0" smtClean="0"/>
              <a:t>		    	 </a:t>
            </a:r>
            <a:r>
              <a:rPr lang="en-US" altLang="zh-CN" sz="900" dirty="0" err="1" smtClean="0"/>
              <a:t>obj</a:t>
            </a:r>
            <a:r>
              <a:rPr lang="en-US" altLang="zh-CN" sz="900" dirty="0" smtClean="0"/>
              <a:t>=</a:t>
            </a:r>
            <a:r>
              <a:rPr lang="en-US" altLang="zh-CN" sz="900" dirty="0" err="1" smtClean="0"/>
              <a:t>tempEPM</a:t>
            </a:r>
            <a:r>
              <a:rPr lang="en-US" altLang="zh-CN" sz="900" dirty="0" smtClean="0"/>
              <a:t>;</a:t>
            </a:r>
          </a:p>
          <a:p>
            <a:pPr>
              <a:buNone/>
            </a:pPr>
            <a:r>
              <a:rPr lang="en-US" altLang="zh-CN" sz="900" dirty="0" smtClean="0"/>
              <a:t>		     }</a:t>
            </a:r>
          </a:p>
          <a:p>
            <a:pPr>
              <a:buNone/>
            </a:pPr>
            <a:r>
              <a:rPr lang="en-US" altLang="zh-CN" sz="900" dirty="0" smtClean="0"/>
              <a:t>		     if(</a:t>
            </a:r>
            <a:r>
              <a:rPr lang="en-US" altLang="zh-CN" sz="900" dirty="0" err="1" smtClean="0"/>
              <a:t>obj</a:t>
            </a:r>
            <a:r>
              <a:rPr lang="en-US" altLang="zh-CN" sz="900" dirty="0" smtClean="0"/>
              <a:t> </a:t>
            </a:r>
            <a:r>
              <a:rPr lang="en-US" altLang="zh-CN" sz="900" dirty="0" err="1" smtClean="0"/>
              <a:t>instanceof</a:t>
            </a:r>
            <a:r>
              <a:rPr lang="en-US" altLang="zh-CN" sz="900" dirty="0" smtClean="0"/>
              <a:t> </a:t>
            </a:r>
            <a:r>
              <a:rPr lang="en-US" altLang="zh-CN" sz="900" dirty="0" err="1" smtClean="0"/>
              <a:t>WTDocument</a:t>
            </a:r>
            <a:r>
              <a:rPr lang="en-US" altLang="zh-CN" sz="900" dirty="0" smtClean="0"/>
              <a:t>){</a:t>
            </a:r>
          </a:p>
          <a:p>
            <a:pPr>
              <a:buNone/>
            </a:pPr>
            <a:r>
              <a:rPr lang="en-US" altLang="zh-CN" sz="900" dirty="0" smtClean="0"/>
              <a:t>		    	 </a:t>
            </a:r>
            <a:r>
              <a:rPr lang="en-US" altLang="zh-CN" sz="900" dirty="0" err="1" smtClean="0"/>
              <a:t>WTDocument</a:t>
            </a:r>
            <a:r>
              <a:rPr lang="en-US" altLang="zh-CN" sz="900" dirty="0" smtClean="0"/>
              <a:t> </a:t>
            </a:r>
            <a:r>
              <a:rPr lang="en-US" altLang="zh-CN" sz="900" dirty="0" err="1" smtClean="0"/>
              <a:t>tempDoc</a:t>
            </a:r>
            <a:r>
              <a:rPr lang="en-US" altLang="zh-CN" sz="900" dirty="0" smtClean="0"/>
              <a:t>=(</a:t>
            </a:r>
            <a:r>
              <a:rPr lang="en-US" altLang="zh-CN" sz="900" dirty="0" err="1" smtClean="0"/>
              <a:t>WTDocument</a:t>
            </a:r>
            <a:r>
              <a:rPr lang="en-US" altLang="zh-CN" sz="900" dirty="0" smtClean="0"/>
              <a:t>)</a:t>
            </a:r>
            <a:r>
              <a:rPr lang="en-US" altLang="zh-CN" sz="900" dirty="0" err="1" smtClean="0"/>
              <a:t>obj</a:t>
            </a:r>
            <a:r>
              <a:rPr lang="en-US" altLang="zh-CN" sz="900" dirty="0" smtClean="0"/>
              <a:t>;</a:t>
            </a:r>
          </a:p>
          <a:p>
            <a:pPr>
              <a:buNone/>
            </a:pPr>
            <a:r>
              <a:rPr lang="en-US" altLang="zh-CN" sz="900" dirty="0" smtClean="0"/>
              <a:t>		    	 </a:t>
            </a:r>
            <a:r>
              <a:rPr lang="en-US" altLang="zh-CN" sz="900" dirty="0" err="1" smtClean="0"/>
              <a:t>lifeState</a:t>
            </a:r>
            <a:r>
              <a:rPr lang="en-US" altLang="zh-CN" sz="900" dirty="0" smtClean="0"/>
              <a:t>= </a:t>
            </a:r>
            <a:r>
              <a:rPr lang="en-US" altLang="zh-CN" sz="900" dirty="0" err="1" smtClean="0"/>
              <a:t>tempDoc.getLifeCycleState</a:t>
            </a:r>
            <a:r>
              <a:rPr lang="en-US" altLang="zh-CN" sz="900" dirty="0" smtClean="0"/>
              <a:t>().</a:t>
            </a:r>
            <a:r>
              <a:rPr lang="en-US" altLang="zh-CN" sz="900" dirty="0" err="1" smtClean="0"/>
              <a:t>toString</a:t>
            </a:r>
            <a:r>
              <a:rPr lang="en-US" altLang="zh-CN" sz="900" dirty="0" smtClean="0"/>
              <a:t>();</a:t>
            </a:r>
          </a:p>
          <a:p>
            <a:pPr>
              <a:buNone/>
            </a:pPr>
            <a:r>
              <a:rPr lang="en-US" altLang="zh-CN" sz="900" dirty="0" smtClean="0"/>
              <a:t>		    	 </a:t>
            </a:r>
            <a:r>
              <a:rPr lang="en-US" altLang="zh-CN" sz="900" dirty="0" err="1" smtClean="0"/>
              <a:t>obj</a:t>
            </a:r>
            <a:r>
              <a:rPr lang="en-US" altLang="zh-CN" sz="900" dirty="0" smtClean="0"/>
              <a:t>=</a:t>
            </a:r>
            <a:r>
              <a:rPr lang="en-US" altLang="zh-CN" sz="900" dirty="0" err="1" smtClean="0"/>
              <a:t>tempDoc</a:t>
            </a:r>
            <a:r>
              <a:rPr lang="en-US" altLang="zh-CN" sz="900" dirty="0" smtClean="0"/>
              <a:t>;</a:t>
            </a:r>
          </a:p>
          <a:p>
            <a:pPr>
              <a:buNone/>
            </a:pPr>
            <a:r>
              <a:rPr lang="en-US" altLang="zh-CN" sz="900" dirty="0" smtClean="0"/>
              <a:t>		     }</a:t>
            </a:r>
          </a:p>
          <a:p>
            <a:pPr>
              <a:buNone/>
            </a:pPr>
            <a:r>
              <a:rPr lang="en-US" altLang="zh-CN" sz="900" dirty="0" smtClean="0"/>
              <a:t>		     if(!</a:t>
            </a:r>
            <a:r>
              <a:rPr lang="en-US" altLang="zh-CN" sz="900" dirty="0" err="1" smtClean="0"/>
              <a:t>lifeState.equals</a:t>
            </a:r>
            <a:r>
              <a:rPr lang="en-US" altLang="zh-CN" sz="900" dirty="0" smtClean="0"/>
              <a:t>("RELEASED")){</a:t>
            </a:r>
          </a:p>
          <a:p>
            <a:pPr>
              <a:buNone/>
            </a:pPr>
            <a:r>
              <a:rPr lang="en-US" altLang="zh-CN" sz="900" dirty="0" smtClean="0"/>
              <a:t>			</a:t>
            </a:r>
            <a:r>
              <a:rPr lang="en-US" altLang="zh-CN" sz="900" dirty="0" err="1" smtClean="0"/>
              <a:t>LifeCycleHelper.service.setLifeCycleState</a:t>
            </a:r>
            <a:r>
              <a:rPr lang="en-US" altLang="zh-CN" sz="900" dirty="0" smtClean="0"/>
              <a:t>((</a:t>
            </a:r>
            <a:r>
              <a:rPr lang="en-US" altLang="zh-CN" sz="900" dirty="0" err="1" smtClean="0"/>
              <a:t>LifeCycleManaged</a:t>
            </a:r>
            <a:r>
              <a:rPr lang="en-US" altLang="zh-CN" sz="900" dirty="0" smtClean="0"/>
              <a:t>) </a:t>
            </a:r>
            <a:r>
              <a:rPr lang="en-US" altLang="zh-CN" sz="900" dirty="0" err="1" smtClean="0"/>
              <a:t>obj,state</a:t>
            </a:r>
            <a:r>
              <a:rPr lang="en-US" altLang="zh-CN" sz="900" dirty="0" smtClean="0"/>
              <a:t>);</a:t>
            </a:r>
          </a:p>
          <a:p>
            <a:pPr>
              <a:buNone/>
            </a:pPr>
            <a:r>
              <a:rPr lang="en-US" altLang="zh-CN" sz="900" dirty="0" smtClean="0"/>
              <a:t>			return "1";</a:t>
            </a:r>
          </a:p>
          <a:p>
            <a:pPr>
              <a:buNone/>
            </a:pPr>
            <a:r>
              <a:rPr lang="en-US" altLang="zh-CN" sz="900" dirty="0" smtClean="0"/>
              <a:t>			 }</a:t>
            </a:r>
          </a:p>
          <a:p>
            <a:pPr>
              <a:buNone/>
            </a:pPr>
            <a:r>
              <a:rPr lang="en-US" altLang="zh-CN" sz="900" dirty="0" smtClean="0"/>
              <a:t>		} catch (</a:t>
            </a:r>
            <a:r>
              <a:rPr lang="en-US" altLang="zh-CN" sz="900" dirty="0" err="1" smtClean="0"/>
              <a:t>WTException</a:t>
            </a:r>
            <a:r>
              <a:rPr lang="en-US" altLang="zh-CN" sz="900" dirty="0" smtClean="0"/>
              <a:t> ex) {</a:t>
            </a:r>
          </a:p>
          <a:p>
            <a:pPr>
              <a:buNone/>
            </a:pPr>
            <a:r>
              <a:rPr lang="en-US" altLang="zh-CN" sz="900" dirty="0" smtClean="0"/>
              <a:t>			</a:t>
            </a:r>
            <a:r>
              <a:rPr lang="en-US" altLang="zh-CN" sz="900" dirty="0" err="1" smtClean="0"/>
              <a:t>ex.printStackTrace</a:t>
            </a:r>
            <a:r>
              <a:rPr lang="en-US" altLang="zh-CN" sz="900" dirty="0" smtClean="0"/>
              <a:t>();</a:t>
            </a:r>
          </a:p>
          <a:p>
            <a:pPr>
              <a:buNone/>
            </a:pPr>
            <a:r>
              <a:rPr lang="en-US" altLang="zh-CN" sz="900" dirty="0" smtClean="0"/>
              <a:t>			return "</a:t>
            </a:r>
            <a:r>
              <a:rPr lang="en-US" altLang="zh-CN" sz="900" dirty="0" err="1" smtClean="0"/>
              <a:t>setEPMDocumentState</a:t>
            </a:r>
            <a:r>
              <a:rPr lang="en-US" altLang="zh-CN" sz="900" dirty="0" smtClean="0"/>
              <a:t> error:" + </a:t>
            </a:r>
            <a:r>
              <a:rPr lang="en-US" altLang="zh-CN" sz="900" dirty="0" err="1" smtClean="0"/>
              <a:t>ex.toString</a:t>
            </a:r>
            <a:r>
              <a:rPr lang="en-US" altLang="zh-CN" sz="900" dirty="0" smtClean="0"/>
              <a:t>();</a:t>
            </a:r>
          </a:p>
          <a:p>
            <a:pPr>
              <a:buNone/>
            </a:pPr>
            <a:r>
              <a:rPr lang="en-US" altLang="zh-CN" sz="900" dirty="0" smtClean="0"/>
              <a:t>		}</a:t>
            </a:r>
          </a:p>
          <a:p>
            <a:pPr>
              <a:buNone/>
            </a:pPr>
            <a:r>
              <a:rPr lang="en-US" altLang="zh-CN" sz="900" dirty="0" smtClean="0"/>
              <a:t>		return "";</a:t>
            </a:r>
          </a:p>
          <a:p>
            <a:pPr>
              <a:buNone/>
            </a:pPr>
            <a:r>
              <a:rPr lang="en-US" altLang="zh-CN" sz="600" dirty="0" smtClean="0"/>
              <a:t>	}</a:t>
            </a:r>
            <a:endParaRPr lang="en-US" altLang="zh-CN" sz="800" dirty="0" smtClean="0"/>
          </a:p>
          <a:p>
            <a:pPr>
              <a:buNone/>
            </a:pPr>
            <a:endParaRPr lang="en-US" altLang="zh-CN" sz="1800" dirty="0" smtClean="0"/>
          </a:p>
        </p:txBody>
      </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ea typeface="宋体" pitchFamily="2" charset="-122"/>
              </a:rPr>
              <a:t>建模搭建环境</a:t>
            </a:r>
            <a:endParaRPr lang="zh-CN" altLang="en-US" dirty="0" smtClean="0">
              <a:ea typeface="宋体" pitchFamily="2" charset="-122"/>
            </a:endParaRPr>
          </a:p>
        </p:txBody>
      </p:sp>
      <p:sp>
        <p:nvSpPr>
          <p:cNvPr id="67" name="内容占位符 66"/>
          <p:cNvSpPr>
            <a:spLocks noGrp="1"/>
          </p:cNvSpPr>
          <p:nvPr>
            <p:ph idx="1"/>
          </p:nvPr>
        </p:nvSpPr>
        <p:spPr/>
        <p:txBody>
          <a:bodyPr/>
          <a:lstStyle/>
          <a:p>
            <a:r>
              <a:rPr lang="zh-CN" altLang="en-US" dirty="0" smtClean="0"/>
              <a:t>启动</a:t>
            </a:r>
            <a:r>
              <a:rPr lang="en-US" altLang="zh-CN" dirty="0" smtClean="0"/>
              <a:t>rose,</a:t>
            </a:r>
            <a:r>
              <a:rPr lang="zh-CN" altLang="en-US" dirty="0" smtClean="0"/>
              <a:t>点击“</a:t>
            </a:r>
            <a:r>
              <a:rPr lang="en-US" altLang="zh-CN" dirty="0" smtClean="0"/>
              <a:t>Edit Path Map…</a:t>
            </a:r>
            <a:r>
              <a:rPr lang="zh-CN" altLang="en-US" dirty="0" smtClean="0"/>
              <a:t>”查看注册信息</a:t>
            </a:r>
            <a:endParaRPr lang="en-US" altLang="zh-CN" dirty="0" smtClean="0"/>
          </a:p>
          <a:p>
            <a:pPr lvl="1">
              <a:buNone/>
            </a:pPr>
            <a:r>
              <a:rPr lang="zh-CN" altLang="en-US" dirty="0" smtClean="0"/>
              <a:t>    </a:t>
            </a:r>
            <a:endParaRPr lang="en-US" altLang="zh-CN" sz="1800" dirty="0" smtClean="0"/>
          </a:p>
        </p:txBody>
      </p:sp>
      <p:pic>
        <p:nvPicPr>
          <p:cNvPr id="2050" name="Picture 2"/>
          <p:cNvPicPr>
            <a:picLocks noChangeAspect="1" noChangeArrowheads="1"/>
          </p:cNvPicPr>
          <p:nvPr/>
        </p:nvPicPr>
        <p:blipFill>
          <a:blip r:embed="rId3" cstate="print"/>
          <a:srcRect/>
          <a:stretch>
            <a:fillRect/>
          </a:stretch>
        </p:blipFill>
        <p:spPr bwMode="auto">
          <a:xfrm>
            <a:off x="1187624" y="1628800"/>
            <a:ext cx="2752725" cy="4448175"/>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4644008" y="2060848"/>
            <a:ext cx="3686175" cy="3390900"/>
          </a:xfrm>
          <a:prstGeom prst="rect">
            <a:avLst/>
          </a:prstGeom>
          <a:noFill/>
          <a:ln w="9525">
            <a:noFill/>
            <a:miter lim="800000"/>
            <a:headEnd/>
            <a:tailEnd/>
          </a:ln>
        </p:spPr>
      </p:pic>
      <p:graphicFrame>
        <p:nvGraphicFramePr>
          <p:cNvPr id="2052" name="Object 4"/>
          <p:cNvGraphicFramePr>
            <a:graphicFrameLocks noChangeAspect="1"/>
          </p:cNvGraphicFramePr>
          <p:nvPr/>
        </p:nvGraphicFramePr>
        <p:xfrm>
          <a:off x="7308304" y="1268760"/>
          <a:ext cx="1104900" cy="432048"/>
        </p:xfrm>
        <a:graphic>
          <a:graphicData uri="http://schemas.openxmlformats.org/presentationml/2006/ole">
            <mc:AlternateContent xmlns:mc="http://schemas.openxmlformats.org/markup-compatibility/2006">
              <mc:Choice xmlns:v="urn:schemas-microsoft-com:vml" Requires="v">
                <p:oleObj spid="_x0000_s2053" name="包" r:id="rId5" imgW="1104840" imgH="466560" progId="Package">
                  <p:embed/>
                </p:oleObj>
              </mc:Choice>
              <mc:Fallback>
                <p:oleObj name="包" r:id="rId5" imgW="1104840" imgH="466560" progId="Package">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304" y="1268760"/>
                        <a:ext cx="1104900"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fade thruBlk="1"/>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1800" dirty="0" smtClean="0"/>
              <a:t>通过</a:t>
            </a:r>
            <a:r>
              <a:rPr lang="en-US" altLang="zh-CN" sz="1800" dirty="0" err="1" smtClean="0"/>
              <a:t>EPMDocument</a:t>
            </a:r>
            <a:r>
              <a:rPr lang="zh-CN" altLang="en-US" sz="1800" dirty="0" smtClean="0"/>
              <a:t>得到相应的推进流程</a:t>
            </a:r>
            <a:endParaRPr lang="en-US" altLang="zh-CN" sz="1800" dirty="0" smtClean="0"/>
          </a:p>
          <a:p>
            <a:pPr>
              <a:buNone/>
            </a:pPr>
            <a:r>
              <a:rPr lang="en-US" altLang="zh-CN" sz="1600" dirty="0" err="1" smtClean="0"/>
              <a:t>WTHashSet</a:t>
            </a:r>
            <a:r>
              <a:rPr lang="en-US" altLang="zh-CN" sz="1600" dirty="0" smtClean="0"/>
              <a:t> </a:t>
            </a:r>
            <a:r>
              <a:rPr lang="en-US" altLang="zh-CN" sz="1600" dirty="0" err="1" smtClean="0"/>
              <a:t>epmHashSet</a:t>
            </a:r>
            <a:r>
              <a:rPr lang="en-US" altLang="zh-CN" sz="1600" dirty="0" smtClean="0"/>
              <a:t> = new </a:t>
            </a:r>
            <a:r>
              <a:rPr lang="en-US" altLang="zh-CN" sz="1600" dirty="0" err="1" smtClean="0"/>
              <a:t>WTHashSet</a:t>
            </a:r>
            <a:r>
              <a:rPr lang="en-US" altLang="zh-CN" sz="1600" dirty="0" smtClean="0"/>
              <a:t>();</a:t>
            </a:r>
          </a:p>
          <a:p>
            <a:pPr>
              <a:buNone/>
            </a:pPr>
            <a:r>
              <a:rPr lang="en-US" altLang="zh-CN" sz="1600" dirty="0" err="1" smtClean="0"/>
              <a:t>epmHashSet.add</a:t>
            </a:r>
            <a:r>
              <a:rPr lang="en-US" altLang="zh-CN" sz="1600" dirty="0" smtClean="0"/>
              <a:t>(</a:t>
            </a:r>
            <a:r>
              <a:rPr lang="en-US" altLang="zh-CN" sz="1600" dirty="0" err="1" smtClean="0"/>
              <a:t>epm</a:t>
            </a:r>
            <a:r>
              <a:rPr lang="en-US" altLang="zh-CN" sz="1600" dirty="0" smtClean="0"/>
              <a:t>);</a:t>
            </a:r>
          </a:p>
          <a:p>
            <a:pPr>
              <a:buNone/>
            </a:pPr>
            <a:r>
              <a:rPr lang="en-US" altLang="zh-CN" sz="1600" dirty="0" err="1" smtClean="0"/>
              <a:t>WTCollection</a:t>
            </a:r>
            <a:r>
              <a:rPr lang="en-US" altLang="zh-CN" sz="1600" dirty="0" smtClean="0"/>
              <a:t> collection=</a:t>
            </a:r>
            <a:r>
              <a:rPr lang="en-US" altLang="zh-CN" sz="1600" dirty="0" err="1" smtClean="0"/>
              <a:t>MaturityHelper.service.getPromotionNotices</a:t>
            </a:r>
            <a:r>
              <a:rPr lang="en-US" altLang="zh-CN" sz="1600" dirty="0" smtClean="0"/>
              <a:t>(</a:t>
            </a:r>
            <a:r>
              <a:rPr lang="en-US" altLang="zh-CN" sz="1600" dirty="0" err="1" smtClean="0"/>
              <a:t>epmHashSet</a:t>
            </a:r>
            <a:r>
              <a:rPr lang="en-US" altLang="zh-CN" sz="1600" dirty="0" smtClean="0"/>
              <a:t>);</a:t>
            </a:r>
          </a:p>
          <a:p>
            <a:pPr>
              <a:buNone/>
            </a:pPr>
            <a:r>
              <a:rPr lang="en-US" altLang="zh-CN" sz="1600" dirty="0" smtClean="0"/>
              <a:t>Object[] </a:t>
            </a:r>
            <a:r>
              <a:rPr lang="en-US" altLang="zh-CN" sz="1600" dirty="0" err="1" smtClean="0"/>
              <a:t>promoteObject</a:t>
            </a:r>
            <a:r>
              <a:rPr lang="en-US" altLang="zh-CN" sz="1600" dirty="0" smtClean="0"/>
              <a:t> = </a:t>
            </a:r>
            <a:r>
              <a:rPr lang="en-US" altLang="zh-CN" sz="1600" dirty="0" err="1" smtClean="0"/>
              <a:t>collection.toArray</a:t>
            </a:r>
            <a:r>
              <a:rPr lang="en-US" altLang="zh-CN" sz="1600" dirty="0" smtClean="0"/>
              <a:t>();</a:t>
            </a:r>
          </a:p>
          <a:p>
            <a:pPr>
              <a:buNone/>
            </a:pPr>
            <a:r>
              <a:rPr lang="en-US" altLang="zh-CN" sz="1600" dirty="0" smtClean="0"/>
              <a:t>for (</a:t>
            </a:r>
            <a:r>
              <a:rPr lang="en-US" altLang="zh-CN" sz="1600" dirty="0" err="1" smtClean="0"/>
              <a:t>int</a:t>
            </a:r>
            <a:r>
              <a:rPr lang="en-US" altLang="zh-CN" sz="1600" dirty="0" smtClean="0"/>
              <a:t> </a:t>
            </a:r>
            <a:r>
              <a:rPr lang="en-US" altLang="zh-CN" sz="1600" dirty="0" err="1" smtClean="0"/>
              <a:t>i</a:t>
            </a:r>
            <a:r>
              <a:rPr lang="en-US" altLang="zh-CN" sz="1600" dirty="0" smtClean="0"/>
              <a:t> = 0; </a:t>
            </a:r>
            <a:r>
              <a:rPr lang="en-US" altLang="zh-CN" sz="1600" dirty="0" err="1" smtClean="0"/>
              <a:t>i</a:t>
            </a:r>
            <a:r>
              <a:rPr lang="en-US" altLang="zh-CN" sz="1600" dirty="0" smtClean="0"/>
              <a:t> &lt; </a:t>
            </a:r>
            <a:r>
              <a:rPr lang="en-US" altLang="zh-CN" sz="1600" dirty="0" err="1" smtClean="0"/>
              <a:t>promoteObject.length</a:t>
            </a:r>
            <a:r>
              <a:rPr lang="en-US" altLang="zh-CN" sz="1600" dirty="0" smtClean="0"/>
              <a:t>; </a:t>
            </a:r>
            <a:r>
              <a:rPr lang="en-US" altLang="zh-CN" sz="1600" dirty="0" err="1" smtClean="0"/>
              <a:t>i</a:t>
            </a:r>
            <a:r>
              <a:rPr lang="en-US" altLang="zh-CN" sz="1600" dirty="0" smtClean="0"/>
              <a:t>++) {</a:t>
            </a:r>
          </a:p>
          <a:p>
            <a:pPr>
              <a:buNone/>
            </a:pPr>
            <a:r>
              <a:rPr lang="en-US" altLang="zh-CN" sz="1600" dirty="0" smtClean="0"/>
              <a:t>		// </a:t>
            </a:r>
            <a:r>
              <a:rPr lang="zh-CN" altLang="en-US" sz="1600" dirty="0" smtClean="0"/>
              <a:t>將</a:t>
            </a:r>
            <a:r>
              <a:rPr lang="en-US" altLang="zh-CN" sz="1600" dirty="0" err="1" smtClean="0"/>
              <a:t>WTSe</a:t>
            </a:r>
            <a:r>
              <a:rPr lang="zh-CN" altLang="en-US" sz="1600" dirty="0" smtClean="0"/>
              <a:t>中的元素取出</a:t>
            </a:r>
          </a:p>
          <a:p>
            <a:pPr>
              <a:buNone/>
            </a:pPr>
            <a:r>
              <a:rPr lang="zh-CN" altLang="en-US" sz="1600" dirty="0" smtClean="0"/>
              <a:t>		</a:t>
            </a:r>
            <a:r>
              <a:rPr lang="en-US" altLang="zh-CN" sz="1600" dirty="0" smtClean="0"/>
              <a:t>String </a:t>
            </a:r>
            <a:r>
              <a:rPr lang="en-US" altLang="zh-CN" sz="1600" dirty="0" err="1" smtClean="0"/>
              <a:t>assnotice</a:t>
            </a:r>
            <a:r>
              <a:rPr lang="en-US" altLang="zh-CN" sz="1600" dirty="0" smtClean="0"/>
              <a:t> = (String) </a:t>
            </a:r>
            <a:r>
              <a:rPr lang="en-US" altLang="zh-CN" sz="1600" dirty="0" err="1" smtClean="0"/>
              <a:t>promoteObject</a:t>
            </a:r>
            <a:r>
              <a:rPr lang="en-US" altLang="zh-CN" sz="1600" dirty="0" smtClean="0"/>
              <a:t>[</a:t>
            </a:r>
            <a:r>
              <a:rPr lang="en-US" altLang="zh-CN" sz="1600" dirty="0" err="1" smtClean="0"/>
              <a:t>i</a:t>
            </a:r>
            <a:r>
              <a:rPr lang="en-US" altLang="zh-CN" sz="1600" dirty="0" smtClean="0"/>
              <a:t>].</a:t>
            </a:r>
            <a:r>
              <a:rPr lang="en-US" altLang="zh-CN" sz="1600" dirty="0" err="1" smtClean="0"/>
              <a:t>toString</a:t>
            </a:r>
            <a:r>
              <a:rPr lang="en-US" altLang="zh-CN" sz="1600" dirty="0" smtClean="0"/>
              <a:t>();</a:t>
            </a:r>
          </a:p>
          <a:p>
            <a:pPr>
              <a:buNone/>
            </a:pPr>
            <a:r>
              <a:rPr lang="en-US" altLang="zh-CN" sz="1600" dirty="0" smtClean="0"/>
              <a:t>		</a:t>
            </a:r>
            <a:r>
              <a:rPr lang="en-US" altLang="zh-CN" sz="1600" dirty="0" err="1" smtClean="0"/>
              <a:t>ReferenceFactory</a:t>
            </a:r>
            <a:r>
              <a:rPr lang="en-US" altLang="zh-CN" sz="1600" dirty="0" smtClean="0"/>
              <a:t> </a:t>
            </a:r>
            <a:r>
              <a:rPr lang="en-US" altLang="zh-CN" sz="1600" dirty="0" err="1" smtClean="0"/>
              <a:t>referencefactory</a:t>
            </a:r>
            <a:r>
              <a:rPr lang="en-US" altLang="zh-CN" sz="1600" dirty="0" smtClean="0"/>
              <a:t> = new </a:t>
            </a:r>
            <a:r>
              <a:rPr lang="en-US" altLang="zh-CN" sz="1600" dirty="0" err="1" smtClean="0"/>
              <a:t>ReferenceFactory</a:t>
            </a:r>
            <a:r>
              <a:rPr lang="en-US" altLang="zh-CN" sz="1600" dirty="0" smtClean="0"/>
              <a:t>();</a:t>
            </a:r>
          </a:p>
          <a:p>
            <a:pPr>
              <a:buNone/>
            </a:pPr>
            <a:r>
              <a:rPr lang="en-US" altLang="zh-CN" sz="1600" dirty="0" smtClean="0"/>
              <a:t>		</a:t>
            </a:r>
            <a:r>
              <a:rPr lang="en-US" altLang="zh-CN" sz="1600" dirty="0" err="1" smtClean="0"/>
              <a:t>PromotionNotice</a:t>
            </a:r>
            <a:r>
              <a:rPr lang="en-US" altLang="zh-CN" sz="1600" dirty="0" smtClean="0"/>
              <a:t> </a:t>
            </a:r>
            <a:r>
              <a:rPr lang="en-US" altLang="zh-CN" sz="1600" dirty="0" err="1" smtClean="0"/>
              <a:t>pn</a:t>
            </a:r>
            <a:r>
              <a:rPr lang="en-US" altLang="zh-CN" sz="1600" dirty="0" smtClean="0"/>
              <a:t> = (</a:t>
            </a:r>
            <a:r>
              <a:rPr lang="en-US" altLang="zh-CN" sz="1600" dirty="0" err="1" smtClean="0"/>
              <a:t>PromotionNotice</a:t>
            </a:r>
            <a:r>
              <a:rPr lang="en-US" altLang="zh-CN" sz="1600" dirty="0" smtClean="0"/>
              <a:t>) </a:t>
            </a:r>
            <a:r>
              <a:rPr lang="en-US" altLang="zh-CN" sz="1600" dirty="0" err="1" smtClean="0"/>
              <a:t>referencefactory.getReference</a:t>
            </a:r>
            <a:r>
              <a:rPr lang="en-US" altLang="zh-CN" sz="1600" dirty="0" smtClean="0"/>
              <a:t>(</a:t>
            </a:r>
            <a:r>
              <a:rPr lang="en-US" altLang="zh-CN" sz="1600" dirty="0" err="1" smtClean="0"/>
              <a:t>assnotice</a:t>
            </a:r>
            <a:r>
              <a:rPr lang="en-US" altLang="zh-CN" sz="1600" dirty="0" smtClean="0"/>
              <a:t>).</a:t>
            </a:r>
            <a:r>
              <a:rPr lang="en-US" altLang="zh-CN" sz="1600" dirty="0" err="1" smtClean="0"/>
              <a:t>getObject</a:t>
            </a:r>
            <a:r>
              <a:rPr lang="en-US" altLang="zh-CN" sz="1600" dirty="0" smtClean="0"/>
              <a:t>();</a:t>
            </a:r>
          </a:p>
          <a:p>
            <a:pPr>
              <a:buNone/>
            </a:pPr>
            <a:r>
              <a:rPr lang="en-US" altLang="zh-CN" sz="1600" dirty="0" smtClean="0"/>
              <a:t>}</a:t>
            </a:r>
          </a:p>
        </p:txBody>
      </p:sp>
    </p:spTree>
  </p:cSld>
  <p:clrMapOvr>
    <a:masterClrMapping/>
  </p:clrMapOvr>
  <p:transition spd="med">
    <p:fade thruBlk="1"/>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TW" sz="1800" dirty="0" smtClean="0"/>
              <a:t>//</a:t>
            </a:r>
            <a:r>
              <a:rPr lang="zh-TW" altLang="en-US" sz="1800" dirty="0" smtClean="0"/>
              <a:t>通过</a:t>
            </a:r>
            <a:r>
              <a:rPr lang="en-US" altLang="zh-TW" sz="1800" dirty="0" smtClean="0"/>
              <a:t>2D</a:t>
            </a:r>
            <a:r>
              <a:rPr lang="zh-TW" altLang="en-US" sz="1800" dirty="0" smtClean="0"/>
              <a:t>档案寻找</a:t>
            </a:r>
            <a:r>
              <a:rPr lang="en-US" altLang="zh-TW" sz="1800" dirty="0" smtClean="0"/>
              <a:t>3D</a:t>
            </a:r>
            <a:r>
              <a:rPr lang="zh-TW" altLang="en-US" sz="1800" dirty="0" smtClean="0"/>
              <a:t>档案</a:t>
            </a:r>
            <a:endParaRPr lang="en-US" altLang="zh-TW" sz="1800" dirty="0" smtClean="0"/>
          </a:p>
          <a:p>
            <a:pPr>
              <a:buNone/>
            </a:pPr>
            <a:r>
              <a:rPr lang="en-US" altLang="zh-CN" sz="1600" dirty="0" smtClean="0"/>
              <a:t> </a:t>
            </a:r>
            <a:r>
              <a:rPr lang="en-US" altLang="zh-CN" sz="1600" dirty="0" err="1" smtClean="0"/>
              <a:t>QueryResult</a:t>
            </a:r>
            <a:r>
              <a:rPr lang="en-US" altLang="zh-CN" sz="1600" dirty="0" smtClean="0"/>
              <a:t> </a:t>
            </a:r>
            <a:r>
              <a:rPr lang="en-US" altLang="zh-CN" sz="1600" dirty="0" err="1" smtClean="0"/>
              <a:t>qr</a:t>
            </a:r>
            <a:r>
              <a:rPr lang="en-US" altLang="zh-CN" sz="1600" dirty="0" smtClean="0"/>
              <a:t> = </a:t>
            </a:r>
            <a:r>
              <a:rPr lang="en-US" altLang="zh-CN" sz="1600" dirty="0" err="1" smtClean="0"/>
              <a:t>EPMStructureHelper.service.navigateReferences</a:t>
            </a:r>
            <a:r>
              <a:rPr lang="en-US" altLang="zh-CN" sz="1600" dirty="0" smtClean="0"/>
              <a:t>(</a:t>
            </a:r>
            <a:r>
              <a:rPr lang="en-US" altLang="zh-CN" sz="1600" dirty="0" err="1" smtClean="0"/>
              <a:t>epm</a:t>
            </a:r>
            <a:r>
              <a:rPr lang="en-US" altLang="zh-CN" sz="1600" dirty="0" smtClean="0"/>
              <a:t>, null, false);</a:t>
            </a:r>
          </a:p>
          <a:p>
            <a:pPr>
              <a:buNone/>
            </a:pPr>
            <a:r>
              <a:rPr lang="en-US" altLang="zh-CN" sz="1600" dirty="0" smtClean="0"/>
              <a:t>while (</a:t>
            </a:r>
            <a:r>
              <a:rPr lang="en-US" altLang="zh-CN" sz="1600" dirty="0" err="1" smtClean="0"/>
              <a:t>qr.hasMoreElements</a:t>
            </a:r>
            <a:r>
              <a:rPr lang="en-US" altLang="zh-CN" sz="1600" dirty="0" smtClean="0"/>
              <a:t>()) {</a:t>
            </a:r>
          </a:p>
          <a:p>
            <a:pPr>
              <a:buNone/>
            </a:pPr>
            <a:r>
              <a:rPr lang="en-US" altLang="zh-CN" sz="1600" dirty="0" smtClean="0"/>
              <a:t>                </a:t>
            </a:r>
            <a:r>
              <a:rPr lang="en-US" altLang="zh-CN" sz="1600" dirty="0" err="1" smtClean="0"/>
              <a:t>EPMReferenceLink</a:t>
            </a:r>
            <a:r>
              <a:rPr lang="en-US" altLang="zh-CN" sz="1600" dirty="0" smtClean="0"/>
              <a:t> link = (</a:t>
            </a:r>
            <a:r>
              <a:rPr lang="en-US" altLang="zh-CN" sz="1600" dirty="0" err="1" smtClean="0"/>
              <a:t>EPMReferenceLink</a:t>
            </a:r>
            <a:r>
              <a:rPr lang="en-US" altLang="zh-CN" sz="1600" dirty="0" smtClean="0"/>
              <a:t>) </a:t>
            </a:r>
            <a:r>
              <a:rPr lang="en-US" altLang="zh-CN" sz="1600" dirty="0" err="1" smtClean="0"/>
              <a:t>qr.nextElement</a:t>
            </a:r>
            <a:r>
              <a:rPr lang="en-US" altLang="zh-CN" sz="1600" dirty="0" smtClean="0"/>
              <a:t>()</a:t>
            </a:r>
            <a:r>
              <a:rPr lang="en-US" altLang="zh-CN" sz="1800" dirty="0" smtClean="0"/>
              <a:t>;</a:t>
            </a:r>
          </a:p>
          <a:p>
            <a:pPr>
              <a:buNone/>
            </a:pPr>
            <a:r>
              <a:rPr lang="en-US" altLang="zh-CN" sz="1600" dirty="0" smtClean="0"/>
              <a:t> </a:t>
            </a:r>
            <a:r>
              <a:rPr lang="en-US" altLang="zh-CN" sz="1600" dirty="0" err="1" smtClean="0"/>
              <a:t>EPMDocumentMaster</a:t>
            </a:r>
            <a:r>
              <a:rPr lang="en-US" altLang="zh-CN" sz="1600" dirty="0" smtClean="0"/>
              <a:t> master = (</a:t>
            </a:r>
            <a:r>
              <a:rPr lang="en-US" altLang="zh-CN" sz="1600" dirty="0" err="1" smtClean="0"/>
              <a:t>EPMDocumentMaster</a:t>
            </a:r>
            <a:r>
              <a:rPr lang="en-US" altLang="zh-CN" sz="1600" dirty="0" smtClean="0"/>
              <a:t>) </a:t>
            </a:r>
            <a:r>
              <a:rPr lang="en-US" altLang="zh-CN" sz="1600" dirty="0" err="1" smtClean="0"/>
              <a:t>link.getReferences</a:t>
            </a:r>
            <a:r>
              <a:rPr lang="en-US" altLang="zh-CN" sz="1600" dirty="0" smtClean="0"/>
              <a:t>();</a:t>
            </a:r>
          </a:p>
          <a:p>
            <a:pPr>
              <a:buNone/>
            </a:pPr>
            <a:r>
              <a:rPr lang="en-US" altLang="zh-CN" sz="1600" dirty="0" smtClean="0"/>
              <a:t>                    </a:t>
            </a:r>
            <a:r>
              <a:rPr lang="en-US" altLang="zh-CN" sz="1600" dirty="0" err="1" smtClean="0"/>
              <a:t>QueryResult</a:t>
            </a:r>
            <a:r>
              <a:rPr lang="en-US" altLang="zh-CN" sz="1600" dirty="0" smtClean="0"/>
              <a:t> </a:t>
            </a:r>
            <a:r>
              <a:rPr lang="en-US" altLang="zh-CN" sz="1600" dirty="0" err="1" smtClean="0"/>
              <a:t>qs</a:t>
            </a:r>
            <a:r>
              <a:rPr lang="en-US" altLang="zh-CN" sz="1600" dirty="0" smtClean="0"/>
              <a:t> = </a:t>
            </a:r>
            <a:r>
              <a:rPr lang="en-US" altLang="zh-CN" sz="1600" dirty="0" err="1" smtClean="0"/>
              <a:t>VersionControlHelper.service.allVersionsOf</a:t>
            </a:r>
            <a:r>
              <a:rPr lang="en-US" altLang="zh-CN" sz="1600" dirty="0" smtClean="0"/>
              <a:t>(master);</a:t>
            </a:r>
          </a:p>
          <a:p>
            <a:pPr>
              <a:buNone/>
            </a:pPr>
            <a:r>
              <a:rPr lang="en-US" altLang="zh-CN" sz="1600" dirty="0" smtClean="0"/>
              <a:t>                    </a:t>
            </a:r>
            <a:r>
              <a:rPr lang="en-US" altLang="zh-CN" sz="1600" dirty="0" err="1" smtClean="0"/>
              <a:t>EPMDocument</a:t>
            </a:r>
            <a:r>
              <a:rPr lang="en-US" altLang="zh-CN" sz="1600" dirty="0" smtClean="0"/>
              <a:t> </a:t>
            </a:r>
            <a:r>
              <a:rPr lang="en-US" altLang="zh-CN" sz="1600" dirty="0" err="1" smtClean="0"/>
              <a:t>refEPM</a:t>
            </a:r>
            <a:r>
              <a:rPr lang="en-US" altLang="zh-CN" sz="1600" dirty="0" smtClean="0"/>
              <a:t> = (</a:t>
            </a:r>
            <a:r>
              <a:rPr lang="en-US" altLang="zh-CN" sz="1600" dirty="0" err="1" smtClean="0"/>
              <a:t>EPMDocument</a:t>
            </a:r>
            <a:r>
              <a:rPr lang="en-US" altLang="zh-CN" sz="1600" dirty="0" smtClean="0"/>
              <a:t>) </a:t>
            </a:r>
            <a:r>
              <a:rPr lang="en-US" altLang="zh-CN" sz="1600" dirty="0" err="1" smtClean="0"/>
              <a:t>qs.nextElement</a:t>
            </a:r>
            <a:r>
              <a:rPr lang="en-US" altLang="zh-CN" sz="1600" dirty="0" smtClean="0"/>
              <a:t>();</a:t>
            </a:r>
          </a:p>
          <a:p>
            <a:pPr>
              <a:buNone/>
            </a:pPr>
            <a:r>
              <a:rPr lang="en-US" altLang="zh-CN" sz="1600" dirty="0" smtClean="0"/>
              <a:t>}</a:t>
            </a:r>
          </a:p>
          <a:p>
            <a:pPr>
              <a:buNone/>
            </a:pPr>
            <a:r>
              <a:rPr lang="en-US" altLang="zh-CN" sz="1600" dirty="0" smtClean="0"/>
              <a:t>}</a:t>
            </a:r>
          </a:p>
          <a:p>
            <a:pPr>
              <a:buNone/>
            </a:pPr>
            <a:endParaRPr lang="en-US" altLang="zh-CN" sz="1600" dirty="0" smtClean="0"/>
          </a:p>
        </p:txBody>
      </p:sp>
      <p:pic>
        <p:nvPicPr>
          <p:cNvPr id="37889" name="Picture 1"/>
          <p:cNvPicPr>
            <a:picLocks noChangeAspect="1" noChangeArrowheads="1"/>
          </p:cNvPicPr>
          <p:nvPr/>
        </p:nvPicPr>
        <p:blipFill>
          <a:blip r:embed="rId2" cstate="print"/>
          <a:srcRect/>
          <a:stretch>
            <a:fillRect/>
          </a:stretch>
        </p:blipFill>
        <p:spPr bwMode="auto">
          <a:xfrm>
            <a:off x="971600" y="3789040"/>
            <a:ext cx="5695950" cy="2457450"/>
          </a:xfrm>
          <a:prstGeom prst="rect">
            <a:avLst/>
          </a:prstGeom>
          <a:noFill/>
          <a:ln w="9525">
            <a:noFill/>
            <a:miter lim="800000"/>
            <a:headEnd/>
            <a:tailEnd/>
          </a:ln>
        </p:spPr>
      </p:pic>
    </p:spTree>
  </p:cSld>
  <p:clrMapOvr>
    <a:masterClrMapping/>
  </p:clrMapOvr>
  <p:transition spd="med">
    <p:fade thruBlk="1"/>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a:buNone/>
            </a:pPr>
            <a:r>
              <a:rPr lang="en-US" altLang="zh-CN" sz="1600" dirty="0" smtClean="0"/>
              <a:t>//</a:t>
            </a:r>
            <a:r>
              <a:rPr lang="en-US" altLang="zh-CN" sz="1600" dirty="0" err="1" smtClean="0"/>
              <a:t>EPMDocuement</a:t>
            </a:r>
            <a:r>
              <a:rPr lang="zh-CN" altLang="en-US" sz="1600" dirty="0" smtClean="0"/>
              <a:t>与</a:t>
            </a:r>
            <a:r>
              <a:rPr lang="en-US" altLang="zh-CN" sz="1600" dirty="0" err="1" smtClean="0"/>
              <a:t>WTPart</a:t>
            </a:r>
            <a:r>
              <a:rPr lang="zh-CN" altLang="en-US" sz="1600" dirty="0" smtClean="0"/>
              <a:t>的描述关系</a:t>
            </a:r>
            <a:endParaRPr lang="en-US" altLang="zh-CN" sz="1600" dirty="0" smtClean="0"/>
          </a:p>
          <a:p>
            <a:pPr>
              <a:buNone/>
            </a:pPr>
            <a:r>
              <a:rPr lang="en-US" altLang="zh-CN" sz="1600" dirty="0" err="1" smtClean="0"/>
              <a:t>QueryResult</a:t>
            </a:r>
            <a:r>
              <a:rPr lang="en-US" altLang="zh-CN" sz="1600" dirty="0" smtClean="0"/>
              <a:t> </a:t>
            </a:r>
            <a:r>
              <a:rPr lang="en-US" altLang="zh-CN" sz="1600" dirty="0" err="1" smtClean="0"/>
              <a:t>qr</a:t>
            </a:r>
            <a:r>
              <a:rPr lang="en-US" altLang="zh-CN" sz="1600" dirty="0" smtClean="0"/>
              <a:t> = </a:t>
            </a:r>
            <a:r>
              <a:rPr lang="en-US" altLang="zh-CN" sz="1600" dirty="0" err="1" smtClean="0"/>
              <a:t>StructHelper.service.navigateDescribes</a:t>
            </a:r>
            <a:r>
              <a:rPr lang="en-US" altLang="zh-CN" sz="1600" dirty="0" smtClean="0"/>
              <a:t>(</a:t>
            </a:r>
            <a:r>
              <a:rPr lang="en-US" altLang="zh-CN" sz="1600" dirty="0" err="1" smtClean="0"/>
              <a:t>epm</a:t>
            </a:r>
            <a:r>
              <a:rPr lang="en-US" altLang="zh-CN" sz="1600" dirty="0" smtClean="0"/>
              <a:t>, </a:t>
            </a:r>
            <a:r>
              <a:rPr lang="en-US" altLang="zh-CN" sz="1600" dirty="0" err="1" smtClean="0"/>
              <a:t>EPMDescribeLink.class</a:t>
            </a:r>
            <a:r>
              <a:rPr lang="en-US" altLang="zh-CN" sz="1600" dirty="0" smtClean="0"/>
              <a:t>, false);</a:t>
            </a:r>
          </a:p>
          <a:p>
            <a:pPr>
              <a:buNone/>
            </a:pPr>
            <a:r>
              <a:rPr lang="en-US" altLang="zh-CN" sz="1600" dirty="0" smtClean="0"/>
              <a:t> while (</a:t>
            </a:r>
            <a:r>
              <a:rPr lang="en-US" altLang="zh-CN" sz="1600" dirty="0" err="1" smtClean="0"/>
              <a:t>qr.hasMoreElements</a:t>
            </a:r>
            <a:r>
              <a:rPr lang="en-US" altLang="zh-CN" sz="1600" dirty="0" smtClean="0"/>
              <a:t>()) {</a:t>
            </a:r>
          </a:p>
          <a:p>
            <a:pPr>
              <a:buNone/>
            </a:pPr>
            <a:r>
              <a:rPr lang="en-US" altLang="zh-CN" sz="1600" dirty="0" smtClean="0"/>
              <a:t>                </a:t>
            </a:r>
            <a:r>
              <a:rPr lang="en-US" altLang="zh-CN" sz="1600" dirty="0" err="1" smtClean="0"/>
              <a:t>EPMDescribeLink</a:t>
            </a:r>
            <a:r>
              <a:rPr lang="en-US" altLang="zh-CN" sz="1600" dirty="0" smtClean="0"/>
              <a:t> link = (</a:t>
            </a:r>
            <a:r>
              <a:rPr lang="en-US" altLang="zh-CN" sz="1600" dirty="0" err="1" smtClean="0"/>
              <a:t>EPMDescribeLink</a:t>
            </a:r>
            <a:r>
              <a:rPr lang="en-US" altLang="zh-CN" sz="1600" dirty="0" smtClean="0"/>
              <a:t>) </a:t>
            </a:r>
            <a:r>
              <a:rPr lang="en-US" altLang="zh-CN" sz="1600" dirty="0" err="1" smtClean="0"/>
              <a:t>qr.nextElement</a:t>
            </a:r>
            <a:r>
              <a:rPr lang="en-US" altLang="zh-CN" sz="1600" dirty="0" smtClean="0"/>
              <a:t>();</a:t>
            </a:r>
          </a:p>
          <a:p>
            <a:pPr>
              <a:buNone/>
            </a:pPr>
            <a:r>
              <a:rPr lang="en-US" altLang="zh-CN" sz="1600" dirty="0" smtClean="0"/>
              <a:t>}</a:t>
            </a:r>
          </a:p>
          <a:p>
            <a:pPr>
              <a:buNone/>
            </a:pPr>
            <a:endParaRPr lang="en-US" altLang="zh-CN" sz="1600" dirty="0" smtClean="0"/>
          </a:p>
        </p:txBody>
      </p:sp>
      <p:pic>
        <p:nvPicPr>
          <p:cNvPr id="40962" name="Picture 2"/>
          <p:cNvPicPr>
            <a:picLocks noChangeAspect="1" noChangeArrowheads="1"/>
          </p:cNvPicPr>
          <p:nvPr/>
        </p:nvPicPr>
        <p:blipFill>
          <a:blip r:embed="rId2" cstate="print"/>
          <a:srcRect/>
          <a:stretch>
            <a:fillRect/>
          </a:stretch>
        </p:blipFill>
        <p:spPr bwMode="auto">
          <a:xfrm>
            <a:off x="827584" y="3212976"/>
            <a:ext cx="4714875" cy="1228725"/>
          </a:xfrm>
          <a:prstGeom prst="rect">
            <a:avLst/>
          </a:prstGeom>
          <a:noFill/>
          <a:ln w="9525">
            <a:noFill/>
            <a:miter lim="800000"/>
            <a:headEnd/>
            <a:tailEnd/>
          </a:ln>
        </p:spPr>
      </p:pic>
    </p:spTree>
  </p:cSld>
  <p:clrMapOvr>
    <a:masterClrMapping/>
  </p:clrMapOvr>
  <p:transition spd="med">
    <p:fade thruBlk="1"/>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a:buNone/>
            </a:pPr>
            <a:r>
              <a:rPr lang="en-US" altLang="zh-CN" sz="1600" dirty="0" smtClean="0"/>
              <a:t>//</a:t>
            </a:r>
            <a:r>
              <a:rPr lang="en-US" altLang="zh-CN" sz="1600" dirty="0" err="1" smtClean="0"/>
              <a:t>EPMDocument</a:t>
            </a:r>
            <a:r>
              <a:rPr lang="en-US" altLang="zh-CN" sz="1600" dirty="0" smtClean="0"/>
              <a:t> </a:t>
            </a:r>
            <a:r>
              <a:rPr lang="zh-CN" altLang="en-US" sz="1600" dirty="0" smtClean="0"/>
              <a:t>与</a:t>
            </a:r>
            <a:r>
              <a:rPr lang="en-US" altLang="zh-CN" sz="1600" dirty="0" err="1" smtClean="0"/>
              <a:t>EPMDocumentMaster</a:t>
            </a:r>
            <a:r>
              <a:rPr lang="zh-CN" altLang="en-US" sz="1600" dirty="0" smtClean="0"/>
              <a:t>的关联：</a:t>
            </a:r>
            <a:r>
              <a:rPr lang="en-US" altLang="zh-CN" sz="1600" dirty="0" err="1" smtClean="0"/>
              <a:t>EPMVariantLink</a:t>
            </a:r>
            <a:endParaRPr lang="en-US" altLang="zh-CN" sz="1600" dirty="0" smtClean="0"/>
          </a:p>
          <a:p>
            <a:pPr>
              <a:buNone/>
            </a:pPr>
            <a:endParaRPr lang="en-US" altLang="zh-CN" sz="1600" dirty="0" smtClean="0"/>
          </a:p>
          <a:p>
            <a:pPr>
              <a:buNone/>
            </a:pPr>
            <a:endParaRPr lang="en-US" altLang="zh-CN" sz="1600" dirty="0" smtClean="0"/>
          </a:p>
        </p:txBody>
      </p:sp>
      <p:pic>
        <p:nvPicPr>
          <p:cNvPr id="45058" name="Picture 2"/>
          <p:cNvPicPr>
            <a:picLocks noChangeAspect="1" noChangeArrowheads="1"/>
          </p:cNvPicPr>
          <p:nvPr/>
        </p:nvPicPr>
        <p:blipFill>
          <a:blip r:embed="rId2" cstate="print"/>
          <a:srcRect/>
          <a:stretch>
            <a:fillRect/>
          </a:stretch>
        </p:blipFill>
        <p:spPr bwMode="auto">
          <a:xfrm>
            <a:off x="1043608" y="2204864"/>
            <a:ext cx="5095875" cy="1571625"/>
          </a:xfrm>
          <a:prstGeom prst="rect">
            <a:avLst/>
          </a:prstGeom>
          <a:noFill/>
          <a:ln w="9525">
            <a:noFill/>
            <a:miter lim="800000"/>
            <a:headEnd/>
            <a:tailEnd/>
          </a:ln>
        </p:spPr>
      </p:pic>
    </p:spTree>
  </p:cSld>
  <p:clrMapOvr>
    <a:masterClrMapping/>
  </p:clrMapOvr>
  <p:transition spd="med">
    <p:fade thruBlk="1"/>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en-US" altLang="zh-CN" sz="2600" b="1" i="1" dirty="0" smtClean="0">
                <a:solidFill>
                  <a:srgbClr val="FF0000"/>
                </a:solidFill>
              </a:rPr>
              <a:t>//</a:t>
            </a:r>
            <a:r>
              <a:rPr lang="en-US" altLang="zh-CN" sz="2600" b="1" i="1" dirty="0" err="1" smtClean="0">
                <a:solidFill>
                  <a:srgbClr val="FF0000"/>
                </a:solidFill>
              </a:rPr>
              <a:t>EPMDocument</a:t>
            </a:r>
            <a:r>
              <a:rPr lang="en-US" altLang="zh-CN" sz="2600" b="1" i="1" dirty="0" smtClean="0">
                <a:solidFill>
                  <a:srgbClr val="FF0000"/>
                </a:solidFill>
              </a:rPr>
              <a:t> </a:t>
            </a:r>
            <a:r>
              <a:rPr lang="zh-CN" altLang="en-US" sz="2600" b="1" i="1" dirty="0" smtClean="0">
                <a:solidFill>
                  <a:srgbClr val="FF0000"/>
                </a:solidFill>
              </a:rPr>
              <a:t>与</a:t>
            </a:r>
            <a:r>
              <a:rPr lang="en-US" altLang="zh-CN" sz="2600" b="1" i="1" dirty="0" err="1" smtClean="0">
                <a:solidFill>
                  <a:srgbClr val="FF0000"/>
                </a:solidFill>
              </a:rPr>
              <a:t>EPMDocumentMaster</a:t>
            </a:r>
            <a:r>
              <a:rPr lang="zh-CN" altLang="en-US" sz="2600" b="1" i="1" dirty="0" smtClean="0">
                <a:solidFill>
                  <a:srgbClr val="FF0000"/>
                </a:solidFill>
              </a:rPr>
              <a:t>的关联：</a:t>
            </a:r>
            <a:r>
              <a:rPr lang="en-US" altLang="zh-CN" sz="2600" b="1" i="1" dirty="0" err="1" smtClean="0">
                <a:solidFill>
                  <a:srgbClr val="FF0000"/>
                </a:solidFill>
              </a:rPr>
              <a:t>EPMMemberLink</a:t>
            </a:r>
            <a:r>
              <a:rPr lang="zh-CN" altLang="en-US" sz="2600" b="1" i="1" dirty="0" smtClean="0">
                <a:solidFill>
                  <a:srgbClr val="FF0000"/>
                </a:solidFill>
              </a:rPr>
              <a:t>（使用关系）</a:t>
            </a:r>
            <a:endParaRPr lang="en-US" altLang="zh-CN" sz="2600" b="1" i="1" dirty="0" smtClean="0">
              <a:solidFill>
                <a:srgbClr val="FF0000"/>
              </a:solidFill>
            </a:endParaRPr>
          </a:p>
          <a:p>
            <a:pPr>
              <a:buNone/>
            </a:pPr>
            <a:endParaRPr lang="en-US" altLang="zh-CN" sz="1600" dirty="0" smtClean="0"/>
          </a:p>
          <a:p>
            <a:pPr>
              <a:buNone/>
            </a:pPr>
            <a:endParaRPr lang="en-US" altLang="zh-CN" sz="1600" dirty="0" smtClean="0"/>
          </a:p>
        </p:txBody>
      </p:sp>
      <p:pic>
        <p:nvPicPr>
          <p:cNvPr id="46082" name="Picture 2"/>
          <p:cNvPicPr>
            <a:picLocks noChangeAspect="1" noChangeArrowheads="1"/>
          </p:cNvPicPr>
          <p:nvPr/>
        </p:nvPicPr>
        <p:blipFill>
          <a:blip r:embed="rId2" cstate="print"/>
          <a:srcRect/>
          <a:stretch>
            <a:fillRect/>
          </a:stretch>
        </p:blipFill>
        <p:spPr bwMode="auto">
          <a:xfrm>
            <a:off x="971600" y="1988840"/>
            <a:ext cx="6324600" cy="3143250"/>
          </a:xfrm>
          <a:prstGeom prst="rect">
            <a:avLst/>
          </a:prstGeom>
          <a:noFill/>
          <a:ln w="9525">
            <a:noFill/>
            <a:miter lim="800000"/>
            <a:headEnd/>
            <a:tailEnd/>
          </a:ln>
        </p:spPr>
      </p:pic>
    </p:spTree>
  </p:cSld>
  <p:clrMapOvr>
    <a:masterClrMapping/>
  </p:clrMapOvr>
  <p:transition spd="med">
    <p:fade thruBlk="1"/>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Document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a:buNone/>
            </a:pPr>
            <a:r>
              <a:rPr lang="en-US" altLang="zh-CN" sz="2600" b="1" i="1" dirty="0" err="1" smtClean="0">
                <a:solidFill>
                  <a:srgbClr val="FF0000"/>
                </a:solidFill>
              </a:rPr>
              <a:t>EMPDocument</a:t>
            </a:r>
            <a:r>
              <a:rPr lang="zh-CN" altLang="en-US" sz="2600" b="1" i="1" dirty="0" smtClean="0">
                <a:solidFill>
                  <a:srgbClr val="FF0000"/>
                </a:solidFill>
              </a:rPr>
              <a:t> 管理</a:t>
            </a:r>
            <a:r>
              <a:rPr lang="en-US" altLang="zh-CN" sz="2600" b="1" i="1" dirty="0" smtClean="0">
                <a:solidFill>
                  <a:srgbClr val="FF0000"/>
                </a:solidFill>
              </a:rPr>
              <a:t>CAD</a:t>
            </a:r>
            <a:r>
              <a:rPr lang="zh-CN" altLang="en-US" sz="2600" b="1" i="1" dirty="0" smtClean="0">
                <a:solidFill>
                  <a:srgbClr val="FF0000"/>
                </a:solidFill>
              </a:rPr>
              <a:t>档的结构，故相关的结构操作是：</a:t>
            </a:r>
            <a:endParaRPr lang="en-US" altLang="zh-CN" sz="2600" b="1" i="1" dirty="0" smtClean="0">
              <a:solidFill>
                <a:srgbClr val="FF0000"/>
              </a:solidFill>
            </a:endParaRPr>
          </a:p>
          <a:p>
            <a:pPr>
              <a:buNone/>
            </a:pPr>
            <a:endParaRPr lang="en-US" altLang="zh-CN" sz="1600" dirty="0" smtClean="0"/>
          </a:p>
          <a:p>
            <a:pPr>
              <a:buNone/>
            </a:pPr>
            <a:endParaRPr lang="en-US" altLang="zh-CN" sz="1600" dirty="0" smtClean="0"/>
          </a:p>
          <a:p>
            <a:pPr>
              <a:buNone/>
            </a:pPr>
            <a:endParaRPr lang="en-US" altLang="zh-CN" sz="1600" dirty="0" smtClean="0"/>
          </a:p>
        </p:txBody>
      </p:sp>
      <p:pic>
        <p:nvPicPr>
          <p:cNvPr id="47106" name="Picture 2"/>
          <p:cNvPicPr>
            <a:picLocks noChangeAspect="1" noChangeArrowheads="1"/>
          </p:cNvPicPr>
          <p:nvPr/>
        </p:nvPicPr>
        <p:blipFill>
          <a:blip r:embed="rId2" cstate="print"/>
          <a:srcRect/>
          <a:stretch>
            <a:fillRect/>
          </a:stretch>
        </p:blipFill>
        <p:spPr bwMode="auto">
          <a:xfrm>
            <a:off x="827584" y="2060848"/>
            <a:ext cx="4819650" cy="3619500"/>
          </a:xfrm>
          <a:prstGeom prst="rect">
            <a:avLst/>
          </a:prstGeom>
          <a:noFill/>
          <a:ln w="9525">
            <a:noFill/>
            <a:miter lim="800000"/>
            <a:headEnd/>
            <a:tailEnd/>
          </a:ln>
        </p:spPr>
      </p:pic>
    </p:spTree>
  </p:cSld>
  <p:clrMapOvr>
    <a:masterClrMapping/>
  </p:clrMapOvr>
  <p:transition spd="med">
    <p:fade thruBlk="1"/>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a:t>
            </a:r>
            <a:r>
              <a:rPr lang="en-US" altLang="zh-CN" sz="3200" dirty="0" err="1" smtClean="0"/>
              <a:t>WTPart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零件中的包结构</a:t>
            </a:r>
            <a:endParaRPr lang="en-US" altLang="zh-CN" sz="2600" b="1" i="1" dirty="0" smtClean="0">
              <a:solidFill>
                <a:srgbClr val="FF0000"/>
              </a:solidFill>
            </a:endParaRPr>
          </a:p>
        </p:txBody>
      </p:sp>
      <p:pic>
        <p:nvPicPr>
          <p:cNvPr id="40962" name="Picture 2"/>
          <p:cNvPicPr>
            <a:picLocks noChangeAspect="1" noChangeArrowheads="1"/>
          </p:cNvPicPr>
          <p:nvPr/>
        </p:nvPicPr>
        <p:blipFill>
          <a:blip r:embed="rId2" cstate="print"/>
          <a:srcRect/>
          <a:stretch>
            <a:fillRect/>
          </a:stretch>
        </p:blipFill>
        <p:spPr bwMode="auto">
          <a:xfrm>
            <a:off x="539552" y="1700808"/>
            <a:ext cx="7709248" cy="3992289"/>
          </a:xfrm>
          <a:prstGeom prst="rect">
            <a:avLst/>
          </a:prstGeom>
          <a:noFill/>
          <a:ln w="9525">
            <a:noFill/>
            <a:miter lim="800000"/>
            <a:headEnd/>
            <a:tailEnd/>
          </a:ln>
        </p:spPr>
      </p:pic>
    </p:spTree>
  </p:cSld>
  <p:clrMapOvr>
    <a:masterClrMapping/>
  </p:clrMapOvr>
  <p:transition spd="med">
    <p:fade thruBlk="1"/>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a:t>
            </a:r>
            <a:r>
              <a:rPr lang="en-US" altLang="zh-CN" sz="3200" dirty="0" err="1" smtClean="0"/>
              <a:t>WTPart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零件中的屬性</a:t>
            </a:r>
            <a:endParaRPr lang="en-US" altLang="zh-CN" sz="2600" b="1" i="1" dirty="0" smtClean="0">
              <a:solidFill>
                <a:srgbClr val="FF0000"/>
              </a:solidFill>
            </a:endParaRPr>
          </a:p>
        </p:txBody>
      </p:sp>
      <p:pic>
        <p:nvPicPr>
          <p:cNvPr id="5" name="Picture 5"/>
          <p:cNvPicPr>
            <a:picLocks noChangeAspect="1" noChangeArrowheads="1"/>
          </p:cNvPicPr>
          <p:nvPr/>
        </p:nvPicPr>
        <p:blipFill>
          <a:blip r:embed="rId2" cstate="print"/>
          <a:srcRect/>
          <a:stretch>
            <a:fillRect/>
          </a:stretch>
        </p:blipFill>
        <p:spPr bwMode="auto">
          <a:xfrm>
            <a:off x="323528" y="1698625"/>
            <a:ext cx="8445500" cy="5159375"/>
          </a:xfrm>
          <a:prstGeom prst="rect">
            <a:avLst/>
          </a:prstGeom>
          <a:noFill/>
          <a:ln w="9525">
            <a:noFill/>
            <a:miter lim="800000"/>
            <a:headEnd/>
            <a:tailEnd/>
          </a:ln>
        </p:spPr>
      </p:pic>
    </p:spTree>
  </p:cSld>
  <p:clrMapOvr>
    <a:masterClrMapping/>
  </p:clrMapOvr>
  <p:transition spd="med">
    <p:fade thruBlk="1"/>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a:t>
            </a:r>
            <a:r>
              <a:rPr lang="en-US" altLang="zh-CN" sz="3200" dirty="0" err="1" smtClean="0"/>
              <a:t>WTPart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零件中的属性</a:t>
            </a:r>
            <a:endParaRPr lang="en-US" altLang="zh-CN" sz="2600" b="1" i="1" dirty="0" smtClean="0">
              <a:solidFill>
                <a:srgbClr val="FF0000"/>
              </a:solidFill>
            </a:endParaRPr>
          </a:p>
          <a:p>
            <a:pPr lvl="1"/>
            <a:r>
              <a:rPr lang="en-US" altLang="zh-TW" sz="2200" dirty="0" err="1" smtClean="0">
                <a:solidFill>
                  <a:srgbClr val="FF0000"/>
                </a:solidFill>
              </a:rPr>
              <a:t>WT</a:t>
            </a:r>
            <a:r>
              <a:rPr lang="en-US" altLang="zh-CN" sz="2200" dirty="0" err="1" smtClean="0">
                <a:solidFill>
                  <a:srgbClr val="FF0000"/>
                </a:solidFill>
              </a:rPr>
              <a:t>Part</a:t>
            </a:r>
            <a:r>
              <a:rPr lang="en-US" altLang="zh-TW" sz="2200" dirty="0" err="1" smtClean="0">
                <a:solidFill>
                  <a:srgbClr val="FF0000"/>
                </a:solidFill>
              </a:rPr>
              <a:t>Master</a:t>
            </a:r>
            <a:endParaRPr lang="zh-CN" altLang="en-US" sz="2200" dirty="0" smtClean="0">
              <a:solidFill>
                <a:srgbClr val="FF0000"/>
              </a:solidFill>
            </a:endParaRPr>
          </a:p>
          <a:p>
            <a:pPr lvl="2"/>
            <a:r>
              <a:rPr lang="zh-CN" altLang="en-US" sz="2000" dirty="0" smtClean="0">
                <a:solidFill>
                  <a:srgbClr val="1C12EE"/>
                </a:solidFill>
              </a:rPr>
              <a:t>在</a:t>
            </a:r>
            <a:r>
              <a:rPr lang="en-US" altLang="zh-TW" sz="2000" dirty="0" err="1" smtClean="0">
                <a:solidFill>
                  <a:srgbClr val="1C12EE"/>
                </a:solidFill>
              </a:rPr>
              <a:t>WT</a:t>
            </a:r>
            <a:r>
              <a:rPr lang="en-US" altLang="zh-CN" sz="2000" dirty="0" err="1" smtClean="0">
                <a:solidFill>
                  <a:srgbClr val="1C12EE"/>
                </a:solidFill>
              </a:rPr>
              <a:t>Part</a:t>
            </a:r>
            <a:r>
              <a:rPr lang="en-US" altLang="zh-TW" sz="2000" dirty="0" err="1" smtClean="0">
                <a:solidFill>
                  <a:srgbClr val="1C12EE"/>
                </a:solidFill>
              </a:rPr>
              <a:t>Master</a:t>
            </a:r>
            <a:r>
              <a:rPr lang="zh-CN" altLang="en-US" sz="2000" dirty="0" smtClean="0">
                <a:solidFill>
                  <a:srgbClr val="1C12EE"/>
                </a:solidFill>
              </a:rPr>
              <a:t>中对于零件中所有的版本版序有相同的值。</a:t>
            </a:r>
            <a:r>
              <a:rPr lang="zh-TW" altLang="en-US" sz="2000" dirty="0" smtClean="0">
                <a:solidFill>
                  <a:srgbClr val="1C12EE"/>
                </a:solidFill>
              </a:rPr>
              <a:t> </a:t>
            </a:r>
          </a:p>
          <a:p>
            <a:pPr lvl="2"/>
            <a:r>
              <a:rPr lang="zh-CN" altLang="en-US" sz="2000" dirty="0" smtClean="0">
                <a:solidFill>
                  <a:srgbClr val="1C12EE"/>
                </a:solidFill>
              </a:rPr>
              <a:t>如果零件已建立很多版本版序，当</a:t>
            </a:r>
            <a:r>
              <a:rPr lang="en-US" altLang="zh-CN" sz="2000" dirty="0" smtClean="0">
                <a:solidFill>
                  <a:srgbClr val="1C12EE"/>
                </a:solidFill>
              </a:rPr>
              <a:t>master</a:t>
            </a:r>
            <a:r>
              <a:rPr lang="zh-CN" altLang="en-US" sz="2000" dirty="0" smtClean="0">
                <a:solidFill>
                  <a:srgbClr val="1C12EE"/>
                </a:solidFill>
              </a:rPr>
              <a:t>改变时将影响所有的版本版序</a:t>
            </a:r>
            <a:r>
              <a:rPr lang="zh-CN" altLang="en-US" sz="1800" dirty="0" smtClean="0">
                <a:solidFill>
                  <a:srgbClr val="1C12EE"/>
                </a:solidFill>
              </a:rPr>
              <a:t>。</a:t>
            </a:r>
          </a:p>
          <a:p>
            <a:pPr lvl="1"/>
            <a:r>
              <a:rPr lang="en-US" altLang="zh-CN" sz="2200" dirty="0" smtClean="0">
                <a:solidFill>
                  <a:srgbClr val="FF0000"/>
                </a:solidFill>
              </a:rPr>
              <a:t>Source</a:t>
            </a:r>
          </a:p>
          <a:p>
            <a:pPr lvl="2"/>
            <a:r>
              <a:rPr lang="zh-CN" altLang="en-US" sz="2000" dirty="0" smtClean="0">
                <a:solidFill>
                  <a:srgbClr val="1C12EE"/>
                </a:solidFill>
              </a:rPr>
              <a:t>枚举类型（值列表</a:t>
            </a:r>
            <a:r>
              <a:rPr lang="zh-TW" altLang="en-US" sz="2000" dirty="0" smtClean="0">
                <a:solidFill>
                  <a:srgbClr val="1C12EE"/>
                </a:solidFill>
              </a:rPr>
              <a:t>）</a:t>
            </a:r>
            <a:r>
              <a:rPr lang="zh-CN" altLang="en-US" sz="2000" dirty="0" smtClean="0">
                <a:solidFill>
                  <a:srgbClr val="1C12EE"/>
                </a:solidFill>
              </a:rPr>
              <a:t>领域</a:t>
            </a:r>
            <a:r>
              <a:rPr lang="zh-TW" altLang="en-US" sz="2000" dirty="0" smtClean="0">
                <a:solidFill>
                  <a:srgbClr val="1C12EE"/>
                </a:solidFill>
              </a:rPr>
              <a:t>，</a:t>
            </a:r>
            <a:r>
              <a:rPr lang="zh-CN" altLang="en-US" sz="2000" dirty="0" smtClean="0">
                <a:solidFill>
                  <a:srgbClr val="1C12EE"/>
                </a:solidFill>
              </a:rPr>
              <a:t>在</a:t>
            </a:r>
            <a:r>
              <a:rPr lang="en-US" altLang="zh-CN" sz="2000" dirty="0" err="1" smtClean="0">
                <a:solidFill>
                  <a:srgbClr val="1C12EE"/>
                </a:solidFill>
              </a:rPr>
              <a:t>windchill</a:t>
            </a:r>
            <a:r>
              <a:rPr lang="zh-CN" altLang="en-US" sz="2000" dirty="0" smtClean="0">
                <a:solidFill>
                  <a:srgbClr val="1C12EE"/>
                </a:solidFill>
              </a:rPr>
              <a:t>中让用户能够进行分类管理的零件来源</a:t>
            </a:r>
            <a:r>
              <a:rPr lang="zh-TW" altLang="en-US" sz="2000" dirty="0" smtClean="0">
                <a:solidFill>
                  <a:srgbClr val="1C12EE"/>
                </a:solidFill>
              </a:rPr>
              <a:t> </a:t>
            </a:r>
            <a:r>
              <a:rPr lang="zh-CN" altLang="en-US" sz="2000" dirty="0" smtClean="0">
                <a:solidFill>
                  <a:srgbClr val="1C12EE"/>
                </a:solidFill>
              </a:rPr>
              <a:t>。</a:t>
            </a:r>
            <a:r>
              <a:rPr lang="zh-TW" altLang="en-US" sz="2000" dirty="0" smtClean="0">
                <a:solidFill>
                  <a:srgbClr val="1C12EE"/>
                </a:solidFill>
              </a:rPr>
              <a:t> </a:t>
            </a:r>
          </a:p>
          <a:p>
            <a:pPr lvl="2"/>
            <a:r>
              <a:rPr lang="zh-CN" altLang="en-US" sz="2000" dirty="0" smtClean="0">
                <a:solidFill>
                  <a:srgbClr val="1C12EE"/>
                </a:solidFill>
              </a:rPr>
              <a:t>类型的值被定义在</a:t>
            </a:r>
            <a:r>
              <a:rPr lang="zh-TW" altLang="en-US" sz="2000" dirty="0" smtClean="0">
                <a:solidFill>
                  <a:srgbClr val="1C12EE"/>
                </a:solidFill>
              </a:rPr>
              <a:t> </a:t>
            </a:r>
            <a:r>
              <a:rPr lang="en-US" altLang="zh-TW" sz="2000" dirty="0" err="1" smtClean="0">
                <a:solidFill>
                  <a:srgbClr val="1C12EE"/>
                </a:solidFill>
              </a:rPr>
              <a:t>wt.</a:t>
            </a:r>
            <a:r>
              <a:rPr lang="en-US" altLang="zh-CN" sz="2000" dirty="0" err="1" smtClean="0">
                <a:solidFill>
                  <a:srgbClr val="1C12EE"/>
                </a:solidFill>
              </a:rPr>
              <a:t>part</a:t>
            </a:r>
            <a:r>
              <a:rPr lang="en-US" altLang="zh-TW" sz="2000" dirty="0" err="1" smtClean="0">
                <a:solidFill>
                  <a:srgbClr val="1C12EE"/>
                </a:solidFill>
              </a:rPr>
              <a:t>.</a:t>
            </a:r>
            <a:r>
              <a:rPr lang="en-US" altLang="en-US" sz="2000" dirty="0" err="1" smtClean="0">
                <a:solidFill>
                  <a:srgbClr val="1C12EE"/>
                </a:solidFill>
              </a:rPr>
              <a:t>SourceRB_zh_TW.rbInfo</a:t>
            </a:r>
            <a:r>
              <a:rPr lang="zh-CN" altLang="en-US" sz="2000" dirty="0" smtClean="0">
                <a:solidFill>
                  <a:srgbClr val="1C12EE"/>
                </a:solidFill>
              </a:rPr>
              <a:t>中。</a:t>
            </a:r>
            <a:endParaRPr lang="zh-TW" altLang="en-US" sz="2000" dirty="0" smtClean="0">
              <a:solidFill>
                <a:srgbClr val="1C12EE"/>
              </a:solidFill>
            </a:endParaRPr>
          </a:p>
          <a:p>
            <a:pPr lvl="2"/>
            <a:r>
              <a:rPr lang="zh-CN" altLang="en-US" sz="2000" dirty="0" smtClean="0">
                <a:solidFill>
                  <a:srgbClr val="1C12EE"/>
                </a:solidFill>
              </a:rPr>
              <a:t>如果有一个要求不显示</a:t>
            </a:r>
            <a:r>
              <a:rPr lang="en-US" altLang="zh-CN" sz="2000" dirty="0" smtClean="0">
                <a:solidFill>
                  <a:srgbClr val="1C12EE"/>
                </a:solidFill>
              </a:rPr>
              <a:t>source</a:t>
            </a:r>
            <a:r>
              <a:rPr lang="zh-TW" altLang="en-US" sz="2000" dirty="0" smtClean="0">
                <a:solidFill>
                  <a:srgbClr val="1C12EE"/>
                </a:solidFill>
              </a:rPr>
              <a:t>属性</a:t>
            </a:r>
            <a:r>
              <a:rPr lang="zh-CN" altLang="en-US" sz="2000" dirty="0" smtClean="0">
                <a:solidFill>
                  <a:srgbClr val="1C12EE"/>
                </a:solidFill>
              </a:rPr>
              <a:t>中的一项</a:t>
            </a:r>
            <a:r>
              <a:rPr lang="zh-TW" altLang="en-US" sz="2000" dirty="0" smtClean="0">
                <a:solidFill>
                  <a:srgbClr val="1C12EE"/>
                </a:solidFill>
              </a:rPr>
              <a:t>，</a:t>
            </a:r>
            <a:r>
              <a:rPr lang="zh-CN" altLang="en-US" sz="2000" dirty="0" smtClean="0">
                <a:solidFill>
                  <a:srgbClr val="1C12EE"/>
                </a:solidFill>
              </a:rPr>
              <a:t>只需要在此项最后加入</a:t>
            </a:r>
          </a:p>
          <a:p>
            <a:pPr lvl="2">
              <a:buNone/>
            </a:pPr>
            <a:r>
              <a:rPr lang="en-US" altLang="zh-CN" sz="2000" dirty="0" err="1" smtClean="0">
                <a:solidFill>
                  <a:srgbClr val="1C12EE"/>
                </a:solidFill>
              </a:rPr>
              <a:t>key.selectable</a:t>
            </a:r>
            <a:r>
              <a:rPr lang="en-US" altLang="zh-CN" sz="2000" dirty="0" smtClean="0">
                <a:solidFill>
                  <a:srgbClr val="1C12EE"/>
                </a:solidFill>
              </a:rPr>
              <a:t>=false</a:t>
            </a:r>
          </a:p>
          <a:p>
            <a:pPr lvl="1"/>
            <a:endParaRPr lang="en-US" altLang="zh-CN" sz="2200" b="1" i="1" dirty="0" smtClean="0">
              <a:solidFill>
                <a:srgbClr val="FF0000"/>
              </a:solidFill>
            </a:endParaRPr>
          </a:p>
        </p:txBody>
      </p:sp>
    </p:spTree>
  </p:cSld>
  <p:clrMapOvr>
    <a:masterClrMapping/>
  </p:clrMapOvr>
  <p:transition spd="med">
    <p:fade thruBlk="1"/>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a:t>
            </a:r>
            <a:r>
              <a:rPr lang="en-US" altLang="zh-CN" sz="3200" dirty="0" err="1" smtClean="0"/>
              <a:t>WTPart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零件中的属性</a:t>
            </a:r>
            <a:endParaRPr lang="en-US" altLang="zh-CN" sz="2600" b="1" i="1" dirty="0" smtClean="0">
              <a:solidFill>
                <a:srgbClr val="FF0000"/>
              </a:solidFill>
            </a:endParaRPr>
          </a:p>
          <a:p>
            <a:pPr lvl="1"/>
            <a:r>
              <a:rPr lang="en-US" altLang="zh-CN" sz="2200" dirty="0" err="1" smtClean="0">
                <a:solidFill>
                  <a:srgbClr val="FF0000"/>
                </a:solidFill>
              </a:rPr>
              <a:t>PartType</a:t>
            </a:r>
            <a:endParaRPr lang="en-US" altLang="zh-CN" sz="2200" dirty="0" smtClean="0">
              <a:solidFill>
                <a:srgbClr val="FF0000"/>
              </a:solidFill>
            </a:endParaRPr>
          </a:p>
          <a:p>
            <a:pPr lvl="2"/>
            <a:r>
              <a:rPr lang="zh-CN" altLang="en-US" sz="2000" dirty="0" smtClean="0">
                <a:solidFill>
                  <a:srgbClr val="1C12EE"/>
                </a:solidFill>
              </a:rPr>
              <a:t>枚举类型（值列表</a:t>
            </a:r>
            <a:r>
              <a:rPr lang="zh-TW" altLang="en-US" sz="2000" dirty="0" smtClean="0">
                <a:solidFill>
                  <a:srgbClr val="1C12EE"/>
                </a:solidFill>
              </a:rPr>
              <a:t>）</a:t>
            </a:r>
            <a:r>
              <a:rPr lang="zh-CN" altLang="en-US" sz="2000" dirty="0" smtClean="0">
                <a:solidFill>
                  <a:srgbClr val="1C12EE"/>
                </a:solidFill>
              </a:rPr>
              <a:t>领域</a:t>
            </a:r>
            <a:r>
              <a:rPr lang="zh-TW" altLang="en-US" sz="2000" dirty="0" smtClean="0">
                <a:solidFill>
                  <a:srgbClr val="1C12EE"/>
                </a:solidFill>
              </a:rPr>
              <a:t>，</a:t>
            </a:r>
            <a:r>
              <a:rPr lang="zh-CN" altLang="en-US" sz="2000" dirty="0" smtClean="0">
                <a:solidFill>
                  <a:srgbClr val="1C12EE"/>
                </a:solidFill>
              </a:rPr>
              <a:t>在</a:t>
            </a:r>
            <a:r>
              <a:rPr lang="en-US" altLang="zh-CN" sz="2000" dirty="0" err="1" smtClean="0">
                <a:solidFill>
                  <a:srgbClr val="1C12EE"/>
                </a:solidFill>
              </a:rPr>
              <a:t>windchill</a:t>
            </a:r>
            <a:r>
              <a:rPr lang="zh-CN" altLang="en-US" sz="2000" dirty="0" smtClean="0">
                <a:solidFill>
                  <a:srgbClr val="1C12EE"/>
                </a:solidFill>
              </a:rPr>
              <a:t>中让用户能够进行分类管理的零件。</a:t>
            </a:r>
            <a:r>
              <a:rPr lang="zh-TW" altLang="en-US" sz="2000" dirty="0" smtClean="0">
                <a:solidFill>
                  <a:srgbClr val="1C12EE"/>
                </a:solidFill>
              </a:rPr>
              <a:t> </a:t>
            </a:r>
          </a:p>
          <a:p>
            <a:pPr lvl="2"/>
            <a:r>
              <a:rPr lang="zh-CN" altLang="en-US" sz="2000" dirty="0" smtClean="0">
                <a:solidFill>
                  <a:srgbClr val="1C12EE"/>
                </a:solidFill>
              </a:rPr>
              <a:t>类型的值被定义在</a:t>
            </a:r>
            <a:r>
              <a:rPr lang="zh-TW" altLang="en-US" sz="2000" dirty="0" smtClean="0">
                <a:solidFill>
                  <a:srgbClr val="1C12EE"/>
                </a:solidFill>
              </a:rPr>
              <a:t> </a:t>
            </a:r>
            <a:r>
              <a:rPr lang="en-US" altLang="zh-TW" sz="2000" dirty="0" err="1" smtClean="0">
                <a:solidFill>
                  <a:srgbClr val="1C12EE"/>
                </a:solidFill>
              </a:rPr>
              <a:t>wt.</a:t>
            </a:r>
            <a:r>
              <a:rPr lang="en-US" altLang="zh-CN" sz="2000" dirty="0" err="1" smtClean="0">
                <a:solidFill>
                  <a:srgbClr val="1C12EE"/>
                </a:solidFill>
              </a:rPr>
              <a:t>part</a:t>
            </a:r>
            <a:r>
              <a:rPr lang="en-US" altLang="zh-TW" sz="2000" dirty="0" err="1" smtClean="0">
                <a:solidFill>
                  <a:srgbClr val="1C12EE"/>
                </a:solidFill>
              </a:rPr>
              <a:t>.</a:t>
            </a:r>
            <a:r>
              <a:rPr lang="en-US" altLang="en-US" sz="2000" dirty="0" err="1" smtClean="0">
                <a:solidFill>
                  <a:srgbClr val="1C12EE"/>
                </a:solidFill>
              </a:rPr>
              <a:t>PartTypeRB_zh_TW.rbInfo</a:t>
            </a:r>
            <a:r>
              <a:rPr lang="zh-CN" altLang="en-US" sz="2000" dirty="0" smtClean="0">
                <a:solidFill>
                  <a:srgbClr val="1C12EE"/>
                </a:solidFill>
              </a:rPr>
              <a:t>中。</a:t>
            </a:r>
          </a:p>
          <a:p>
            <a:pPr lvl="1"/>
            <a:r>
              <a:rPr lang="en-US" altLang="zh-TW" sz="2200" dirty="0" err="1" smtClean="0">
                <a:solidFill>
                  <a:srgbClr val="FF0000"/>
                </a:solidFill>
              </a:rPr>
              <a:t>QuantityUnit</a:t>
            </a:r>
            <a:endParaRPr lang="en-US" altLang="zh-CN" sz="2200" dirty="0" smtClean="0">
              <a:solidFill>
                <a:srgbClr val="FF0000"/>
              </a:solidFill>
            </a:endParaRPr>
          </a:p>
          <a:p>
            <a:pPr lvl="2"/>
            <a:r>
              <a:rPr lang="zh-CN" altLang="en-US" sz="2000" dirty="0" smtClean="0">
                <a:solidFill>
                  <a:srgbClr val="1C12EE"/>
                </a:solidFill>
              </a:rPr>
              <a:t>在</a:t>
            </a:r>
            <a:r>
              <a:rPr lang="en-US" altLang="zh-CN" sz="2000" dirty="0" err="1" smtClean="0">
                <a:solidFill>
                  <a:srgbClr val="1C12EE"/>
                </a:solidFill>
              </a:rPr>
              <a:t>Windchill</a:t>
            </a:r>
            <a:r>
              <a:rPr lang="zh-CN" altLang="en-US" sz="2000" dirty="0" smtClean="0">
                <a:solidFill>
                  <a:srgbClr val="1C12EE"/>
                </a:solidFill>
              </a:rPr>
              <a:t>中允许用户选择区域</a:t>
            </a:r>
            <a:r>
              <a:rPr lang="zh-TW" altLang="en-US" sz="2000" dirty="0" smtClean="0">
                <a:solidFill>
                  <a:srgbClr val="1C12EE"/>
                </a:solidFill>
              </a:rPr>
              <a:t>，</a:t>
            </a:r>
            <a:r>
              <a:rPr lang="zh-CN" altLang="en-US" sz="2000" dirty="0" smtClean="0">
                <a:solidFill>
                  <a:srgbClr val="1C12EE"/>
                </a:solidFill>
              </a:rPr>
              <a:t>负责零件单位的管理</a:t>
            </a:r>
            <a:endParaRPr lang="zh-TW" altLang="en-US" sz="2000" dirty="0" smtClean="0">
              <a:solidFill>
                <a:srgbClr val="1C12EE"/>
              </a:solidFill>
            </a:endParaRPr>
          </a:p>
          <a:p>
            <a:pPr lvl="2"/>
            <a:r>
              <a:rPr lang="zh-CN" altLang="en-US" sz="2000" dirty="0" smtClean="0">
                <a:solidFill>
                  <a:srgbClr val="1C12EE"/>
                </a:solidFill>
              </a:rPr>
              <a:t>枚举类型</a:t>
            </a:r>
          </a:p>
          <a:p>
            <a:pPr lvl="2"/>
            <a:r>
              <a:rPr lang="zh-CN" altLang="en-US" sz="2000" dirty="0" smtClean="0">
                <a:solidFill>
                  <a:srgbClr val="1C12EE"/>
                </a:solidFill>
              </a:rPr>
              <a:t>值都被定义在</a:t>
            </a:r>
            <a:r>
              <a:rPr lang="zh-TW" altLang="en-US" sz="2000" dirty="0" smtClean="0">
                <a:solidFill>
                  <a:srgbClr val="1C12EE"/>
                </a:solidFill>
              </a:rPr>
              <a:t> </a:t>
            </a:r>
            <a:r>
              <a:rPr lang="en-US" altLang="zh-TW" sz="2000" dirty="0" err="1" smtClean="0">
                <a:solidFill>
                  <a:srgbClr val="1C12EE"/>
                </a:solidFill>
              </a:rPr>
              <a:t>wt.</a:t>
            </a:r>
            <a:r>
              <a:rPr lang="en-US" altLang="zh-CN" sz="2000" dirty="0" err="1" smtClean="0">
                <a:solidFill>
                  <a:srgbClr val="1C12EE"/>
                </a:solidFill>
              </a:rPr>
              <a:t>part</a:t>
            </a:r>
            <a:r>
              <a:rPr lang="en-US" altLang="zh-TW" sz="2000" dirty="0" err="1" smtClean="0">
                <a:solidFill>
                  <a:srgbClr val="1C12EE"/>
                </a:solidFill>
              </a:rPr>
              <a:t>.</a:t>
            </a:r>
            <a:r>
              <a:rPr lang="en-US" altLang="en-US" sz="2000" dirty="0" err="1" smtClean="0">
                <a:solidFill>
                  <a:srgbClr val="1C12EE"/>
                </a:solidFill>
              </a:rPr>
              <a:t>QuantityUnitRB.rbInfo</a:t>
            </a:r>
            <a:r>
              <a:rPr lang="zh-CN" altLang="en-US" sz="2000" dirty="0" smtClean="0">
                <a:solidFill>
                  <a:srgbClr val="1C12EE"/>
                </a:solidFill>
              </a:rPr>
              <a:t>中。</a:t>
            </a:r>
            <a:endParaRPr lang="zh-TW" altLang="en-US" sz="2000" dirty="0" smtClean="0">
              <a:solidFill>
                <a:srgbClr val="1C12EE"/>
              </a:solidFill>
            </a:endParaRPr>
          </a:p>
          <a:p>
            <a:pPr lvl="1"/>
            <a:endParaRPr lang="en-US" altLang="zh-CN" sz="2200" b="1" i="1" dirty="0" smtClean="0">
              <a:solidFill>
                <a:srgbClr val="FF0000"/>
              </a:solidFill>
            </a:endParaRPr>
          </a:p>
        </p:txBody>
      </p:sp>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Rose</a:t>
            </a:r>
            <a:r>
              <a:rPr lang="zh-CN" altLang="en-US" sz="3200" dirty="0" smtClean="0">
                <a:ea typeface="宋体" pitchFamily="2" charset="-122"/>
              </a:rPr>
              <a:t>模型介绍</a:t>
            </a:r>
            <a:endParaRPr lang="zh-CN" altLang="en-US" dirty="0" smtClean="0">
              <a:ea typeface="宋体" pitchFamily="2" charset="-122"/>
            </a:endParaRPr>
          </a:p>
        </p:txBody>
      </p:sp>
      <p:sp>
        <p:nvSpPr>
          <p:cNvPr id="67" name="内容占位符 66"/>
          <p:cNvSpPr>
            <a:spLocks noGrp="1"/>
          </p:cNvSpPr>
          <p:nvPr>
            <p:ph idx="1"/>
          </p:nvPr>
        </p:nvSpPr>
        <p:spPr/>
        <p:txBody>
          <a:bodyPr/>
          <a:lstStyle/>
          <a:p>
            <a:r>
              <a:rPr lang="zh-CN" altLang="en-US" dirty="0" smtClean="0"/>
              <a:t>打开</a:t>
            </a:r>
            <a:r>
              <a:rPr lang="en-US" altLang="zh-CN" dirty="0" smtClean="0"/>
              <a:t>Rose</a:t>
            </a:r>
            <a:r>
              <a:rPr lang="zh-CN" altLang="en-US" dirty="0" smtClean="0"/>
              <a:t>模型，点击</a:t>
            </a:r>
            <a:r>
              <a:rPr lang="en-US" altLang="zh-CN" dirty="0" err="1" smtClean="0"/>
              <a:t>File</a:t>
            </a:r>
            <a:r>
              <a:rPr lang="en-US" altLang="zh-CN" dirty="0" err="1" smtClean="0">
                <a:sym typeface="Wingdings" pitchFamily="2" charset="2"/>
              </a:rPr>
              <a:t>Open</a:t>
            </a:r>
            <a:endParaRPr lang="en-US" altLang="zh-CN" dirty="0" smtClean="0">
              <a:sym typeface="Wingdings" pitchFamily="2" charset="2"/>
            </a:endParaRPr>
          </a:p>
          <a:p>
            <a:endParaRPr lang="en-US" altLang="zh-CN" sz="1800" dirty="0" smtClean="0">
              <a:sym typeface="Wingdings" pitchFamily="2" charset="2"/>
            </a:endParaRPr>
          </a:p>
          <a:p>
            <a:endParaRPr lang="en-US" altLang="zh-CN" sz="1800" dirty="0" smtClean="0">
              <a:sym typeface="Wingdings" pitchFamily="2" charset="2"/>
            </a:endParaRPr>
          </a:p>
          <a:p>
            <a:endParaRPr lang="en-US" altLang="zh-CN" sz="1800" dirty="0" smtClean="0">
              <a:sym typeface="Wingdings" pitchFamily="2" charset="2"/>
            </a:endParaRPr>
          </a:p>
          <a:p>
            <a:endParaRPr lang="en-US" altLang="zh-CN" sz="1800" dirty="0" smtClean="0">
              <a:sym typeface="Wingdings" pitchFamily="2" charset="2"/>
            </a:endParaRPr>
          </a:p>
          <a:p>
            <a:endParaRPr lang="en-US" altLang="zh-CN" sz="1800" dirty="0" smtClean="0">
              <a:sym typeface="Wingdings" pitchFamily="2" charset="2"/>
            </a:endParaRPr>
          </a:p>
          <a:p>
            <a:endParaRPr lang="en-US" altLang="zh-CN" sz="1800" dirty="0" smtClean="0">
              <a:sym typeface="Wingdings" pitchFamily="2" charset="2"/>
            </a:endParaRPr>
          </a:p>
          <a:p>
            <a:endParaRPr lang="en-US" altLang="zh-CN" sz="1800" dirty="0" smtClean="0">
              <a:sym typeface="Wingdings" pitchFamily="2" charset="2"/>
            </a:endParaRPr>
          </a:p>
          <a:p>
            <a:endParaRPr lang="en-US" altLang="zh-CN" sz="1800" dirty="0" smtClean="0">
              <a:sym typeface="Wingdings" pitchFamily="2" charset="2"/>
            </a:endParaRPr>
          </a:p>
          <a:p>
            <a:r>
              <a:rPr lang="zh-CN" altLang="en-US" sz="1800" dirty="0" smtClean="0">
                <a:sym typeface="Wingdings" pitchFamily="2" charset="2"/>
              </a:rPr>
              <a:t>选择</a:t>
            </a:r>
            <a:r>
              <a:rPr lang="en-US" altLang="zh-CN" sz="1800" dirty="0" err="1" smtClean="0">
                <a:sym typeface="Wingdings" pitchFamily="2" charset="2"/>
              </a:rPr>
              <a:t>src</a:t>
            </a:r>
            <a:r>
              <a:rPr lang="en-US" altLang="zh-CN" sz="1800" dirty="0" smtClean="0">
                <a:sym typeface="Wingdings" pitchFamily="2" charset="2"/>
              </a:rPr>
              <a:t>\wt\WTdesigner.mdl</a:t>
            </a:r>
            <a:endParaRPr lang="en-US" altLang="zh-CN" sz="1800" dirty="0" smtClean="0"/>
          </a:p>
        </p:txBody>
      </p:sp>
      <p:pic>
        <p:nvPicPr>
          <p:cNvPr id="3074" name="Picture 2"/>
          <p:cNvPicPr>
            <a:picLocks noChangeAspect="1" noChangeArrowheads="1"/>
          </p:cNvPicPr>
          <p:nvPr/>
        </p:nvPicPr>
        <p:blipFill>
          <a:blip r:embed="rId2" cstate="print"/>
          <a:srcRect/>
          <a:stretch>
            <a:fillRect/>
          </a:stretch>
        </p:blipFill>
        <p:spPr bwMode="auto">
          <a:xfrm>
            <a:off x="1115616" y="1700808"/>
            <a:ext cx="4171950" cy="24384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1043608" y="4653136"/>
            <a:ext cx="6343650" cy="1314450"/>
          </a:xfrm>
          <a:prstGeom prst="rect">
            <a:avLst/>
          </a:prstGeom>
          <a:noFill/>
          <a:ln w="9525">
            <a:noFill/>
            <a:miter lim="800000"/>
            <a:headEnd/>
            <a:tailEnd/>
          </a:ln>
        </p:spPr>
      </p:pic>
    </p:spTree>
  </p:cSld>
  <p:clrMapOvr>
    <a:masterClrMapping/>
  </p:clrMapOvr>
  <p:transition spd="med">
    <p:fade thruBlk="1"/>
  </p:transition>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a:t>
            </a:r>
            <a:r>
              <a:rPr lang="en-US" altLang="zh-CN" sz="3200" dirty="0" err="1" smtClean="0"/>
              <a:t>WTPart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800" dirty="0" smtClean="0">
                <a:solidFill>
                  <a:srgbClr val="000099"/>
                </a:solidFill>
              </a:rPr>
              <a:t>零件中的關聯關系</a:t>
            </a:r>
            <a:endParaRPr lang="en-US" altLang="zh-CN" sz="2800" dirty="0" smtClean="0">
              <a:solidFill>
                <a:srgbClr val="000099"/>
              </a:solidFill>
            </a:endParaRPr>
          </a:p>
          <a:p>
            <a:pPr eaLnBrk="0" hangingPunct="0">
              <a:lnSpc>
                <a:spcPct val="90000"/>
              </a:lnSpc>
              <a:spcBef>
                <a:spcPct val="0"/>
              </a:spcBef>
            </a:pPr>
            <a:r>
              <a:rPr lang="zh-CN" altLang="en-US" dirty="0" smtClean="0">
                <a:solidFill>
                  <a:srgbClr val="FF0000"/>
                </a:solidFill>
              </a:rPr>
              <a:t>零件中存在以下的关系：</a:t>
            </a:r>
          </a:p>
          <a:p>
            <a:pPr lvl="1" eaLnBrk="0" hangingPunct="0">
              <a:lnSpc>
                <a:spcPct val="90000"/>
              </a:lnSpc>
              <a:spcBef>
                <a:spcPct val="0"/>
              </a:spcBef>
              <a:buFont typeface="Wingdings" pitchFamily="2" charset="2"/>
              <a:buChar char="Ø"/>
            </a:pPr>
            <a:r>
              <a:rPr lang="zh-CN" altLang="en-US" dirty="0" smtClean="0">
                <a:solidFill>
                  <a:srgbClr val="1C12EE"/>
                </a:solidFill>
              </a:rPr>
              <a:t>零件结构</a:t>
            </a:r>
          </a:p>
          <a:p>
            <a:pPr lvl="1"/>
            <a:r>
              <a:rPr kumimoji="1" lang="zh-CN" altLang="en-US" i="1" dirty="0" smtClean="0">
                <a:solidFill>
                  <a:schemeClr val="accent2"/>
                </a:solidFill>
                <a:ea typeface="宋体" charset="-122"/>
              </a:rPr>
              <a:t>	</a:t>
            </a:r>
            <a:r>
              <a:rPr kumimoji="1" lang="zh-CN" altLang="en-US" i="1" dirty="0" smtClean="0">
                <a:solidFill>
                  <a:srgbClr val="FF0000"/>
                </a:solidFill>
                <a:ea typeface="宋体" charset="-122"/>
              </a:rPr>
              <a:t>一个部件可以使用很多其它子零件，其下层子零件也可以被其它零件使用。</a:t>
            </a:r>
            <a:r>
              <a:rPr kumimoji="1" lang="en-US" altLang="zh-CN" i="1" dirty="0" smtClean="0">
                <a:solidFill>
                  <a:srgbClr val="FF0000"/>
                </a:solidFill>
                <a:ea typeface="宋体" charset="-122"/>
              </a:rPr>
              <a:t>(</a:t>
            </a:r>
            <a:r>
              <a:rPr kumimoji="1" lang="zh-CN" altLang="en-US" i="1" dirty="0" smtClean="0">
                <a:solidFill>
                  <a:srgbClr val="FF0000"/>
                </a:solidFill>
                <a:ea typeface="宋体" charset="-122"/>
              </a:rPr>
              <a:t>使用与被使用的关系</a:t>
            </a:r>
            <a:r>
              <a:rPr kumimoji="1" lang="en-US" altLang="zh-CN" i="1" dirty="0" smtClean="0">
                <a:solidFill>
                  <a:srgbClr val="FF0000"/>
                </a:solidFill>
                <a:ea typeface="宋体" charset="-122"/>
              </a:rPr>
              <a:t>)</a:t>
            </a:r>
          </a:p>
          <a:p>
            <a:pPr lvl="1">
              <a:buFont typeface="Wingdings" pitchFamily="2" charset="2"/>
              <a:buChar char="Ø"/>
            </a:pPr>
            <a:r>
              <a:rPr kumimoji="1" lang="zh-CN" altLang="en-US" i="1" dirty="0" smtClean="0">
                <a:solidFill>
                  <a:srgbClr val="1C12EE"/>
                </a:solidFill>
                <a:ea typeface="宋体" charset="-122"/>
              </a:rPr>
              <a:t>取代</a:t>
            </a:r>
            <a:r>
              <a:rPr kumimoji="1" lang="en-US" altLang="zh-CN" i="1" dirty="0" smtClean="0">
                <a:solidFill>
                  <a:srgbClr val="1C12EE"/>
                </a:solidFill>
                <a:ea typeface="宋体" charset="-122"/>
              </a:rPr>
              <a:t>/</a:t>
            </a:r>
            <a:r>
              <a:rPr kumimoji="1" lang="zh-CN" altLang="en-US" i="1" dirty="0" smtClean="0">
                <a:solidFill>
                  <a:srgbClr val="1C12EE"/>
                </a:solidFill>
                <a:ea typeface="宋体" charset="-122"/>
              </a:rPr>
              <a:t>交替</a:t>
            </a:r>
          </a:p>
          <a:p>
            <a:pPr lvl="2">
              <a:buNone/>
            </a:pPr>
            <a:r>
              <a:rPr kumimoji="1" lang="zh-CN" altLang="en-US" sz="2000" i="1" dirty="0" smtClean="0">
                <a:solidFill>
                  <a:srgbClr val="FF0000"/>
                </a:solidFill>
                <a:ea typeface="宋体" charset="-122"/>
              </a:rPr>
              <a:t>零件和取代零件的显示，有全局替代和特定域替代。</a:t>
            </a:r>
          </a:p>
          <a:p>
            <a:pPr lvl="1">
              <a:buFont typeface="Wingdings" pitchFamily="2" charset="2"/>
              <a:buChar char="Ø"/>
            </a:pPr>
            <a:r>
              <a:rPr kumimoji="1" lang="zh-CN" altLang="en-US" i="1" dirty="0" smtClean="0">
                <a:solidFill>
                  <a:srgbClr val="1C12EE"/>
                </a:solidFill>
                <a:ea typeface="宋体" charset="-122"/>
              </a:rPr>
              <a:t>相关文件</a:t>
            </a:r>
          </a:p>
          <a:p>
            <a:pPr lvl="2">
              <a:buFont typeface="Wingdings" pitchFamily="2" charset="2"/>
              <a:buChar char="Ø"/>
            </a:pPr>
            <a:r>
              <a:rPr kumimoji="1" lang="zh-CN" altLang="en-US" sz="1800" i="1" dirty="0" smtClean="0">
                <a:solidFill>
                  <a:srgbClr val="1C12EE"/>
                </a:solidFill>
                <a:ea typeface="宋体" charset="-122"/>
              </a:rPr>
              <a:t>描述零件</a:t>
            </a:r>
          </a:p>
          <a:p>
            <a:pPr lvl="3">
              <a:buNone/>
            </a:pPr>
            <a:r>
              <a:rPr kumimoji="1" lang="zh-CN" altLang="en-US" sz="1800" i="1" dirty="0" smtClean="0">
                <a:solidFill>
                  <a:srgbClr val="FF0000"/>
                </a:solidFill>
                <a:ea typeface="宋体" charset="-122"/>
              </a:rPr>
              <a:t>通过特定版序的文件描述零件（描述被描述的关系）</a:t>
            </a:r>
          </a:p>
          <a:p>
            <a:pPr lvl="2">
              <a:buFont typeface="Wingdings" pitchFamily="2" charset="2"/>
              <a:buChar char="Ø"/>
            </a:pPr>
            <a:r>
              <a:rPr kumimoji="1" lang="zh-CN" altLang="en-US" sz="1800" i="1" dirty="0" smtClean="0">
                <a:solidFill>
                  <a:srgbClr val="1C12EE"/>
                </a:solidFill>
                <a:ea typeface="宋体" charset="-122"/>
              </a:rPr>
              <a:t>零件参考</a:t>
            </a:r>
          </a:p>
          <a:p>
            <a:pPr lvl="3">
              <a:buNone/>
            </a:pPr>
            <a:r>
              <a:rPr kumimoji="1" lang="zh-CN" altLang="en-US" sz="1800" i="1" dirty="0" smtClean="0">
                <a:solidFill>
                  <a:srgbClr val="FF0000"/>
                </a:solidFill>
                <a:ea typeface="宋体" charset="-122"/>
              </a:rPr>
              <a:t>零件可以参考最新版序的文件（参考被参考关系）</a:t>
            </a:r>
          </a:p>
          <a:p>
            <a:pPr lvl="1"/>
            <a:endParaRPr lang="en-US" altLang="zh-CN" sz="2200" b="1" i="1" dirty="0" smtClean="0">
              <a:solidFill>
                <a:srgbClr val="FF0000"/>
              </a:solidFill>
            </a:endParaRPr>
          </a:p>
        </p:txBody>
      </p:sp>
    </p:spTree>
  </p:cSld>
  <p:clrMapOvr>
    <a:masterClrMapping/>
  </p:clrMapOvr>
  <p:transition spd="med">
    <p:fade thruBlk="1"/>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a:t>
            </a:r>
            <a:r>
              <a:rPr lang="en-US" altLang="zh-CN" sz="3200" dirty="0" err="1" smtClean="0"/>
              <a:t>WTPart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800" dirty="0" smtClean="0">
                <a:solidFill>
                  <a:srgbClr val="000099"/>
                </a:solidFill>
              </a:rPr>
              <a:t>零件结构</a:t>
            </a:r>
            <a:endParaRPr lang="en-US" altLang="zh-CN" sz="2600" b="1" i="1" dirty="0" smtClean="0">
              <a:solidFill>
                <a:srgbClr val="FF0000"/>
              </a:solidFill>
            </a:endParaRPr>
          </a:p>
        </p:txBody>
      </p:sp>
      <p:pic>
        <p:nvPicPr>
          <p:cNvPr id="4" name="Picture 5"/>
          <p:cNvPicPr>
            <a:picLocks noChangeAspect="1" noChangeArrowheads="1"/>
          </p:cNvPicPr>
          <p:nvPr/>
        </p:nvPicPr>
        <p:blipFill>
          <a:blip r:embed="rId2" cstate="print"/>
          <a:srcRect/>
          <a:stretch>
            <a:fillRect/>
          </a:stretch>
        </p:blipFill>
        <p:spPr bwMode="auto">
          <a:xfrm>
            <a:off x="395536" y="1772816"/>
            <a:ext cx="8445500" cy="4621212"/>
          </a:xfrm>
          <a:prstGeom prst="rect">
            <a:avLst/>
          </a:prstGeom>
          <a:noFill/>
          <a:ln w="9525">
            <a:noFill/>
            <a:miter lim="800000"/>
            <a:headEnd/>
            <a:tailEnd/>
          </a:ln>
        </p:spPr>
      </p:pic>
    </p:spTree>
  </p:cSld>
  <p:clrMapOvr>
    <a:masterClrMapping/>
  </p:clrMapOvr>
  <p:transition spd="med">
    <p:fade thruBlk="1"/>
  </p:transition>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a:t>
            </a:r>
            <a:r>
              <a:rPr lang="en-US" altLang="zh-CN" sz="3200" dirty="0" err="1" smtClean="0"/>
              <a:t>WTPart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800" dirty="0" smtClean="0">
                <a:solidFill>
                  <a:srgbClr val="000099"/>
                </a:solidFill>
              </a:rPr>
              <a:t>零件交替（全局替代）</a:t>
            </a:r>
            <a:endParaRPr lang="en-US" altLang="zh-CN" sz="2600" b="1" i="1" dirty="0" smtClean="0">
              <a:solidFill>
                <a:srgbClr val="FF0000"/>
              </a:solidFill>
            </a:endParaRPr>
          </a:p>
        </p:txBody>
      </p:sp>
      <p:pic>
        <p:nvPicPr>
          <p:cNvPr id="4" name="Picture 3"/>
          <p:cNvPicPr>
            <a:picLocks noChangeAspect="1" noChangeArrowheads="1"/>
          </p:cNvPicPr>
          <p:nvPr/>
        </p:nvPicPr>
        <p:blipFill>
          <a:blip r:embed="rId2" cstate="print"/>
          <a:srcRect/>
          <a:stretch>
            <a:fillRect/>
          </a:stretch>
        </p:blipFill>
        <p:spPr bwMode="auto">
          <a:xfrm>
            <a:off x="323528" y="1628800"/>
            <a:ext cx="8445500" cy="4837112"/>
          </a:xfrm>
          <a:prstGeom prst="rect">
            <a:avLst/>
          </a:prstGeom>
          <a:noFill/>
          <a:ln w="9525">
            <a:noFill/>
            <a:miter lim="800000"/>
            <a:headEnd/>
            <a:tailEnd/>
          </a:ln>
        </p:spPr>
      </p:pic>
    </p:spTree>
  </p:cSld>
  <p:clrMapOvr>
    <a:masterClrMapping/>
  </p:clrMapOvr>
  <p:transition spd="med">
    <p:fade thruBlk="1"/>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a:t>
            </a:r>
            <a:r>
              <a:rPr lang="en-US" altLang="zh-CN" sz="3200" dirty="0" err="1" smtClean="0"/>
              <a:t>WTPart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800" dirty="0" smtClean="0">
                <a:solidFill>
                  <a:srgbClr val="000099"/>
                </a:solidFill>
              </a:rPr>
              <a:t>零件取代（特定域替代）</a:t>
            </a:r>
            <a:endParaRPr lang="en-US" altLang="zh-CN" sz="2600" b="1" i="1" dirty="0" smtClean="0">
              <a:solidFill>
                <a:srgbClr val="FF0000"/>
              </a:solidFill>
            </a:endParaRPr>
          </a:p>
        </p:txBody>
      </p:sp>
      <p:pic>
        <p:nvPicPr>
          <p:cNvPr id="4" name="Picture 3"/>
          <p:cNvPicPr>
            <a:picLocks noChangeAspect="1" noChangeArrowheads="1"/>
          </p:cNvPicPr>
          <p:nvPr/>
        </p:nvPicPr>
        <p:blipFill>
          <a:blip r:embed="rId2" cstate="print"/>
          <a:srcRect/>
          <a:stretch>
            <a:fillRect/>
          </a:stretch>
        </p:blipFill>
        <p:spPr bwMode="auto">
          <a:xfrm>
            <a:off x="323528" y="1628800"/>
            <a:ext cx="8445500" cy="4727575"/>
          </a:xfrm>
          <a:prstGeom prst="rect">
            <a:avLst/>
          </a:prstGeom>
          <a:noFill/>
          <a:ln w="9525">
            <a:noFill/>
            <a:miter lim="800000"/>
            <a:headEnd/>
            <a:tailEnd/>
          </a:ln>
        </p:spPr>
      </p:pic>
    </p:spTree>
  </p:cSld>
  <p:clrMapOvr>
    <a:masterClrMapping/>
  </p:clrMapOvr>
  <p:transition spd="med">
    <p:fade thruBlk="1"/>
  </p:transition>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a:t>
            </a:r>
            <a:r>
              <a:rPr lang="en-US" altLang="zh-CN" sz="3200" dirty="0" err="1" smtClean="0"/>
              <a:t>WTPart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800" dirty="0" smtClean="0"/>
              <a:t>什么是替代？</a:t>
            </a:r>
          </a:p>
          <a:p>
            <a:r>
              <a:rPr lang="zh-CN" altLang="en-US" sz="2800" dirty="0" smtClean="0"/>
              <a:t>什么是全局替代，什么是特定替代？</a:t>
            </a:r>
          </a:p>
          <a:p>
            <a:r>
              <a:rPr lang="zh-CN" altLang="en-US" sz="2800" dirty="0" smtClean="0"/>
              <a:t>什么是全局替代用于，什么是特定替代用于？</a:t>
            </a:r>
          </a:p>
          <a:p>
            <a:r>
              <a:rPr lang="zh-CN" altLang="en-US" sz="2800" dirty="0" smtClean="0"/>
              <a:t>如何建立零件间的替代关联？</a:t>
            </a:r>
            <a:endParaRPr lang="zh-TW" altLang="en-US" sz="2800" dirty="0" smtClean="0"/>
          </a:p>
        </p:txBody>
      </p:sp>
    </p:spTree>
  </p:cSld>
  <p:clrMapOvr>
    <a:masterClrMapping/>
  </p:clrMapOvr>
  <p:transition spd="med">
    <p:fade thruBlk="1"/>
  </p:transition>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a:t>
            </a:r>
            <a:r>
              <a:rPr lang="en-US" altLang="zh-CN" sz="3200" dirty="0" err="1" smtClean="0"/>
              <a:t>WTPart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TW" altLang="en-US" sz="2800" dirty="0" smtClean="0"/>
              <a:t>什么是替代？</a:t>
            </a:r>
            <a:endParaRPr lang="en-US" altLang="zh-TW" sz="2800" dirty="0" smtClean="0"/>
          </a:p>
          <a:p>
            <a:pPr lvl="1"/>
            <a:r>
              <a:rPr lang="zh-TW" altLang="en-US" sz="2400" dirty="0" smtClean="0"/>
              <a:t>在</a:t>
            </a:r>
            <a:r>
              <a:rPr lang="en-US" altLang="zh-TW" sz="2400" dirty="0" smtClean="0"/>
              <a:t>BOM</a:t>
            </a:r>
            <a:r>
              <a:rPr lang="zh-CN" altLang="en-US" sz="2400" dirty="0" smtClean="0"/>
              <a:t>结构中，有一些物料与别的物料有着可以替换的关系。如果将某种物料</a:t>
            </a:r>
            <a:r>
              <a:rPr lang="en-US" altLang="zh-TW" sz="2400" dirty="0" smtClean="0"/>
              <a:t>A</a:t>
            </a:r>
            <a:r>
              <a:rPr lang="zh-TW" altLang="en-US" sz="2400" dirty="0" smtClean="0"/>
              <a:t>替换成物料</a:t>
            </a:r>
            <a:r>
              <a:rPr lang="en-US" altLang="zh-TW" sz="2400" dirty="0" smtClean="0"/>
              <a:t>B</a:t>
            </a:r>
            <a:r>
              <a:rPr lang="zh-CN" altLang="en-US" sz="2400" dirty="0" smtClean="0"/>
              <a:t>，而产品的主要功能并不发生变化。那么就说物料</a:t>
            </a:r>
            <a:r>
              <a:rPr lang="en-US" altLang="zh-TW" sz="2400" dirty="0" smtClean="0"/>
              <a:t>B</a:t>
            </a:r>
            <a:r>
              <a:rPr lang="zh-TW" altLang="en-US" sz="2400" dirty="0" smtClean="0"/>
              <a:t>是物料</a:t>
            </a:r>
            <a:r>
              <a:rPr lang="en-US" altLang="zh-TW" sz="2400" dirty="0" smtClean="0"/>
              <a:t>A</a:t>
            </a:r>
            <a:r>
              <a:rPr lang="zh-TW" altLang="en-US" sz="2400" dirty="0" smtClean="0"/>
              <a:t>的替代料。而物料</a:t>
            </a:r>
            <a:r>
              <a:rPr lang="en-US" altLang="zh-TW" sz="2400" dirty="0" smtClean="0"/>
              <a:t>B</a:t>
            </a:r>
            <a:r>
              <a:rPr lang="zh-TW" altLang="en-US" sz="2400" dirty="0" smtClean="0"/>
              <a:t>与物料</a:t>
            </a:r>
            <a:r>
              <a:rPr lang="en-US" altLang="zh-TW" sz="2400" dirty="0" smtClean="0"/>
              <a:t>A</a:t>
            </a:r>
            <a:r>
              <a:rPr lang="zh-CN" altLang="en-US" sz="2400" dirty="0" smtClean="0"/>
              <a:t>的这种关系，就是替代关系</a:t>
            </a:r>
            <a:r>
              <a:rPr lang="zh-TW" altLang="en-US" sz="2400" dirty="0" smtClean="0"/>
              <a:t>。</a:t>
            </a:r>
            <a:endParaRPr lang="en-US" altLang="zh-TW" sz="2400" dirty="0" smtClean="0"/>
          </a:p>
          <a:p>
            <a:pPr lvl="1"/>
            <a:endParaRPr lang="zh-TW" altLang="en-US" sz="2400" dirty="0" smtClean="0"/>
          </a:p>
          <a:p>
            <a:pPr lvl="1"/>
            <a:endParaRPr lang="en-US" altLang="zh-CN" sz="2200" b="1" i="1" dirty="0" smtClean="0">
              <a:solidFill>
                <a:srgbClr val="FF0000"/>
              </a:solidFill>
            </a:endParaRPr>
          </a:p>
        </p:txBody>
      </p:sp>
      <p:sp>
        <p:nvSpPr>
          <p:cNvPr id="4" name="AutoShape 4"/>
          <p:cNvSpPr>
            <a:spLocks noChangeArrowheads="1"/>
          </p:cNvSpPr>
          <p:nvPr/>
        </p:nvSpPr>
        <p:spPr bwMode="auto">
          <a:xfrm>
            <a:off x="1763713" y="3500438"/>
            <a:ext cx="914400" cy="360362"/>
          </a:xfrm>
          <a:prstGeom prst="flowChartProcess">
            <a:avLst/>
          </a:prstGeom>
          <a:noFill/>
          <a:ln w="9525">
            <a:solidFill>
              <a:schemeClr val="tx1"/>
            </a:solidFill>
            <a:miter lim="800000"/>
            <a:headEnd/>
            <a:tailEnd/>
          </a:ln>
        </p:spPr>
        <p:txBody>
          <a:bodyPr wrap="none" anchor="ctr"/>
          <a:lstStyle/>
          <a:p>
            <a:pPr algn="ctr"/>
            <a:r>
              <a:rPr lang="zh-TW" altLang="en-US" smtClean="0"/>
              <a:t>计算机</a:t>
            </a:r>
            <a:endParaRPr lang="zh-TW" altLang="en-US" dirty="0"/>
          </a:p>
        </p:txBody>
      </p:sp>
      <p:sp>
        <p:nvSpPr>
          <p:cNvPr id="5" name="Rectangle 5"/>
          <p:cNvSpPr>
            <a:spLocks noChangeArrowheads="1"/>
          </p:cNvSpPr>
          <p:nvPr/>
        </p:nvSpPr>
        <p:spPr bwMode="auto">
          <a:xfrm>
            <a:off x="2627312" y="5013325"/>
            <a:ext cx="1080591" cy="338138"/>
          </a:xfrm>
          <a:prstGeom prst="rect">
            <a:avLst/>
          </a:prstGeom>
          <a:noFill/>
          <a:ln w="9525">
            <a:solidFill>
              <a:schemeClr val="tx1"/>
            </a:solidFill>
            <a:miter lim="800000"/>
            <a:headEnd/>
            <a:tailEnd/>
          </a:ln>
        </p:spPr>
        <p:txBody>
          <a:bodyPr wrap="none" anchor="ctr"/>
          <a:lstStyle/>
          <a:p>
            <a:pPr algn="ctr"/>
            <a:r>
              <a:rPr lang="zh-TW" altLang="en-US" dirty="0" smtClean="0"/>
              <a:t>显示适配器</a:t>
            </a:r>
            <a:endParaRPr lang="zh-TW" altLang="en-US" dirty="0"/>
          </a:p>
        </p:txBody>
      </p:sp>
      <p:sp>
        <p:nvSpPr>
          <p:cNvPr id="6" name="Rectangle 6"/>
          <p:cNvSpPr>
            <a:spLocks noChangeArrowheads="1"/>
          </p:cNvSpPr>
          <p:nvPr/>
        </p:nvSpPr>
        <p:spPr bwMode="auto">
          <a:xfrm>
            <a:off x="2627313" y="4292600"/>
            <a:ext cx="792162" cy="360363"/>
          </a:xfrm>
          <a:prstGeom prst="rect">
            <a:avLst/>
          </a:prstGeom>
          <a:noFill/>
          <a:ln w="9525">
            <a:solidFill>
              <a:schemeClr val="tx1"/>
            </a:solidFill>
            <a:miter lim="800000"/>
            <a:headEnd/>
            <a:tailEnd/>
          </a:ln>
        </p:spPr>
        <p:txBody>
          <a:bodyPr wrap="none" anchor="ctr"/>
          <a:lstStyle/>
          <a:p>
            <a:pPr algn="ctr"/>
            <a:r>
              <a:rPr lang="zh-TW" altLang="en-US"/>
              <a:t>主板</a:t>
            </a:r>
          </a:p>
        </p:txBody>
      </p:sp>
      <p:cxnSp>
        <p:nvCxnSpPr>
          <p:cNvPr id="7" name="AutoShape 8"/>
          <p:cNvCxnSpPr>
            <a:cxnSpLocks noChangeShapeType="1"/>
            <a:stCxn id="4" idx="2"/>
            <a:endCxn id="6" idx="1"/>
          </p:cNvCxnSpPr>
          <p:nvPr/>
        </p:nvCxnSpPr>
        <p:spPr bwMode="auto">
          <a:xfrm rot="16200000" flipH="1">
            <a:off x="2117725" y="3963988"/>
            <a:ext cx="612775" cy="406400"/>
          </a:xfrm>
          <a:prstGeom prst="bentConnector2">
            <a:avLst/>
          </a:prstGeom>
          <a:noFill/>
          <a:ln w="9525">
            <a:solidFill>
              <a:schemeClr val="tx1"/>
            </a:solidFill>
            <a:miter lim="800000"/>
            <a:headEnd/>
            <a:tailEnd/>
          </a:ln>
        </p:spPr>
      </p:cxnSp>
      <p:cxnSp>
        <p:nvCxnSpPr>
          <p:cNvPr id="8" name="AutoShape 10"/>
          <p:cNvCxnSpPr>
            <a:cxnSpLocks noChangeShapeType="1"/>
            <a:stCxn id="5" idx="1"/>
            <a:endCxn id="4" idx="2"/>
          </p:cNvCxnSpPr>
          <p:nvPr/>
        </p:nvCxnSpPr>
        <p:spPr bwMode="auto">
          <a:xfrm rot="10800000">
            <a:off x="2220914" y="3860800"/>
            <a:ext cx="406399" cy="1321594"/>
          </a:xfrm>
          <a:prstGeom prst="bentConnector2">
            <a:avLst/>
          </a:prstGeom>
          <a:noFill/>
          <a:ln w="9525">
            <a:solidFill>
              <a:schemeClr val="tx1"/>
            </a:solidFill>
            <a:miter lim="800000"/>
            <a:headEnd/>
            <a:tailEnd/>
          </a:ln>
        </p:spPr>
      </p:cxnSp>
      <p:sp>
        <p:nvSpPr>
          <p:cNvPr id="9" name="Rectangle 11"/>
          <p:cNvSpPr>
            <a:spLocks noChangeArrowheads="1"/>
          </p:cNvSpPr>
          <p:nvPr/>
        </p:nvSpPr>
        <p:spPr bwMode="auto">
          <a:xfrm>
            <a:off x="4427538" y="5516563"/>
            <a:ext cx="914400" cy="339725"/>
          </a:xfrm>
          <a:prstGeom prst="rect">
            <a:avLst/>
          </a:prstGeom>
          <a:noFill/>
          <a:ln w="9525">
            <a:solidFill>
              <a:schemeClr val="tx1"/>
            </a:solidFill>
            <a:miter lim="800000"/>
            <a:headEnd/>
            <a:tailEnd/>
          </a:ln>
        </p:spPr>
        <p:txBody>
          <a:bodyPr wrap="none" anchor="ctr"/>
          <a:lstStyle/>
          <a:p>
            <a:pPr algn="ctr"/>
            <a:r>
              <a:rPr lang="en-US" altLang="zh-TW"/>
              <a:t>7900GT</a:t>
            </a:r>
          </a:p>
        </p:txBody>
      </p:sp>
      <p:cxnSp>
        <p:nvCxnSpPr>
          <p:cNvPr id="10" name="AutoShape 12"/>
          <p:cNvCxnSpPr>
            <a:cxnSpLocks noChangeShapeType="1"/>
            <a:stCxn id="5" idx="2"/>
            <a:endCxn id="9" idx="1"/>
          </p:cNvCxnSpPr>
          <p:nvPr/>
        </p:nvCxnSpPr>
        <p:spPr bwMode="auto">
          <a:xfrm rot="16200000" flipH="1">
            <a:off x="3630092" y="4888979"/>
            <a:ext cx="334963" cy="1259930"/>
          </a:xfrm>
          <a:prstGeom prst="bentConnector2">
            <a:avLst/>
          </a:prstGeom>
          <a:noFill/>
          <a:ln w="9525">
            <a:solidFill>
              <a:schemeClr val="tx1"/>
            </a:solidFill>
            <a:miter lim="800000"/>
            <a:headEnd/>
            <a:tailEnd/>
          </a:ln>
        </p:spPr>
      </p:cxnSp>
      <p:sp>
        <p:nvSpPr>
          <p:cNvPr id="11" name="Rectangle 13"/>
          <p:cNvSpPr>
            <a:spLocks noChangeArrowheads="1"/>
          </p:cNvSpPr>
          <p:nvPr/>
        </p:nvSpPr>
        <p:spPr bwMode="auto">
          <a:xfrm>
            <a:off x="4427538" y="6021388"/>
            <a:ext cx="914400" cy="339725"/>
          </a:xfrm>
          <a:prstGeom prst="rect">
            <a:avLst/>
          </a:prstGeom>
          <a:noFill/>
          <a:ln w="9525">
            <a:solidFill>
              <a:schemeClr val="tx1"/>
            </a:solidFill>
            <a:miter lim="800000"/>
            <a:headEnd/>
            <a:tailEnd/>
          </a:ln>
        </p:spPr>
        <p:txBody>
          <a:bodyPr wrap="none" anchor="ctr"/>
          <a:lstStyle/>
          <a:p>
            <a:pPr algn="ctr"/>
            <a:r>
              <a:rPr lang="en-US" altLang="zh-TW"/>
              <a:t>8800GT</a:t>
            </a:r>
          </a:p>
        </p:txBody>
      </p:sp>
      <p:cxnSp>
        <p:nvCxnSpPr>
          <p:cNvPr id="12" name="AutoShape 15"/>
          <p:cNvCxnSpPr>
            <a:cxnSpLocks noChangeShapeType="1"/>
            <a:stCxn id="11" idx="1"/>
            <a:endCxn id="5" idx="2"/>
          </p:cNvCxnSpPr>
          <p:nvPr/>
        </p:nvCxnSpPr>
        <p:spPr bwMode="auto">
          <a:xfrm rot="10800000">
            <a:off x="3167608" y="5351463"/>
            <a:ext cx="1259930" cy="839788"/>
          </a:xfrm>
          <a:prstGeom prst="bentConnector2">
            <a:avLst/>
          </a:prstGeom>
          <a:noFill/>
          <a:ln w="9525">
            <a:solidFill>
              <a:schemeClr val="tx1"/>
            </a:solidFill>
            <a:miter lim="800000"/>
            <a:headEnd/>
            <a:tailEnd/>
          </a:ln>
        </p:spPr>
      </p:cxnSp>
      <p:sp>
        <p:nvSpPr>
          <p:cNvPr id="13" name="Rectangle 16"/>
          <p:cNvSpPr>
            <a:spLocks noChangeArrowheads="1"/>
          </p:cNvSpPr>
          <p:nvPr/>
        </p:nvSpPr>
        <p:spPr bwMode="auto">
          <a:xfrm>
            <a:off x="4211638" y="5229225"/>
            <a:ext cx="1368425" cy="1368425"/>
          </a:xfrm>
          <a:prstGeom prst="rect">
            <a:avLst/>
          </a:prstGeom>
          <a:noFill/>
          <a:ln w="25400">
            <a:solidFill>
              <a:srgbClr val="FF0000"/>
            </a:solidFill>
            <a:miter lim="800000"/>
            <a:headEnd/>
            <a:tailEnd/>
          </a:ln>
        </p:spPr>
        <p:txBody>
          <a:bodyPr wrap="none" anchor="ctr"/>
          <a:lstStyle/>
          <a:p>
            <a:endParaRPr lang="zh-CN" altLang="en-US"/>
          </a:p>
        </p:txBody>
      </p:sp>
      <p:sp>
        <p:nvSpPr>
          <p:cNvPr id="14" name="AutoShape 17"/>
          <p:cNvSpPr>
            <a:spLocks noChangeArrowheads="1"/>
          </p:cNvSpPr>
          <p:nvPr/>
        </p:nvSpPr>
        <p:spPr bwMode="auto">
          <a:xfrm>
            <a:off x="6588125" y="4797425"/>
            <a:ext cx="2232025" cy="719138"/>
          </a:xfrm>
          <a:prstGeom prst="wedgeRoundRectCallout">
            <a:avLst>
              <a:gd name="adj1" fmla="val -91250"/>
              <a:gd name="adj2" fmla="val 105190"/>
              <a:gd name="adj3" fmla="val 16667"/>
            </a:avLst>
          </a:prstGeom>
          <a:noFill/>
          <a:ln w="9525">
            <a:solidFill>
              <a:schemeClr val="tx1"/>
            </a:solidFill>
            <a:miter lim="800000"/>
            <a:headEnd/>
            <a:tailEnd/>
          </a:ln>
        </p:spPr>
        <p:txBody>
          <a:bodyPr/>
          <a:lstStyle/>
          <a:p>
            <a:pPr algn="ctr"/>
            <a:r>
              <a:rPr lang="zh-CN" altLang="en-US" smtClean="0"/>
              <a:t>他们之间互为替代料，是替代关系</a:t>
            </a:r>
            <a:endParaRPr lang="zh-TW" altLang="en-US"/>
          </a:p>
        </p:txBody>
      </p:sp>
    </p:spTree>
  </p:cSld>
  <p:clrMapOvr>
    <a:masterClrMapping/>
  </p:clrMapOvr>
  <p:transition spd="med">
    <p:fade thruBlk="1"/>
  </p:transition>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a:t>
            </a:r>
            <a:r>
              <a:rPr lang="en-US" altLang="zh-CN" sz="3200" dirty="0" err="1" smtClean="0"/>
              <a:t>WTPart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TW" altLang="en-US" sz="2800" dirty="0" smtClean="0"/>
              <a:t>什么是全局替代？什么是特定替代？</a:t>
            </a:r>
            <a:endParaRPr lang="en-US" altLang="zh-TW" sz="2800" dirty="0" smtClean="0"/>
          </a:p>
          <a:p>
            <a:pPr lvl="1"/>
            <a:endParaRPr lang="en-US" altLang="zh-CN" sz="2200" b="1" i="1" dirty="0" smtClean="0">
              <a:solidFill>
                <a:srgbClr val="FF0000"/>
              </a:solidFill>
            </a:endParaRPr>
          </a:p>
        </p:txBody>
      </p:sp>
      <p:sp>
        <p:nvSpPr>
          <p:cNvPr id="5" name="Rectangle 3"/>
          <p:cNvSpPr txBox="1">
            <a:spLocks noChangeArrowheads="1"/>
          </p:cNvSpPr>
          <p:nvPr/>
        </p:nvSpPr>
        <p:spPr bwMode="auto">
          <a:xfrm>
            <a:off x="685800" y="1698625"/>
            <a:ext cx="7772400"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FF3300"/>
              </a:buClr>
              <a:buSzPct val="80000"/>
              <a:buFont typeface="Wingdings" pitchFamily="2" charset="2"/>
              <a:buChar char="l"/>
              <a:tabLst/>
              <a:defRPr/>
            </a:pPr>
            <a:r>
              <a:rPr kumimoji="0" lang="zh-TW" altLang="en-US" sz="2400" b="0" i="0" u="none" strike="noStrike" kern="0" cap="none" spc="0" normalizeH="0" baseline="0" noProof="0" smtClean="0">
                <a:ln>
                  <a:noFill/>
                </a:ln>
                <a:solidFill>
                  <a:schemeClr val="tx1"/>
                </a:solidFill>
                <a:effectLst/>
                <a:uLnTx/>
                <a:uFillTx/>
                <a:latin typeface="+mn-lt"/>
                <a:ea typeface="+mn-ea"/>
                <a:cs typeface="+mn-cs"/>
              </a:rPr>
              <a:t>例：一种手机的</a:t>
            </a:r>
            <a:r>
              <a:rPr kumimoji="0" lang="en-US" altLang="zh-TW" sz="2400" b="0" i="0" u="none" strike="noStrike" kern="0" cap="none" spc="0" normalizeH="0" baseline="0" noProof="0" smtClean="0">
                <a:ln>
                  <a:noFill/>
                </a:ln>
                <a:solidFill>
                  <a:schemeClr val="tx1"/>
                </a:solidFill>
                <a:effectLst/>
                <a:uLnTx/>
                <a:uFillTx/>
                <a:latin typeface="+mn-lt"/>
                <a:ea typeface="+mn-ea"/>
                <a:cs typeface="+mn-cs"/>
              </a:rPr>
              <a:t>BOM</a:t>
            </a:r>
            <a:endParaRPr kumimoji="0" lang="en-US" altLang="zh-TW" sz="24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6" name="Rectangle 4"/>
          <p:cNvSpPr>
            <a:spLocks noChangeArrowheads="1"/>
          </p:cNvSpPr>
          <p:nvPr/>
        </p:nvSpPr>
        <p:spPr bwMode="auto">
          <a:xfrm>
            <a:off x="971550" y="2420938"/>
            <a:ext cx="1152525" cy="504825"/>
          </a:xfrm>
          <a:prstGeom prst="rect">
            <a:avLst/>
          </a:prstGeom>
          <a:noFill/>
          <a:ln w="9525">
            <a:solidFill>
              <a:schemeClr val="tx1"/>
            </a:solidFill>
            <a:miter lim="800000"/>
            <a:headEnd/>
            <a:tailEnd/>
          </a:ln>
        </p:spPr>
        <p:txBody>
          <a:bodyPr wrap="none" anchor="ctr"/>
          <a:lstStyle/>
          <a:p>
            <a:pPr algn="ctr"/>
            <a:r>
              <a:rPr lang="zh-TW" altLang="en-US" smtClean="0"/>
              <a:t>手机</a:t>
            </a:r>
            <a:r>
              <a:rPr lang="en-US" altLang="zh-TW" smtClean="0"/>
              <a:t>A</a:t>
            </a:r>
            <a:endParaRPr lang="en-US" altLang="zh-TW"/>
          </a:p>
        </p:txBody>
      </p:sp>
      <p:sp>
        <p:nvSpPr>
          <p:cNvPr id="7" name="AutoShape 5"/>
          <p:cNvSpPr>
            <a:spLocks noChangeArrowheads="1"/>
          </p:cNvSpPr>
          <p:nvPr/>
        </p:nvSpPr>
        <p:spPr bwMode="auto">
          <a:xfrm>
            <a:off x="1835150" y="3357563"/>
            <a:ext cx="1079500" cy="431800"/>
          </a:xfrm>
          <a:prstGeom prst="flowChartProcess">
            <a:avLst/>
          </a:prstGeom>
          <a:noFill/>
          <a:ln w="9525">
            <a:solidFill>
              <a:schemeClr val="tx1"/>
            </a:solidFill>
            <a:miter lim="800000"/>
            <a:headEnd/>
            <a:tailEnd/>
          </a:ln>
        </p:spPr>
        <p:txBody>
          <a:bodyPr wrap="none" anchor="ctr"/>
          <a:lstStyle/>
          <a:p>
            <a:pPr algn="ctr"/>
            <a:r>
              <a:rPr lang="zh-TW" altLang="en-US"/>
              <a:t>主板</a:t>
            </a:r>
            <a:r>
              <a:rPr lang="en-US" altLang="zh-TW"/>
              <a:t>A</a:t>
            </a:r>
          </a:p>
        </p:txBody>
      </p:sp>
      <p:sp>
        <p:nvSpPr>
          <p:cNvPr id="8" name="AutoShape 8"/>
          <p:cNvSpPr>
            <a:spLocks noChangeArrowheads="1"/>
          </p:cNvSpPr>
          <p:nvPr/>
        </p:nvSpPr>
        <p:spPr bwMode="auto">
          <a:xfrm>
            <a:off x="1835150" y="3933825"/>
            <a:ext cx="1079500" cy="431800"/>
          </a:xfrm>
          <a:prstGeom prst="flowChartProcess">
            <a:avLst/>
          </a:prstGeom>
          <a:noFill/>
          <a:ln w="9525">
            <a:solidFill>
              <a:schemeClr val="tx1"/>
            </a:solidFill>
            <a:miter lim="800000"/>
            <a:headEnd/>
            <a:tailEnd/>
          </a:ln>
        </p:spPr>
        <p:txBody>
          <a:bodyPr wrap="none" anchor="ctr"/>
          <a:lstStyle/>
          <a:p>
            <a:pPr algn="ctr"/>
            <a:r>
              <a:rPr lang="zh-TW" altLang="en-US"/>
              <a:t>屏幕</a:t>
            </a:r>
            <a:r>
              <a:rPr lang="en-US" altLang="zh-TW"/>
              <a:t>A</a:t>
            </a:r>
          </a:p>
        </p:txBody>
      </p:sp>
      <p:sp>
        <p:nvSpPr>
          <p:cNvPr id="9" name="AutoShape 9"/>
          <p:cNvSpPr>
            <a:spLocks noChangeArrowheads="1"/>
          </p:cNvSpPr>
          <p:nvPr/>
        </p:nvSpPr>
        <p:spPr bwMode="auto">
          <a:xfrm>
            <a:off x="1835150" y="4508500"/>
            <a:ext cx="1079500" cy="431800"/>
          </a:xfrm>
          <a:prstGeom prst="flowChartProcess">
            <a:avLst/>
          </a:prstGeom>
          <a:noFill/>
          <a:ln w="9525">
            <a:solidFill>
              <a:schemeClr val="tx1"/>
            </a:solidFill>
            <a:miter lim="800000"/>
            <a:headEnd/>
            <a:tailEnd/>
          </a:ln>
        </p:spPr>
        <p:txBody>
          <a:bodyPr wrap="none" anchor="ctr"/>
          <a:lstStyle/>
          <a:p>
            <a:pPr algn="ctr"/>
            <a:r>
              <a:rPr lang="zh-TW" altLang="en-US" smtClean="0"/>
              <a:t>机壳</a:t>
            </a:r>
            <a:r>
              <a:rPr lang="en-US" altLang="zh-TW" smtClean="0"/>
              <a:t>A</a:t>
            </a:r>
            <a:endParaRPr lang="en-US" altLang="zh-TW"/>
          </a:p>
        </p:txBody>
      </p:sp>
      <p:sp>
        <p:nvSpPr>
          <p:cNvPr id="10" name="AutoShape 10"/>
          <p:cNvSpPr>
            <a:spLocks noChangeArrowheads="1"/>
          </p:cNvSpPr>
          <p:nvPr/>
        </p:nvSpPr>
        <p:spPr bwMode="auto">
          <a:xfrm>
            <a:off x="1835150" y="5084763"/>
            <a:ext cx="1079500" cy="431800"/>
          </a:xfrm>
          <a:prstGeom prst="flowChartProcess">
            <a:avLst/>
          </a:prstGeom>
          <a:noFill/>
          <a:ln w="9525">
            <a:solidFill>
              <a:schemeClr val="tx1"/>
            </a:solidFill>
            <a:miter lim="800000"/>
            <a:headEnd/>
            <a:tailEnd/>
          </a:ln>
        </p:spPr>
        <p:txBody>
          <a:bodyPr wrap="none" anchor="ctr"/>
          <a:lstStyle/>
          <a:p>
            <a:pPr algn="ctr"/>
            <a:r>
              <a:rPr lang="zh-TW" altLang="en-US" smtClean="0"/>
              <a:t>按钮</a:t>
            </a:r>
            <a:r>
              <a:rPr lang="en-US" altLang="zh-TW" smtClean="0"/>
              <a:t>A</a:t>
            </a:r>
            <a:endParaRPr lang="en-US" altLang="zh-TW"/>
          </a:p>
        </p:txBody>
      </p:sp>
      <p:cxnSp>
        <p:nvCxnSpPr>
          <p:cNvPr id="11" name="AutoShape 11"/>
          <p:cNvCxnSpPr>
            <a:cxnSpLocks noChangeShapeType="1"/>
            <a:stCxn id="6" idx="2"/>
            <a:endCxn id="7" idx="1"/>
          </p:cNvCxnSpPr>
          <p:nvPr/>
        </p:nvCxnSpPr>
        <p:spPr bwMode="auto">
          <a:xfrm rot="16200000" flipH="1">
            <a:off x="1367632" y="3105944"/>
            <a:ext cx="647700" cy="287337"/>
          </a:xfrm>
          <a:prstGeom prst="bentConnector2">
            <a:avLst/>
          </a:prstGeom>
          <a:noFill/>
          <a:ln w="9525">
            <a:solidFill>
              <a:schemeClr val="tx1"/>
            </a:solidFill>
            <a:miter lim="800000"/>
            <a:headEnd/>
            <a:tailEnd/>
          </a:ln>
        </p:spPr>
      </p:cxnSp>
      <p:cxnSp>
        <p:nvCxnSpPr>
          <p:cNvPr id="12" name="AutoShape 13"/>
          <p:cNvCxnSpPr>
            <a:cxnSpLocks noChangeShapeType="1"/>
            <a:stCxn id="6" idx="2"/>
            <a:endCxn id="8" idx="1"/>
          </p:cNvCxnSpPr>
          <p:nvPr/>
        </p:nvCxnSpPr>
        <p:spPr bwMode="auto">
          <a:xfrm rot="16200000" flipH="1">
            <a:off x="1079501" y="3394075"/>
            <a:ext cx="1223962" cy="287337"/>
          </a:xfrm>
          <a:prstGeom prst="bentConnector2">
            <a:avLst/>
          </a:prstGeom>
          <a:noFill/>
          <a:ln w="9525">
            <a:solidFill>
              <a:schemeClr val="tx1"/>
            </a:solidFill>
            <a:miter lim="800000"/>
            <a:headEnd/>
            <a:tailEnd/>
          </a:ln>
        </p:spPr>
      </p:cxnSp>
      <p:cxnSp>
        <p:nvCxnSpPr>
          <p:cNvPr id="13" name="AutoShape 14"/>
          <p:cNvCxnSpPr>
            <a:cxnSpLocks noChangeShapeType="1"/>
            <a:stCxn id="6" idx="2"/>
            <a:endCxn id="9" idx="1"/>
          </p:cNvCxnSpPr>
          <p:nvPr/>
        </p:nvCxnSpPr>
        <p:spPr bwMode="auto">
          <a:xfrm rot="16200000" flipH="1">
            <a:off x="792163" y="3681413"/>
            <a:ext cx="1798637" cy="287337"/>
          </a:xfrm>
          <a:prstGeom prst="bentConnector2">
            <a:avLst/>
          </a:prstGeom>
          <a:noFill/>
          <a:ln w="9525">
            <a:solidFill>
              <a:schemeClr val="tx1"/>
            </a:solidFill>
            <a:miter lim="800000"/>
            <a:headEnd/>
            <a:tailEnd/>
          </a:ln>
        </p:spPr>
      </p:cxnSp>
      <p:cxnSp>
        <p:nvCxnSpPr>
          <p:cNvPr id="14" name="AutoShape 15"/>
          <p:cNvCxnSpPr>
            <a:cxnSpLocks noChangeShapeType="1"/>
            <a:stCxn id="6" idx="2"/>
            <a:endCxn id="10" idx="1"/>
          </p:cNvCxnSpPr>
          <p:nvPr/>
        </p:nvCxnSpPr>
        <p:spPr bwMode="auto">
          <a:xfrm rot="16200000" flipH="1">
            <a:off x="504032" y="3969544"/>
            <a:ext cx="2374900" cy="287337"/>
          </a:xfrm>
          <a:prstGeom prst="bentConnector2">
            <a:avLst/>
          </a:prstGeom>
          <a:noFill/>
          <a:ln w="9525">
            <a:solidFill>
              <a:schemeClr val="tx1"/>
            </a:solidFill>
            <a:miter lim="800000"/>
            <a:headEnd/>
            <a:tailEnd/>
          </a:ln>
        </p:spPr>
      </p:cxnSp>
      <p:grpSp>
        <p:nvGrpSpPr>
          <p:cNvPr id="15" name="Group 29"/>
          <p:cNvGrpSpPr>
            <a:grpSpLocks/>
          </p:cNvGrpSpPr>
          <p:nvPr/>
        </p:nvGrpSpPr>
        <p:grpSpPr bwMode="auto">
          <a:xfrm>
            <a:off x="4572000" y="1700213"/>
            <a:ext cx="4248150" cy="1728787"/>
            <a:chOff x="2880" y="1071"/>
            <a:chExt cx="2676" cy="1089"/>
          </a:xfrm>
        </p:grpSpPr>
        <p:sp>
          <p:nvSpPr>
            <p:cNvPr id="16" name="Text Box 16"/>
            <p:cNvSpPr txBox="1">
              <a:spLocks noChangeArrowheads="1"/>
            </p:cNvSpPr>
            <p:nvPr/>
          </p:nvSpPr>
          <p:spPr bwMode="auto">
            <a:xfrm>
              <a:off x="2880" y="1071"/>
              <a:ext cx="2676" cy="750"/>
            </a:xfrm>
            <a:prstGeom prst="rect">
              <a:avLst/>
            </a:prstGeom>
            <a:noFill/>
            <a:ln w="9525">
              <a:noFill/>
              <a:miter lim="800000"/>
              <a:headEnd/>
              <a:tailEnd/>
            </a:ln>
          </p:spPr>
          <p:txBody>
            <a:bodyPr>
              <a:spAutoFit/>
            </a:bodyPr>
            <a:lstStyle/>
            <a:p>
              <a:r>
                <a:rPr lang="zh-TW" altLang="en-US" smtClean="0">
                  <a:solidFill>
                    <a:srgbClr val="000099"/>
                  </a:solidFill>
                </a:rPr>
                <a:t>如果按钮</a:t>
              </a:r>
              <a:r>
                <a:rPr lang="en-US" altLang="zh-TW" smtClean="0">
                  <a:solidFill>
                    <a:srgbClr val="000099"/>
                  </a:solidFill>
                </a:rPr>
                <a:t>A</a:t>
              </a:r>
              <a:r>
                <a:rPr lang="zh-TW" altLang="en-US" smtClean="0">
                  <a:solidFill>
                    <a:srgbClr val="000099"/>
                  </a:solidFill>
                </a:rPr>
                <a:t>和按钮</a:t>
              </a:r>
              <a:r>
                <a:rPr lang="en-US" altLang="zh-TW" smtClean="0">
                  <a:solidFill>
                    <a:srgbClr val="000099"/>
                  </a:solidFill>
                </a:rPr>
                <a:t>B</a:t>
              </a:r>
              <a:r>
                <a:rPr lang="zh-CN" altLang="en-US" smtClean="0">
                  <a:solidFill>
                    <a:srgbClr val="000099"/>
                  </a:solidFill>
                </a:rPr>
                <a:t>除了制造厂商不同，其他功能、规格全都相同。任何地方都可以相互替代。那么便可以将他们二者设为双向全局替代关系。</a:t>
              </a:r>
              <a:endParaRPr lang="zh-TW" altLang="en-US" dirty="0">
                <a:solidFill>
                  <a:srgbClr val="000099"/>
                </a:solidFill>
              </a:endParaRPr>
            </a:p>
          </p:txBody>
        </p:sp>
        <p:grpSp>
          <p:nvGrpSpPr>
            <p:cNvPr id="17" name="Group 28"/>
            <p:cNvGrpSpPr>
              <a:grpSpLocks/>
            </p:cNvGrpSpPr>
            <p:nvPr/>
          </p:nvGrpSpPr>
          <p:grpSpPr bwMode="auto">
            <a:xfrm>
              <a:off x="2925" y="1858"/>
              <a:ext cx="2404" cy="302"/>
              <a:chOff x="2925" y="1858"/>
              <a:chExt cx="2404" cy="302"/>
            </a:xfrm>
          </p:grpSpPr>
          <p:sp>
            <p:nvSpPr>
              <p:cNvPr id="18" name="AutoShape 17"/>
              <p:cNvSpPr>
                <a:spLocks noChangeArrowheads="1"/>
              </p:cNvSpPr>
              <p:nvPr/>
            </p:nvSpPr>
            <p:spPr bwMode="auto">
              <a:xfrm>
                <a:off x="2925" y="1888"/>
                <a:ext cx="680" cy="272"/>
              </a:xfrm>
              <a:prstGeom prst="flowChartProcess">
                <a:avLst/>
              </a:prstGeom>
              <a:noFill/>
              <a:ln w="9525">
                <a:solidFill>
                  <a:schemeClr val="tx1"/>
                </a:solidFill>
                <a:miter lim="800000"/>
                <a:headEnd/>
                <a:tailEnd/>
              </a:ln>
            </p:spPr>
            <p:txBody>
              <a:bodyPr wrap="none" anchor="ctr"/>
              <a:lstStyle/>
              <a:p>
                <a:pPr algn="ctr"/>
                <a:r>
                  <a:rPr lang="zh-TW" altLang="en-US" smtClean="0"/>
                  <a:t>按钮</a:t>
                </a:r>
                <a:r>
                  <a:rPr lang="en-US" altLang="zh-TW" smtClean="0"/>
                  <a:t>A</a:t>
                </a:r>
                <a:endParaRPr lang="en-US" altLang="zh-TW"/>
              </a:p>
            </p:txBody>
          </p:sp>
          <p:sp>
            <p:nvSpPr>
              <p:cNvPr id="19" name="AutoShape 18"/>
              <p:cNvSpPr>
                <a:spLocks noChangeArrowheads="1"/>
              </p:cNvSpPr>
              <p:nvPr/>
            </p:nvSpPr>
            <p:spPr bwMode="auto">
              <a:xfrm>
                <a:off x="4649" y="1888"/>
                <a:ext cx="680" cy="272"/>
              </a:xfrm>
              <a:prstGeom prst="flowChartProcess">
                <a:avLst/>
              </a:prstGeom>
              <a:noFill/>
              <a:ln w="9525">
                <a:solidFill>
                  <a:schemeClr val="tx1"/>
                </a:solidFill>
                <a:miter lim="800000"/>
                <a:headEnd/>
                <a:tailEnd/>
              </a:ln>
            </p:spPr>
            <p:txBody>
              <a:bodyPr wrap="none" anchor="ctr"/>
              <a:lstStyle/>
              <a:p>
                <a:pPr algn="ctr"/>
                <a:r>
                  <a:rPr lang="zh-TW" altLang="en-US" smtClean="0"/>
                  <a:t>按钮</a:t>
                </a:r>
                <a:r>
                  <a:rPr lang="en-US" altLang="zh-TW" smtClean="0"/>
                  <a:t>B</a:t>
                </a:r>
                <a:endParaRPr lang="en-US" altLang="zh-TW"/>
              </a:p>
            </p:txBody>
          </p:sp>
          <p:cxnSp>
            <p:nvCxnSpPr>
              <p:cNvPr id="20" name="AutoShape 19"/>
              <p:cNvCxnSpPr>
                <a:cxnSpLocks noChangeShapeType="1"/>
                <a:stCxn id="18" idx="3"/>
                <a:endCxn id="19" idx="1"/>
              </p:cNvCxnSpPr>
              <p:nvPr/>
            </p:nvCxnSpPr>
            <p:spPr bwMode="auto">
              <a:xfrm>
                <a:off x="3605" y="2024"/>
                <a:ext cx="1044" cy="0"/>
              </a:xfrm>
              <a:prstGeom prst="straightConnector1">
                <a:avLst/>
              </a:prstGeom>
              <a:noFill/>
              <a:ln w="9525">
                <a:solidFill>
                  <a:schemeClr val="accent2"/>
                </a:solidFill>
                <a:round/>
                <a:headEnd type="triangle" w="med" len="med"/>
                <a:tailEnd type="triangle" w="med" len="med"/>
              </a:ln>
            </p:spPr>
          </p:cxnSp>
          <p:sp>
            <p:nvSpPr>
              <p:cNvPr id="21" name="Text Box 20"/>
              <p:cNvSpPr txBox="1">
                <a:spLocks noChangeArrowheads="1"/>
              </p:cNvSpPr>
              <p:nvPr/>
            </p:nvSpPr>
            <p:spPr bwMode="auto">
              <a:xfrm>
                <a:off x="3821" y="1858"/>
                <a:ext cx="692" cy="173"/>
              </a:xfrm>
              <a:prstGeom prst="rect">
                <a:avLst/>
              </a:prstGeom>
              <a:noFill/>
              <a:ln w="9525">
                <a:noFill/>
                <a:miter lim="800000"/>
                <a:headEnd/>
                <a:tailEnd/>
              </a:ln>
            </p:spPr>
            <p:txBody>
              <a:bodyPr wrap="none">
                <a:spAutoFit/>
              </a:bodyPr>
              <a:lstStyle/>
              <a:p>
                <a:r>
                  <a:rPr lang="zh-CN" altLang="en-US" sz="1200" smtClean="0">
                    <a:solidFill>
                      <a:schemeClr val="accent2"/>
                    </a:solidFill>
                  </a:rPr>
                  <a:t>双向全局替代</a:t>
                </a:r>
                <a:endParaRPr lang="zh-TW" altLang="en-US" sz="1200">
                  <a:solidFill>
                    <a:schemeClr val="accent2"/>
                  </a:solidFill>
                </a:endParaRPr>
              </a:p>
            </p:txBody>
          </p:sp>
        </p:grpSp>
      </p:grpSp>
      <p:grpSp>
        <p:nvGrpSpPr>
          <p:cNvPr id="22" name="Group 30"/>
          <p:cNvGrpSpPr>
            <a:grpSpLocks/>
          </p:cNvGrpSpPr>
          <p:nvPr/>
        </p:nvGrpSpPr>
        <p:grpSpPr bwMode="auto">
          <a:xfrm>
            <a:off x="4624388" y="3521075"/>
            <a:ext cx="4195762" cy="2068513"/>
            <a:chOff x="2913" y="2218"/>
            <a:chExt cx="2643" cy="1303"/>
          </a:xfrm>
        </p:grpSpPr>
        <p:sp>
          <p:nvSpPr>
            <p:cNvPr id="23" name="Text Box 21"/>
            <p:cNvSpPr txBox="1">
              <a:spLocks noChangeArrowheads="1"/>
            </p:cNvSpPr>
            <p:nvPr/>
          </p:nvSpPr>
          <p:spPr bwMode="auto">
            <a:xfrm>
              <a:off x="2913" y="2218"/>
              <a:ext cx="2643" cy="923"/>
            </a:xfrm>
            <a:prstGeom prst="rect">
              <a:avLst/>
            </a:prstGeom>
            <a:noFill/>
            <a:ln w="9525">
              <a:noFill/>
              <a:miter lim="800000"/>
              <a:headEnd/>
              <a:tailEnd/>
            </a:ln>
          </p:spPr>
          <p:txBody>
            <a:bodyPr>
              <a:spAutoFit/>
            </a:bodyPr>
            <a:lstStyle/>
            <a:p>
              <a:r>
                <a:rPr lang="zh-CN" altLang="en-US" smtClean="0">
                  <a:solidFill>
                    <a:srgbClr val="000099"/>
                  </a:solidFill>
                </a:rPr>
                <a:t>比如规定了要尽量使用按钮</a:t>
              </a:r>
              <a:r>
                <a:rPr lang="en-US" altLang="zh-TW" smtClean="0">
                  <a:solidFill>
                    <a:srgbClr val="000099"/>
                  </a:solidFill>
                </a:rPr>
                <a:t>A</a:t>
              </a:r>
              <a:r>
                <a:rPr lang="zh-CN" altLang="en-US" smtClean="0">
                  <a:solidFill>
                    <a:srgbClr val="000099"/>
                  </a:solidFill>
                </a:rPr>
                <a:t>，在特殊的情况下才会使用按钮</a:t>
              </a:r>
              <a:r>
                <a:rPr lang="en-US" altLang="zh-TW" smtClean="0">
                  <a:solidFill>
                    <a:srgbClr val="000099"/>
                  </a:solidFill>
                </a:rPr>
                <a:t>B</a:t>
              </a:r>
              <a:r>
                <a:rPr lang="zh-CN" altLang="en-US" smtClean="0">
                  <a:solidFill>
                    <a:srgbClr val="000099"/>
                  </a:solidFill>
                </a:rPr>
                <a:t>，不会出现使用按钮</a:t>
              </a:r>
              <a:r>
                <a:rPr lang="en-US" altLang="zh-TW" smtClean="0">
                  <a:solidFill>
                    <a:srgbClr val="000099"/>
                  </a:solidFill>
                </a:rPr>
                <a:t>A</a:t>
              </a:r>
              <a:r>
                <a:rPr lang="zh-TW" altLang="en-US" smtClean="0">
                  <a:solidFill>
                    <a:srgbClr val="000099"/>
                  </a:solidFill>
                </a:rPr>
                <a:t>替代按钮</a:t>
              </a:r>
              <a:r>
                <a:rPr lang="en-US" altLang="zh-TW" smtClean="0">
                  <a:solidFill>
                    <a:srgbClr val="000099"/>
                  </a:solidFill>
                </a:rPr>
                <a:t>B</a:t>
              </a:r>
              <a:r>
                <a:rPr lang="zh-CN" altLang="en-US" smtClean="0">
                  <a:solidFill>
                    <a:srgbClr val="000099"/>
                  </a:solidFill>
                </a:rPr>
                <a:t>的情况。这时候可以将按钮</a:t>
              </a:r>
              <a:r>
                <a:rPr lang="en-US" altLang="zh-TW" smtClean="0">
                  <a:solidFill>
                    <a:srgbClr val="000099"/>
                  </a:solidFill>
                </a:rPr>
                <a:t>A</a:t>
              </a:r>
              <a:r>
                <a:rPr lang="zh-TW" altLang="en-US" smtClean="0">
                  <a:solidFill>
                    <a:srgbClr val="000099"/>
                  </a:solidFill>
                </a:rPr>
                <a:t>和按钮</a:t>
              </a:r>
              <a:r>
                <a:rPr lang="en-US" altLang="zh-TW" smtClean="0">
                  <a:solidFill>
                    <a:srgbClr val="000099"/>
                  </a:solidFill>
                </a:rPr>
                <a:t>B</a:t>
              </a:r>
              <a:r>
                <a:rPr lang="zh-CN" altLang="en-US" smtClean="0">
                  <a:solidFill>
                    <a:srgbClr val="000099"/>
                  </a:solidFill>
                </a:rPr>
                <a:t>设为全局替代关系。按钮</a:t>
              </a:r>
              <a:r>
                <a:rPr lang="en-US" altLang="zh-TW" smtClean="0">
                  <a:solidFill>
                    <a:srgbClr val="000099"/>
                  </a:solidFill>
                </a:rPr>
                <a:t>B</a:t>
              </a:r>
              <a:r>
                <a:rPr lang="zh-CN" altLang="en-US" smtClean="0">
                  <a:solidFill>
                    <a:srgbClr val="000099"/>
                  </a:solidFill>
                </a:rPr>
                <a:t>全局替代按钮</a:t>
              </a:r>
              <a:r>
                <a:rPr lang="en-US" altLang="zh-TW" smtClean="0">
                  <a:solidFill>
                    <a:srgbClr val="000099"/>
                  </a:solidFill>
                </a:rPr>
                <a:t>A</a:t>
              </a:r>
              <a:r>
                <a:rPr lang="zh-TW" altLang="en-US">
                  <a:solidFill>
                    <a:srgbClr val="000099"/>
                  </a:solidFill>
                </a:rPr>
                <a:t>。</a:t>
              </a:r>
            </a:p>
          </p:txBody>
        </p:sp>
        <p:sp>
          <p:nvSpPr>
            <p:cNvPr id="24" name="AutoShape 22"/>
            <p:cNvSpPr>
              <a:spLocks noChangeArrowheads="1"/>
            </p:cNvSpPr>
            <p:nvPr/>
          </p:nvSpPr>
          <p:spPr bwMode="auto">
            <a:xfrm>
              <a:off x="2971" y="3249"/>
              <a:ext cx="680" cy="272"/>
            </a:xfrm>
            <a:prstGeom prst="flowChartProcess">
              <a:avLst/>
            </a:prstGeom>
            <a:noFill/>
            <a:ln w="9525">
              <a:solidFill>
                <a:schemeClr val="tx1"/>
              </a:solidFill>
              <a:miter lim="800000"/>
              <a:headEnd/>
              <a:tailEnd/>
            </a:ln>
          </p:spPr>
          <p:txBody>
            <a:bodyPr wrap="none" anchor="ctr"/>
            <a:lstStyle/>
            <a:p>
              <a:pPr algn="ctr"/>
              <a:r>
                <a:rPr lang="zh-TW" altLang="en-US" smtClean="0"/>
                <a:t>按钮</a:t>
              </a:r>
              <a:r>
                <a:rPr lang="en-US" altLang="zh-TW" smtClean="0"/>
                <a:t>A</a:t>
              </a:r>
              <a:endParaRPr lang="en-US" altLang="zh-TW"/>
            </a:p>
          </p:txBody>
        </p:sp>
        <p:sp>
          <p:nvSpPr>
            <p:cNvPr id="25" name="AutoShape 23"/>
            <p:cNvSpPr>
              <a:spLocks noChangeArrowheads="1"/>
            </p:cNvSpPr>
            <p:nvPr/>
          </p:nvSpPr>
          <p:spPr bwMode="auto">
            <a:xfrm>
              <a:off x="4695" y="3249"/>
              <a:ext cx="680" cy="272"/>
            </a:xfrm>
            <a:prstGeom prst="flowChartProcess">
              <a:avLst/>
            </a:prstGeom>
            <a:noFill/>
            <a:ln w="9525">
              <a:solidFill>
                <a:schemeClr val="tx1"/>
              </a:solidFill>
              <a:miter lim="800000"/>
              <a:headEnd/>
              <a:tailEnd/>
            </a:ln>
          </p:spPr>
          <p:txBody>
            <a:bodyPr wrap="none" anchor="ctr"/>
            <a:lstStyle/>
            <a:p>
              <a:pPr algn="ctr"/>
              <a:r>
                <a:rPr lang="zh-TW" altLang="en-US" smtClean="0"/>
                <a:t>按钮</a:t>
              </a:r>
              <a:r>
                <a:rPr lang="en-US" altLang="zh-TW" smtClean="0"/>
                <a:t>B</a:t>
              </a:r>
              <a:endParaRPr lang="en-US" altLang="zh-TW"/>
            </a:p>
          </p:txBody>
        </p:sp>
        <p:sp>
          <p:nvSpPr>
            <p:cNvPr id="26" name="Text Box 25"/>
            <p:cNvSpPr txBox="1">
              <a:spLocks noChangeArrowheads="1"/>
            </p:cNvSpPr>
            <p:nvPr/>
          </p:nvSpPr>
          <p:spPr bwMode="auto">
            <a:xfrm>
              <a:off x="3922" y="3219"/>
              <a:ext cx="500" cy="173"/>
            </a:xfrm>
            <a:prstGeom prst="rect">
              <a:avLst/>
            </a:prstGeom>
            <a:noFill/>
            <a:ln w="9525">
              <a:noFill/>
              <a:miter lim="800000"/>
              <a:headEnd/>
              <a:tailEnd/>
            </a:ln>
          </p:spPr>
          <p:txBody>
            <a:bodyPr wrap="none">
              <a:spAutoFit/>
            </a:bodyPr>
            <a:lstStyle/>
            <a:p>
              <a:r>
                <a:rPr lang="zh-TW" altLang="en-US" sz="1200" smtClean="0">
                  <a:solidFill>
                    <a:schemeClr val="accent2"/>
                  </a:solidFill>
                </a:rPr>
                <a:t>全局替代</a:t>
              </a:r>
              <a:endParaRPr lang="zh-TW" altLang="en-US" sz="1200">
                <a:solidFill>
                  <a:schemeClr val="accent2"/>
                </a:solidFill>
              </a:endParaRPr>
            </a:p>
          </p:txBody>
        </p:sp>
        <p:cxnSp>
          <p:nvCxnSpPr>
            <p:cNvPr id="27" name="AutoShape 26"/>
            <p:cNvCxnSpPr>
              <a:cxnSpLocks noChangeShapeType="1"/>
              <a:stCxn id="25" idx="1"/>
              <a:endCxn id="24" idx="3"/>
            </p:cNvCxnSpPr>
            <p:nvPr/>
          </p:nvCxnSpPr>
          <p:spPr bwMode="auto">
            <a:xfrm flipH="1">
              <a:off x="3651" y="3385"/>
              <a:ext cx="1044" cy="0"/>
            </a:xfrm>
            <a:prstGeom prst="straightConnector1">
              <a:avLst/>
            </a:prstGeom>
            <a:noFill/>
            <a:ln w="9525">
              <a:solidFill>
                <a:schemeClr val="accent2"/>
              </a:solidFill>
              <a:round/>
              <a:headEnd/>
              <a:tailEnd type="triangle" w="med" len="med"/>
            </a:ln>
          </p:spPr>
        </p:cxnSp>
      </p:grpSp>
      <p:sp>
        <p:nvSpPr>
          <p:cNvPr id="28" name="Text Box 27"/>
          <p:cNvSpPr txBox="1">
            <a:spLocks noChangeArrowheads="1"/>
          </p:cNvSpPr>
          <p:nvPr/>
        </p:nvSpPr>
        <p:spPr bwMode="auto">
          <a:xfrm>
            <a:off x="2268538" y="5805488"/>
            <a:ext cx="4400550" cy="366712"/>
          </a:xfrm>
          <a:prstGeom prst="rect">
            <a:avLst/>
          </a:prstGeom>
          <a:noFill/>
          <a:ln w="9525">
            <a:noFill/>
            <a:miter lim="800000"/>
            <a:headEnd/>
            <a:tailEnd/>
          </a:ln>
        </p:spPr>
        <p:txBody>
          <a:bodyPr wrap="none">
            <a:spAutoFit/>
          </a:bodyPr>
          <a:lstStyle/>
          <a:p>
            <a:r>
              <a:rPr lang="zh-CN" altLang="en-US" smtClean="0">
                <a:solidFill>
                  <a:srgbClr val="FF0000"/>
                </a:solidFill>
              </a:rPr>
              <a:t>全局替代的替代范围是整个</a:t>
            </a:r>
            <a:r>
              <a:rPr lang="en-US" altLang="zh-TW" smtClean="0">
                <a:solidFill>
                  <a:srgbClr val="FF0000"/>
                </a:solidFill>
              </a:rPr>
              <a:t>Windchill</a:t>
            </a:r>
            <a:r>
              <a:rPr lang="zh-TW" altLang="en-US" smtClean="0">
                <a:solidFill>
                  <a:srgbClr val="FF0000"/>
                </a:solidFill>
              </a:rPr>
              <a:t>系统</a:t>
            </a:r>
            <a:endParaRPr lang="zh-TW" altLang="en-US">
              <a:solidFill>
                <a:srgbClr val="FF0000"/>
              </a:solidFill>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a:t>
            </a:r>
            <a:r>
              <a:rPr lang="en-US" altLang="zh-CN" sz="3200" dirty="0" err="1" smtClean="0"/>
              <a:t>WTPart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TW" altLang="en-US" sz="2800" dirty="0" smtClean="0"/>
              <a:t>什么是全局替代？什么是特定替代？</a:t>
            </a:r>
            <a:endParaRPr lang="en-US" altLang="zh-TW" sz="2800" dirty="0" smtClean="0"/>
          </a:p>
          <a:p>
            <a:endParaRPr lang="en-US" altLang="zh-CN" sz="2600" b="1" i="1" dirty="0" smtClean="0">
              <a:solidFill>
                <a:srgbClr val="FF0000"/>
              </a:solidFill>
            </a:endParaRPr>
          </a:p>
        </p:txBody>
      </p:sp>
      <p:sp>
        <p:nvSpPr>
          <p:cNvPr id="4" name="Rectangle 3"/>
          <p:cNvSpPr txBox="1">
            <a:spLocks noChangeArrowheads="1"/>
          </p:cNvSpPr>
          <p:nvPr/>
        </p:nvSpPr>
        <p:spPr bwMode="auto">
          <a:xfrm>
            <a:off x="611188" y="1628775"/>
            <a:ext cx="3600450" cy="504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FF3300"/>
              </a:buClr>
              <a:buSzPct val="80000"/>
              <a:buFont typeface="Wingdings" pitchFamily="2" charset="2"/>
              <a:buChar char="l"/>
              <a:tabLst/>
              <a:defRPr/>
            </a:pPr>
            <a:r>
              <a:rPr kumimoji="0" lang="zh-TW" altLang="en-US" sz="2400" b="0" i="0" u="none" strike="noStrike" kern="0" cap="none" spc="0" normalizeH="0" baseline="0" noProof="0" smtClean="0">
                <a:ln>
                  <a:noFill/>
                </a:ln>
                <a:solidFill>
                  <a:schemeClr val="tx1"/>
                </a:solidFill>
                <a:effectLst/>
                <a:uLnTx/>
                <a:uFillTx/>
                <a:latin typeface="+mn-lt"/>
                <a:ea typeface="+mn-ea"/>
                <a:cs typeface="+mn-cs"/>
              </a:rPr>
              <a:t>例：一种手机的</a:t>
            </a:r>
            <a:r>
              <a:rPr kumimoji="0" lang="en-US" altLang="zh-TW" sz="2400" b="0" i="0" u="none" strike="noStrike" kern="0" cap="none" spc="0" normalizeH="0" baseline="0" noProof="0" smtClean="0">
                <a:ln>
                  <a:noFill/>
                </a:ln>
                <a:solidFill>
                  <a:schemeClr val="tx1"/>
                </a:solidFill>
                <a:effectLst/>
                <a:uLnTx/>
                <a:uFillTx/>
                <a:latin typeface="+mn-lt"/>
                <a:ea typeface="+mn-ea"/>
                <a:cs typeface="+mn-cs"/>
              </a:rPr>
              <a:t>BOM</a:t>
            </a:r>
            <a:endParaRPr kumimoji="0" lang="en-US" altLang="zh-TW" sz="2400" b="0" i="0" u="none" strike="noStrike" kern="0" cap="none" spc="0" normalizeH="0" baseline="0" noProof="0" dirty="0" smtClean="0">
              <a:ln>
                <a:noFill/>
              </a:ln>
              <a:solidFill>
                <a:schemeClr val="tx1"/>
              </a:solidFill>
              <a:effectLst/>
              <a:uLnTx/>
              <a:uFillTx/>
              <a:latin typeface="+mn-lt"/>
              <a:ea typeface="+mn-ea"/>
              <a:cs typeface="+mn-cs"/>
            </a:endParaRPr>
          </a:p>
        </p:txBody>
      </p:sp>
      <p:grpSp>
        <p:nvGrpSpPr>
          <p:cNvPr id="5" name="Group 23"/>
          <p:cNvGrpSpPr>
            <a:grpSpLocks/>
          </p:cNvGrpSpPr>
          <p:nvPr/>
        </p:nvGrpSpPr>
        <p:grpSpPr bwMode="auto">
          <a:xfrm>
            <a:off x="684213" y="2420938"/>
            <a:ext cx="1943100" cy="3095625"/>
            <a:chOff x="612" y="1525"/>
            <a:chExt cx="1224" cy="1950"/>
          </a:xfrm>
        </p:grpSpPr>
        <p:sp>
          <p:nvSpPr>
            <p:cNvPr id="6" name="Rectangle 4"/>
            <p:cNvSpPr>
              <a:spLocks noChangeArrowheads="1"/>
            </p:cNvSpPr>
            <p:nvPr/>
          </p:nvSpPr>
          <p:spPr bwMode="auto">
            <a:xfrm>
              <a:off x="612" y="1525"/>
              <a:ext cx="726" cy="318"/>
            </a:xfrm>
            <a:prstGeom prst="rect">
              <a:avLst/>
            </a:prstGeom>
            <a:noFill/>
            <a:ln w="9525">
              <a:solidFill>
                <a:schemeClr val="tx1"/>
              </a:solidFill>
              <a:miter lim="800000"/>
              <a:headEnd/>
              <a:tailEnd/>
            </a:ln>
          </p:spPr>
          <p:txBody>
            <a:bodyPr wrap="none" anchor="ctr"/>
            <a:lstStyle/>
            <a:p>
              <a:pPr algn="ctr"/>
              <a:r>
                <a:rPr lang="zh-TW" altLang="en-US" smtClean="0"/>
                <a:t>手机</a:t>
              </a:r>
              <a:r>
                <a:rPr lang="en-US" altLang="zh-TW" smtClean="0"/>
                <a:t>A</a:t>
              </a:r>
              <a:endParaRPr lang="en-US" altLang="zh-TW"/>
            </a:p>
          </p:txBody>
        </p:sp>
        <p:sp>
          <p:nvSpPr>
            <p:cNvPr id="7" name="AutoShape 5"/>
            <p:cNvSpPr>
              <a:spLocks noChangeArrowheads="1"/>
            </p:cNvSpPr>
            <p:nvPr/>
          </p:nvSpPr>
          <p:spPr bwMode="auto">
            <a:xfrm>
              <a:off x="1156" y="2115"/>
              <a:ext cx="680" cy="272"/>
            </a:xfrm>
            <a:prstGeom prst="flowChartProcess">
              <a:avLst/>
            </a:prstGeom>
            <a:noFill/>
            <a:ln w="9525">
              <a:solidFill>
                <a:schemeClr val="tx1"/>
              </a:solidFill>
              <a:miter lim="800000"/>
              <a:headEnd/>
              <a:tailEnd/>
            </a:ln>
          </p:spPr>
          <p:txBody>
            <a:bodyPr wrap="none" anchor="ctr"/>
            <a:lstStyle/>
            <a:p>
              <a:pPr algn="ctr"/>
              <a:r>
                <a:rPr lang="zh-TW" altLang="en-US"/>
                <a:t>主板</a:t>
              </a:r>
              <a:r>
                <a:rPr lang="en-US" altLang="zh-TW"/>
                <a:t>A</a:t>
              </a:r>
            </a:p>
          </p:txBody>
        </p:sp>
        <p:sp>
          <p:nvSpPr>
            <p:cNvPr id="8" name="AutoShape 6"/>
            <p:cNvSpPr>
              <a:spLocks noChangeArrowheads="1"/>
            </p:cNvSpPr>
            <p:nvPr/>
          </p:nvSpPr>
          <p:spPr bwMode="auto">
            <a:xfrm>
              <a:off x="1156" y="2478"/>
              <a:ext cx="680" cy="272"/>
            </a:xfrm>
            <a:prstGeom prst="flowChartProcess">
              <a:avLst/>
            </a:prstGeom>
            <a:noFill/>
            <a:ln w="9525">
              <a:solidFill>
                <a:schemeClr val="tx1"/>
              </a:solidFill>
              <a:miter lim="800000"/>
              <a:headEnd/>
              <a:tailEnd/>
            </a:ln>
          </p:spPr>
          <p:txBody>
            <a:bodyPr wrap="none" anchor="ctr"/>
            <a:lstStyle/>
            <a:p>
              <a:pPr algn="ctr"/>
              <a:r>
                <a:rPr lang="zh-TW" altLang="en-US"/>
                <a:t>屏幕</a:t>
              </a:r>
              <a:r>
                <a:rPr lang="en-US" altLang="zh-TW"/>
                <a:t>A</a:t>
              </a:r>
            </a:p>
          </p:txBody>
        </p:sp>
        <p:sp>
          <p:nvSpPr>
            <p:cNvPr id="9" name="AutoShape 7"/>
            <p:cNvSpPr>
              <a:spLocks noChangeArrowheads="1"/>
            </p:cNvSpPr>
            <p:nvPr/>
          </p:nvSpPr>
          <p:spPr bwMode="auto">
            <a:xfrm>
              <a:off x="1156" y="2840"/>
              <a:ext cx="680" cy="272"/>
            </a:xfrm>
            <a:prstGeom prst="flowChartProcess">
              <a:avLst/>
            </a:prstGeom>
            <a:noFill/>
            <a:ln w="9525">
              <a:solidFill>
                <a:schemeClr val="tx1"/>
              </a:solidFill>
              <a:miter lim="800000"/>
              <a:headEnd/>
              <a:tailEnd/>
            </a:ln>
          </p:spPr>
          <p:txBody>
            <a:bodyPr wrap="none" anchor="ctr"/>
            <a:lstStyle/>
            <a:p>
              <a:pPr algn="ctr"/>
              <a:r>
                <a:rPr lang="zh-TW" altLang="en-US" smtClean="0"/>
                <a:t>机壳</a:t>
              </a:r>
              <a:r>
                <a:rPr lang="en-US" altLang="zh-TW" smtClean="0"/>
                <a:t>A</a:t>
              </a:r>
              <a:endParaRPr lang="en-US" altLang="zh-TW"/>
            </a:p>
          </p:txBody>
        </p:sp>
        <p:sp>
          <p:nvSpPr>
            <p:cNvPr id="10" name="AutoShape 8"/>
            <p:cNvSpPr>
              <a:spLocks noChangeArrowheads="1"/>
            </p:cNvSpPr>
            <p:nvPr/>
          </p:nvSpPr>
          <p:spPr bwMode="auto">
            <a:xfrm>
              <a:off x="1156" y="3203"/>
              <a:ext cx="680" cy="272"/>
            </a:xfrm>
            <a:prstGeom prst="flowChartProcess">
              <a:avLst/>
            </a:prstGeom>
            <a:noFill/>
            <a:ln w="9525">
              <a:solidFill>
                <a:schemeClr val="tx1"/>
              </a:solidFill>
              <a:miter lim="800000"/>
              <a:headEnd/>
              <a:tailEnd/>
            </a:ln>
          </p:spPr>
          <p:txBody>
            <a:bodyPr wrap="none" anchor="ctr"/>
            <a:lstStyle/>
            <a:p>
              <a:pPr algn="ctr"/>
              <a:r>
                <a:rPr lang="zh-TW" altLang="en-US" smtClean="0"/>
                <a:t>按钮</a:t>
              </a:r>
              <a:r>
                <a:rPr lang="en-US" altLang="zh-TW" smtClean="0"/>
                <a:t>A</a:t>
              </a:r>
              <a:endParaRPr lang="en-US" altLang="zh-TW"/>
            </a:p>
          </p:txBody>
        </p:sp>
        <p:cxnSp>
          <p:nvCxnSpPr>
            <p:cNvPr id="11" name="AutoShape 9"/>
            <p:cNvCxnSpPr>
              <a:cxnSpLocks noChangeShapeType="1"/>
              <a:stCxn id="6" idx="2"/>
              <a:endCxn id="7" idx="1"/>
            </p:cNvCxnSpPr>
            <p:nvPr/>
          </p:nvCxnSpPr>
          <p:spPr bwMode="auto">
            <a:xfrm rot="16200000" flipH="1">
              <a:off x="862" y="1956"/>
              <a:ext cx="408" cy="181"/>
            </a:xfrm>
            <a:prstGeom prst="bentConnector2">
              <a:avLst/>
            </a:prstGeom>
            <a:noFill/>
            <a:ln w="9525">
              <a:solidFill>
                <a:schemeClr val="tx1"/>
              </a:solidFill>
              <a:miter lim="800000"/>
              <a:headEnd/>
              <a:tailEnd/>
            </a:ln>
          </p:spPr>
        </p:cxnSp>
        <p:cxnSp>
          <p:nvCxnSpPr>
            <p:cNvPr id="12" name="AutoShape 10"/>
            <p:cNvCxnSpPr>
              <a:cxnSpLocks noChangeShapeType="1"/>
              <a:stCxn id="6" idx="2"/>
              <a:endCxn id="8" idx="1"/>
            </p:cNvCxnSpPr>
            <p:nvPr/>
          </p:nvCxnSpPr>
          <p:spPr bwMode="auto">
            <a:xfrm rot="16200000" flipH="1">
              <a:off x="680" y="2138"/>
              <a:ext cx="771" cy="181"/>
            </a:xfrm>
            <a:prstGeom prst="bentConnector2">
              <a:avLst/>
            </a:prstGeom>
            <a:noFill/>
            <a:ln w="9525">
              <a:solidFill>
                <a:schemeClr val="tx1"/>
              </a:solidFill>
              <a:miter lim="800000"/>
              <a:headEnd/>
              <a:tailEnd/>
            </a:ln>
          </p:spPr>
        </p:cxnSp>
        <p:cxnSp>
          <p:nvCxnSpPr>
            <p:cNvPr id="13" name="AutoShape 11"/>
            <p:cNvCxnSpPr>
              <a:cxnSpLocks noChangeShapeType="1"/>
              <a:stCxn id="6" idx="2"/>
              <a:endCxn id="9" idx="1"/>
            </p:cNvCxnSpPr>
            <p:nvPr/>
          </p:nvCxnSpPr>
          <p:spPr bwMode="auto">
            <a:xfrm rot="16200000" flipH="1">
              <a:off x="499" y="2319"/>
              <a:ext cx="1133" cy="181"/>
            </a:xfrm>
            <a:prstGeom prst="bentConnector2">
              <a:avLst/>
            </a:prstGeom>
            <a:noFill/>
            <a:ln w="9525">
              <a:solidFill>
                <a:schemeClr val="tx1"/>
              </a:solidFill>
              <a:miter lim="800000"/>
              <a:headEnd/>
              <a:tailEnd/>
            </a:ln>
          </p:spPr>
        </p:cxnSp>
        <p:cxnSp>
          <p:nvCxnSpPr>
            <p:cNvPr id="14" name="AutoShape 12"/>
            <p:cNvCxnSpPr>
              <a:cxnSpLocks noChangeShapeType="1"/>
              <a:stCxn id="6" idx="2"/>
              <a:endCxn id="10" idx="1"/>
            </p:cNvCxnSpPr>
            <p:nvPr/>
          </p:nvCxnSpPr>
          <p:spPr bwMode="auto">
            <a:xfrm rot="16200000" flipH="1">
              <a:off x="318" y="2500"/>
              <a:ext cx="1496" cy="181"/>
            </a:xfrm>
            <a:prstGeom prst="bentConnector2">
              <a:avLst/>
            </a:prstGeom>
            <a:noFill/>
            <a:ln w="9525">
              <a:solidFill>
                <a:schemeClr val="tx1"/>
              </a:solidFill>
              <a:miter lim="800000"/>
              <a:headEnd/>
              <a:tailEnd/>
            </a:ln>
          </p:spPr>
        </p:cxnSp>
      </p:grpSp>
      <p:sp>
        <p:nvSpPr>
          <p:cNvPr id="15" name="Text Box 13"/>
          <p:cNvSpPr txBox="1">
            <a:spLocks noChangeArrowheads="1"/>
          </p:cNvSpPr>
          <p:nvPr/>
        </p:nvSpPr>
        <p:spPr bwMode="auto">
          <a:xfrm>
            <a:off x="6443663" y="1628775"/>
            <a:ext cx="2447925" cy="3970318"/>
          </a:xfrm>
          <a:prstGeom prst="rect">
            <a:avLst/>
          </a:prstGeom>
          <a:noFill/>
          <a:ln w="9525">
            <a:noFill/>
            <a:miter lim="800000"/>
            <a:headEnd/>
            <a:tailEnd/>
          </a:ln>
        </p:spPr>
        <p:txBody>
          <a:bodyPr>
            <a:spAutoFit/>
          </a:bodyPr>
          <a:lstStyle/>
          <a:p>
            <a:r>
              <a:rPr lang="zh-TW" altLang="en-US" smtClean="0">
                <a:solidFill>
                  <a:srgbClr val="000099"/>
                </a:solidFill>
              </a:rPr>
              <a:t>假定机壳</a:t>
            </a:r>
            <a:r>
              <a:rPr lang="en-US" altLang="zh-TW" smtClean="0">
                <a:solidFill>
                  <a:srgbClr val="000099"/>
                </a:solidFill>
              </a:rPr>
              <a:t>A</a:t>
            </a:r>
            <a:r>
              <a:rPr lang="zh-CN" altLang="en-US" smtClean="0">
                <a:solidFill>
                  <a:srgbClr val="000099"/>
                </a:solidFill>
              </a:rPr>
              <a:t>是白色的，机壳</a:t>
            </a:r>
            <a:r>
              <a:rPr lang="en-US" altLang="zh-TW" smtClean="0">
                <a:solidFill>
                  <a:srgbClr val="000099"/>
                </a:solidFill>
              </a:rPr>
              <a:t>B</a:t>
            </a:r>
            <a:r>
              <a:rPr lang="zh-TW" altLang="en-US" smtClean="0">
                <a:solidFill>
                  <a:srgbClr val="000099"/>
                </a:solidFill>
              </a:rPr>
              <a:t>和机壳</a:t>
            </a:r>
            <a:r>
              <a:rPr lang="en-US" altLang="zh-TW" smtClean="0">
                <a:solidFill>
                  <a:srgbClr val="000099"/>
                </a:solidFill>
              </a:rPr>
              <a:t>A</a:t>
            </a:r>
            <a:r>
              <a:rPr lang="zh-CN" altLang="en-US" smtClean="0">
                <a:solidFill>
                  <a:srgbClr val="000099"/>
                </a:solidFill>
              </a:rPr>
              <a:t>只在颜色上不同，是黑色。手机</a:t>
            </a:r>
            <a:r>
              <a:rPr lang="en-US" altLang="zh-TW" smtClean="0">
                <a:solidFill>
                  <a:srgbClr val="000099"/>
                </a:solidFill>
              </a:rPr>
              <a:t>A</a:t>
            </a:r>
            <a:r>
              <a:rPr lang="zh-CN" altLang="en-US" smtClean="0">
                <a:solidFill>
                  <a:srgbClr val="000099"/>
                </a:solidFill>
              </a:rPr>
              <a:t>虽然默认定为使用白色机壳（机壳</a:t>
            </a:r>
            <a:r>
              <a:rPr lang="en-US" altLang="zh-TW" smtClean="0">
                <a:solidFill>
                  <a:srgbClr val="000099"/>
                </a:solidFill>
              </a:rPr>
              <a:t>A</a:t>
            </a:r>
            <a:r>
              <a:rPr lang="zh-CN" altLang="en-US" smtClean="0">
                <a:solidFill>
                  <a:srgbClr val="000099"/>
                </a:solidFill>
              </a:rPr>
              <a:t>），但也有黑色机壳的版本（机壳</a:t>
            </a:r>
            <a:r>
              <a:rPr lang="en-US" altLang="zh-TW" smtClean="0">
                <a:solidFill>
                  <a:srgbClr val="000099"/>
                </a:solidFill>
              </a:rPr>
              <a:t>B)</a:t>
            </a:r>
            <a:r>
              <a:rPr lang="zh-TW" altLang="en-US" smtClean="0">
                <a:solidFill>
                  <a:srgbClr val="000099"/>
                </a:solidFill>
              </a:rPr>
              <a:t>。而且有一种手机</a:t>
            </a:r>
            <a:r>
              <a:rPr lang="en-US" altLang="zh-TW" smtClean="0">
                <a:solidFill>
                  <a:srgbClr val="000099"/>
                </a:solidFill>
              </a:rPr>
              <a:t>B</a:t>
            </a:r>
            <a:r>
              <a:rPr lang="zh-CN" altLang="en-US" smtClean="0">
                <a:solidFill>
                  <a:srgbClr val="000099"/>
                </a:solidFill>
              </a:rPr>
              <a:t>也可以使用这种机壳。但只可以使用白色（机壳</a:t>
            </a:r>
            <a:r>
              <a:rPr lang="en-US" altLang="zh-TW" smtClean="0">
                <a:solidFill>
                  <a:srgbClr val="000099"/>
                </a:solidFill>
              </a:rPr>
              <a:t>A</a:t>
            </a:r>
            <a:r>
              <a:rPr lang="zh-CN" altLang="en-US" smtClean="0">
                <a:solidFill>
                  <a:srgbClr val="000099"/>
                </a:solidFill>
              </a:rPr>
              <a:t>）。那么设置机壳</a:t>
            </a:r>
            <a:r>
              <a:rPr lang="en-US" altLang="zh-TW" smtClean="0">
                <a:solidFill>
                  <a:srgbClr val="000099"/>
                </a:solidFill>
              </a:rPr>
              <a:t>A</a:t>
            </a:r>
            <a:r>
              <a:rPr lang="zh-TW" altLang="en-US" smtClean="0">
                <a:solidFill>
                  <a:srgbClr val="000099"/>
                </a:solidFill>
              </a:rPr>
              <a:t>跟机壳</a:t>
            </a:r>
            <a:r>
              <a:rPr lang="en-US" altLang="zh-TW" smtClean="0">
                <a:solidFill>
                  <a:srgbClr val="000099"/>
                </a:solidFill>
              </a:rPr>
              <a:t>B</a:t>
            </a:r>
            <a:r>
              <a:rPr lang="zh-CN" altLang="en-US" smtClean="0">
                <a:solidFill>
                  <a:srgbClr val="000099"/>
                </a:solidFill>
              </a:rPr>
              <a:t>为全局替代关系就会出现问题。这时候应该设置特定替代。</a:t>
            </a:r>
            <a:endParaRPr lang="zh-TW" altLang="en-US">
              <a:solidFill>
                <a:srgbClr val="000099"/>
              </a:solidFill>
            </a:endParaRPr>
          </a:p>
        </p:txBody>
      </p:sp>
      <p:grpSp>
        <p:nvGrpSpPr>
          <p:cNvPr id="16" name="Group 24"/>
          <p:cNvGrpSpPr>
            <a:grpSpLocks/>
          </p:cNvGrpSpPr>
          <p:nvPr/>
        </p:nvGrpSpPr>
        <p:grpSpPr bwMode="auto">
          <a:xfrm>
            <a:off x="4211638" y="2420938"/>
            <a:ext cx="1943100" cy="3095625"/>
            <a:chOff x="612" y="1525"/>
            <a:chExt cx="1224" cy="1950"/>
          </a:xfrm>
        </p:grpSpPr>
        <p:sp>
          <p:nvSpPr>
            <p:cNvPr id="17" name="Rectangle 25"/>
            <p:cNvSpPr>
              <a:spLocks noChangeArrowheads="1"/>
            </p:cNvSpPr>
            <p:nvPr/>
          </p:nvSpPr>
          <p:spPr bwMode="auto">
            <a:xfrm>
              <a:off x="612" y="1525"/>
              <a:ext cx="726" cy="318"/>
            </a:xfrm>
            <a:prstGeom prst="rect">
              <a:avLst/>
            </a:prstGeom>
            <a:noFill/>
            <a:ln w="9525">
              <a:solidFill>
                <a:schemeClr val="tx1"/>
              </a:solidFill>
              <a:miter lim="800000"/>
              <a:headEnd/>
              <a:tailEnd/>
            </a:ln>
          </p:spPr>
          <p:txBody>
            <a:bodyPr wrap="none" anchor="ctr"/>
            <a:lstStyle/>
            <a:p>
              <a:pPr algn="ctr"/>
              <a:r>
                <a:rPr lang="zh-TW" altLang="en-US" smtClean="0"/>
                <a:t>手机</a:t>
              </a:r>
              <a:r>
                <a:rPr lang="en-US" altLang="zh-TW" smtClean="0"/>
                <a:t>B</a:t>
              </a:r>
              <a:endParaRPr lang="en-US" altLang="zh-TW"/>
            </a:p>
          </p:txBody>
        </p:sp>
        <p:sp>
          <p:nvSpPr>
            <p:cNvPr id="18" name="AutoShape 26"/>
            <p:cNvSpPr>
              <a:spLocks noChangeArrowheads="1"/>
            </p:cNvSpPr>
            <p:nvPr/>
          </p:nvSpPr>
          <p:spPr bwMode="auto">
            <a:xfrm>
              <a:off x="1156" y="2115"/>
              <a:ext cx="680" cy="272"/>
            </a:xfrm>
            <a:prstGeom prst="flowChartProcess">
              <a:avLst/>
            </a:prstGeom>
            <a:noFill/>
            <a:ln w="9525">
              <a:solidFill>
                <a:schemeClr val="tx1"/>
              </a:solidFill>
              <a:miter lim="800000"/>
              <a:headEnd/>
              <a:tailEnd/>
            </a:ln>
          </p:spPr>
          <p:txBody>
            <a:bodyPr wrap="none" anchor="ctr"/>
            <a:lstStyle/>
            <a:p>
              <a:pPr algn="ctr"/>
              <a:r>
                <a:rPr lang="zh-TW" altLang="en-US"/>
                <a:t>主板</a:t>
              </a:r>
              <a:r>
                <a:rPr lang="en-US" altLang="zh-TW"/>
                <a:t>G</a:t>
              </a:r>
            </a:p>
          </p:txBody>
        </p:sp>
        <p:sp>
          <p:nvSpPr>
            <p:cNvPr id="19" name="AutoShape 27"/>
            <p:cNvSpPr>
              <a:spLocks noChangeArrowheads="1"/>
            </p:cNvSpPr>
            <p:nvPr/>
          </p:nvSpPr>
          <p:spPr bwMode="auto">
            <a:xfrm>
              <a:off x="1156" y="2478"/>
              <a:ext cx="680" cy="272"/>
            </a:xfrm>
            <a:prstGeom prst="flowChartProcess">
              <a:avLst/>
            </a:prstGeom>
            <a:noFill/>
            <a:ln w="9525">
              <a:solidFill>
                <a:schemeClr val="tx1"/>
              </a:solidFill>
              <a:miter lim="800000"/>
              <a:headEnd/>
              <a:tailEnd/>
            </a:ln>
          </p:spPr>
          <p:txBody>
            <a:bodyPr wrap="none" anchor="ctr"/>
            <a:lstStyle/>
            <a:p>
              <a:pPr algn="ctr"/>
              <a:r>
                <a:rPr lang="zh-TW" altLang="en-US"/>
                <a:t>屏幕</a:t>
              </a:r>
              <a:r>
                <a:rPr lang="en-US" altLang="zh-TW"/>
                <a:t>D</a:t>
              </a:r>
            </a:p>
          </p:txBody>
        </p:sp>
        <p:sp>
          <p:nvSpPr>
            <p:cNvPr id="20" name="AutoShape 28"/>
            <p:cNvSpPr>
              <a:spLocks noChangeArrowheads="1"/>
            </p:cNvSpPr>
            <p:nvPr/>
          </p:nvSpPr>
          <p:spPr bwMode="auto">
            <a:xfrm>
              <a:off x="1156" y="2840"/>
              <a:ext cx="680" cy="272"/>
            </a:xfrm>
            <a:prstGeom prst="flowChartProcess">
              <a:avLst/>
            </a:prstGeom>
            <a:noFill/>
            <a:ln w="9525">
              <a:solidFill>
                <a:schemeClr val="tx1"/>
              </a:solidFill>
              <a:miter lim="800000"/>
              <a:headEnd/>
              <a:tailEnd/>
            </a:ln>
          </p:spPr>
          <p:txBody>
            <a:bodyPr wrap="none" anchor="ctr"/>
            <a:lstStyle/>
            <a:p>
              <a:pPr algn="ctr"/>
              <a:r>
                <a:rPr lang="zh-TW" altLang="en-US" smtClean="0"/>
                <a:t>机壳</a:t>
              </a:r>
              <a:r>
                <a:rPr lang="en-US" altLang="zh-TW" smtClean="0"/>
                <a:t>A</a:t>
              </a:r>
              <a:endParaRPr lang="en-US" altLang="zh-TW"/>
            </a:p>
          </p:txBody>
        </p:sp>
        <p:sp>
          <p:nvSpPr>
            <p:cNvPr id="21" name="AutoShape 29"/>
            <p:cNvSpPr>
              <a:spLocks noChangeArrowheads="1"/>
            </p:cNvSpPr>
            <p:nvPr/>
          </p:nvSpPr>
          <p:spPr bwMode="auto">
            <a:xfrm>
              <a:off x="1156" y="3203"/>
              <a:ext cx="680" cy="272"/>
            </a:xfrm>
            <a:prstGeom prst="flowChartProcess">
              <a:avLst/>
            </a:prstGeom>
            <a:noFill/>
            <a:ln w="9525">
              <a:solidFill>
                <a:schemeClr val="tx1"/>
              </a:solidFill>
              <a:miter lim="800000"/>
              <a:headEnd/>
              <a:tailEnd/>
            </a:ln>
          </p:spPr>
          <p:txBody>
            <a:bodyPr wrap="none" anchor="ctr"/>
            <a:lstStyle/>
            <a:p>
              <a:pPr algn="ctr"/>
              <a:r>
                <a:rPr lang="zh-TW" altLang="en-US" smtClean="0"/>
                <a:t>按钮</a:t>
              </a:r>
              <a:r>
                <a:rPr lang="en-US" altLang="zh-TW" smtClean="0"/>
                <a:t>E</a:t>
              </a:r>
              <a:endParaRPr lang="en-US" altLang="zh-TW"/>
            </a:p>
          </p:txBody>
        </p:sp>
        <p:cxnSp>
          <p:nvCxnSpPr>
            <p:cNvPr id="22" name="AutoShape 30"/>
            <p:cNvCxnSpPr>
              <a:cxnSpLocks noChangeShapeType="1"/>
              <a:stCxn id="17" idx="2"/>
              <a:endCxn id="18" idx="1"/>
            </p:cNvCxnSpPr>
            <p:nvPr/>
          </p:nvCxnSpPr>
          <p:spPr bwMode="auto">
            <a:xfrm rot="16200000" flipH="1">
              <a:off x="862" y="1956"/>
              <a:ext cx="408" cy="181"/>
            </a:xfrm>
            <a:prstGeom prst="bentConnector2">
              <a:avLst/>
            </a:prstGeom>
            <a:noFill/>
            <a:ln w="9525">
              <a:solidFill>
                <a:schemeClr val="tx1"/>
              </a:solidFill>
              <a:miter lim="800000"/>
              <a:headEnd/>
              <a:tailEnd/>
            </a:ln>
          </p:spPr>
        </p:cxnSp>
        <p:cxnSp>
          <p:nvCxnSpPr>
            <p:cNvPr id="23" name="AutoShape 31"/>
            <p:cNvCxnSpPr>
              <a:cxnSpLocks noChangeShapeType="1"/>
              <a:stCxn id="17" idx="2"/>
              <a:endCxn id="19" idx="1"/>
            </p:cNvCxnSpPr>
            <p:nvPr/>
          </p:nvCxnSpPr>
          <p:spPr bwMode="auto">
            <a:xfrm rot="16200000" flipH="1">
              <a:off x="680" y="2138"/>
              <a:ext cx="771" cy="181"/>
            </a:xfrm>
            <a:prstGeom prst="bentConnector2">
              <a:avLst/>
            </a:prstGeom>
            <a:noFill/>
            <a:ln w="9525">
              <a:solidFill>
                <a:schemeClr val="tx1"/>
              </a:solidFill>
              <a:miter lim="800000"/>
              <a:headEnd/>
              <a:tailEnd/>
            </a:ln>
          </p:spPr>
        </p:cxnSp>
        <p:cxnSp>
          <p:nvCxnSpPr>
            <p:cNvPr id="24" name="AutoShape 32"/>
            <p:cNvCxnSpPr>
              <a:cxnSpLocks noChangeShapeType="1"/>
              <a:stCxn id="17" idx="2"/>
              <a:endCxn id="20" idx="1"/>
            </p:cNvCxnSpPr>
            <p:nvPr/>
          </p:nvCxnSpPr>
          <p:spPr bwMode="auto">
            <a:xfrm rot="16200000" flipH="1">
              <a:off x="499" y="2319"/>
              <a:ext cx="1133" cy="181"/>
            </a:xfrm>
            <a:prstGeom prst="bentConnector2">
              <a:avLst/>
            </a:prstGeom>
            <a:noFill/>
            <a:ln w="9525">
              <a:solidFill>
                <a:schemeClr val="tx1"/>
              </a:solidFill>
              <a:miter lim="800000"/>
              <a:headEnd/>
              <a:tailEnd/>
            </a:ln>
          </p:spPr>
        </p:cxnSp>
        <p:cxnSp>
          <p:nvCxnSpPr>
            <p:cNvPr id="25" name="AutoShape 33"/>
            <p:cNvCxnSpPr>
              <a:cxnSpLocks noChangeShapeType="1"/>
              <a:stCxn id="17" idx="2"/>
              <a:endCxn id="21" idx="1"/>
            </p:cNvCxnSpPr>
            <p:nvPr/>
          </p:nvCxnSpPr>
          <p:spPr bwMode="auto">
            <a:xfrm rot="16200000" flipH="1">
              <a:off x="318" y="2500"/>
              <a:ext cx="1496" cy="181"/>
            </a:xfrm>
            <a:prstGeom prst="bentConnector2">
              <a:avLst/>
            </a:prstGeom>
            <a:noFill/>
            <a:ln w="9525">
              <a:solidFill>
                <a:schemeClr val="tx1"/>
              </a:solidFill>
              <a:miter lim="800000"/>
              <a:headEnd/>
              <a:tailEnd/>
            </a:ln>
          </p:spPr>
        </p:cxnSp>
      </p:grpSp>
      <p:grpSp>
        <p:nvGrpSpPr>
          <p:cNvPr id="26" name="Group 36"/>
          <p:cNvGrpSpPr>
            <a:grpSpLocks/>
          </p:cNvGrpSpPr>
          <p:nvPr/>
        </p:nvGrpSpPr>
        <p:grpSpPr bwMode="auto">
          <a:xfrm>
            <a:off x="2627313" y="4437063"/>
            <a:ext cx="2016125" cy="503237"/>
            <a:chOff x="1655" y="2795"/>
            <a:chExt cx="1270" cy="317"/>
          </a:xfrm>
        </p:grpSpPr>
        <p:sp>
          <p:nvSpPr>
            <p:cNvPr id="27" name="Text Box 35"/>
            <p:cNvSpPr txBox="1">
              <a:spLocks noChangeArrowheads="1"/>
            </p:cNvSpPr>
            <p:nvPr/>
          </p:nvSpPr>
          <p:spPr bwMode="auto">
            <a:xfrm>
              <a:off x="1700" y="2795"/>
              <a:ext cx="500" cy="173"/>
            </a:xfrm>
            <a:prstGeom prst="rect">
              <a:avLst/>
            </a:prstGeom>
            <a:noFill/>
            <a:ln w="9525">
              <a:noFill/>
              <a:miter lim="800000"/>
              <a:headEnd/>
              <a:tailEnd/>
            </a:ln>
          </p:spPr>
          <p:txBody>
            <a:bodyPr wrap="none">
              <a:spAutoFit/>
            </a:bodyPr>
            <a:lstStyle/>
            <a:p>
              <a:r>
                <a:rPr lang="zh-TW" altLang="en-US" sz="1200">
                  <a:solidFill>
                    <a:schemeClr val="accent2"/>
                  </a:solidFill>
                </a:rPr>
                <a:t>特定替代</a:t>
              </a:r>
            </a:p>
          </p:txBody>
        </p:sp>
        <p:sp>
          <p:nvSpPr>
            <p:cNvPr id="28" name="AutoShape 15"/>
            <p:cNvSpPr>
              <a:spLocks noChangeArrowheads="1"/>
            </p:cNvSpPr>
            <p:nvPr/>
          </p:nvSpPr>
          <p:spPr bwMode="auto">
            <a:xfrm>
              <a:off x="2245" y="2840"/>
              <a:ext cx="680" cy="272"/>
            </a:xfrm>
            <a:prstGeom prst="flowChartProcess">
              <a:avLst/>
            </a:prstGeom>
            <a:noFill/>
            <a:ln w="9525">
              <a:solidFill>
                <a:schemeClr val="tx1"/>
              </a:solidFill>
              <a:miter lim="800000"/>
              <a:headEnd/>
              <a:tailEnd/>
            </a:ln>
          </p:spPr>
          <p:txBody>
            <a:bodyPr wrap="none" anchor="ctr"/>
            <a:lstStyle/>
            <a:p>
              <a:pPr algn="ctr"/>
              <a:r>
                <a:rPr lang="zh-TW" altLang="en-US" smtClean="0"/>
                <a:t>机壳</a:t>
              </a:r>
              <a:r>
                <a:rPr lang="en-US" altLang="zh-TW" smtClean="0"/>
                <a:t>B</a:t>
              </a:r>
              <a:endParaRPr lang="en-US" altLang="zh-TW"/>
            </a:p>
          </p:txBody>
        </p:sp>
        <p:cxnSp>
          <p:nvCxnSpPr>
            <p:cNvPr id="29" name="AutoShape 34"/>
            <p:cNvCxnSpPr>
              <a:cxnSpLocks noChangeShapeType="1"/>
              <a:stCxn id="28" idx="1"/>
              <a:endCxn id="9" idx="3"/>
            </p:cNvCxnSpPr>
            <p:nvPr/>
          </p:nvCxnSpPr>
          <p:spPr bwMode="auto">
            <a:xfrm flipH="1">
              <a:off x="1655" y="2976"/>
              <a:ext cx="590" cy="0"/>
            </a:xfrm>
            <a:prstGeom prst="straightConnector1">
              <a:avLst/>
            </a:prstGeom>
            <a:noFill/>
            <a:ln w="9525">
              <a:solidFill>
                <a:schemeClr val="accent2"/>
              </a:solidFill>
              <a:round/>
              <a:headEnd/>
              <a:tailEnd type="triangle" w="med" len="med"/>
            </a:ln>
          </p:spPr>
        </p:cxnSp>
      </p:gr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a:t>
            </a:r>
            <a:r>
              <a:rPr lang="en-US" altLang="zh-CN" sz="3200" dirty="0" err="1" smtClean="0"/>
              <a:t>WTPart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TW" altLang="en-US" sz="2600" smtClean="0"/>
              <a:t>什么是全局替代用于，什么是特定替代用于？</a:t>
            </a:r>
            <a:endParaRPr lang="en-US" altLang="zh-CN" sz="2600" b="1" i="1" dirty="0" smtClean="0">
              <a:solidFill>
                <a:srgbClr val="FF0000"/>
              </a:solidFill>
            </a:endParaRPr>
          </a:p>
        </p:txBody>
      </p:sp>
      <p:sp>
        <p:nvSpPr>
          <p:cNvPr id="4" name="Rectangle 3"/>
          <p:cNvSpPr txBox="1">
            <a:spLocks noChangeArrowheads="1"/>
          </p:cNvSpPr>
          <p:nvPr/>
        </p:nvSpPr>
        <p:spPr bwMode="auto">
          <a:xfrm>
            <a:off x="685800" y="1698625"/>
            <a:ext cx="7772400"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FF3300"/>
              </a:buClr>
              <a:buSzPct val="80000"/>
              <a:buFont typeface="Wingdings" pitchFamily="2" charset="2"/>
              <a:buChar char="l"/>
              <a:tabLst/>
              <a:defRPr/>
            </a:pPr>
            <a:r>
              <a:rPr kumimoji="0" lang="zh-TW" altLang="en-US" sz="2400" b="0" i="0" u="none" strike="noStrike" kern="0" cap="none" spc="0" normalizeH="0" baseline="0" noProof="0" smtClean="0">
                <a:ln>
                  <a:noFill/>
                </a:ln>
                <a:solidFill>
                  <a:schemeClr val="tx1"/>
                </a:solidFill>
                <a:effectLst/>
                <a:uLnTx/>
                <a:uFillTx/>
                <a:latin typeface="+mn-lt"/>
                <a:ea typeface="+mn-ea"/>
                <a:cs typeface="+mn-cs"/>
              </a:rPr>
              <a:t>如下图，</a:t>
            </a:r>
            <a:r>
              <a:rPr kumimoji="0" lang="en-US" altLang="zh-TW" sz="2400" b="0" i="0" u="none" strike="noStrike" kern="0" cap="none" spc="0" normalizeH="0" baseline="0" noProof="0" smtClean="0">
                <a:ln>
                  <a:noFill/>
                </a:ln>
                <a:solidFill>
                  <a:schemeClr val="tx1"/>
                </a:solidFill>
                <a:effectLst/>
                <a:uLnTx/>
                <a:uFillTx/>
                <a:latin typeface="+mn-lt"/>
                <a:ea typeface="+mn-ea"/>
                <a:cs typeface="+mn-cs"/>
              </a:rPr>
              <a:t>Part A</a:t>
            </a:r>
            <a:r>
              <a:rPr kumimoji="0" lang="zh-CN" altLang="en-US" sz="2400" b="0" i="0" u="none" strike="noStrike" kern="0" cap="none" spc="0" normalizeH="0" baseline="0" noProof="0" smtClean="0">
                <a:ln>
                  <a:noFill/>
                </a:ln>
                <a:solidFill>
                  <a:schemeClr val="tx1"/>
                </a:solidFill>
                <a:effectLst/>
                <a:uLnTx/>
                <a:uFillTx/>
                <a:latin typeface="+mn-lt"/>
                <a:ea typeface="+mn-ea"/>
                <a:cs typeface="+mn-cs"/>
              </a:rPr>
              <a:t>的“全局替代”为</a:t>
            </a:r>
            <a:r>
              <a:rPr kumimoji="0" lang="en-US" altLang="zh-TW" sz="2400" b="0" i="0" u="none" strike="noStrike" kern="0" cap="none" spc="0" normalizeH="0" baseline="0" noProof="0" smtClean="0">
                <a:ln>
                  <a:noFill/>
                </a:ln>
                <a:solidFill>
                  <a:schemeClr val="tx1"/>
                </a:solidFill>
                <a:effectLst/>
                <a:uLnTx/>
                <a:uFillTx/>
                <a:latin typeface="+mn-lt"/>
                <a:ea typeface="+mn-ea"/>
                <a:cs typeface="+mn-cs"/>
              </a:rPr>
              <a:t>Part B</a:t>
            </a:r>
            <a:r>
              <a:rPr kumimoji="0" lang="zh-TW" altLang="en-US" sz="2400" b="0" i="0" u="none" strike="noStrike" kern="0" cap="none" spc="0" normalizeH="0" baseline="0" noProof="0" smtClean="0">
                <a:ln>
                  <a:noFill/>
                </a:ln>
                <a:solidFill>
                  <a:schemeClr val="tx1"/>
                </a:solidFill>
                <a:effectLst/>
                <a:uLnTx/>
                <a:uFillTx/>
                <a:latin typeface="+mn-lt"/>
                <a:ea typeface="+mn-ea"/>
                <a:cs typeface="+mn-cs"/>
              </a:rPr>
              <a:t>。而</a:t>
            </a:r>
            <a:r>
              <a:rPr kumimoji="0" lang="en-US" altLang="zh-TW" sz="2400" b="0" i="0" u="none" strike="noStrike" kern="0" cap="none" spc="0" normalizeH="0" baseline="0" noProof="0" smtClean="0">
                <a:ln>
                  <a:noFill/>
                </a:ln>
                <a:solidFill>
                  <a:schemeClr val="tx1"/>
                </a:solidFill>
                <a:effectLst/>
                <a:uLnTx/>
                <a:uFillTx/>
                <a:latin typeface="+mn-lt"/>
                <a:ea typeface="+mn-ea"/>
                <a:cs typeface="+mn-cs"/>
              </a:rPr>
              <a:t>Part B</a:t>
            </a:r>
            <a:r>
              <a:rPr kumimoji="0" lang="zh-CN" altLang="en-US" sz="2400" b="0" i="0" u="none" strike="noStrike" kern="0" cap="none" spc="0" normalizeH="0" baseline="0" noProof="0" smtClean="0">
                <a:ln>
                  <a:noFill/>
                </a:ln>
                <a:solidFill>
                  <a:schemeClr val="tx1"/>
                </a:solidFill>
                <a:effectLst/>
                <a:uLnTx/>
                <a:uFillTx/>
                <a:latin typeface="+mn-lt"/>
                <a:ea typeface="+mn-ea"/>
                <a:cs typeface="+mn-cs"/>
              </a:rPr>
              <a:t>的“全局替代用于”为</a:t>
            </a:r>
            <a:r>
              <a:rPr kumimoji="0" lang="en-US" altLang="zh-TW" sz="2400" b="0" i="0" u="none" strike="noStrike" kern="0" cap="none" spc="0" normalizeH="0" baseline="0" noProof="0" smtClean="0">
                <a:ln>
                  <a:noFill/>
                </a:ln>
                <a:solidFill>
                  <a:schemeClr val="tx1"/>
                </a:solidFill>
                <a:effectLst/>
                <a:uLnTx/>
                <a:uFillTx/>
                <a:latin typeface="+mn-lt"/>
                <a:ea typeface="+mn-ea"/>
                <a:cs typeface="+mn-cs"/>
              </a:rPr>
              <a:t>Part A</a:t>
            </a:r>
            <a:r>
              <a:rPr kumimoji="0" lang="zh-TW" altLang="en-US" sz="2400" b="0" i="0" u="none" strike="noStrike" kern="0" cap="none" spc="0" normalizeH="0" baseline="0" noProof="0" smtClean="0">
                <a:ln>
                  <a:noFill/>
                </a:ln>
                <a:solidFill>
                  <a:schemeClr val="tx1"/>
                </a:solidFill>
                <a:effectLst/>
                <a:uLnTx/>
                <a:uFillTx/>
                <a:latin typeface="+mn-lt"/>
                <a:ea typeface="+mn-ea"/>
                <a:cs typeface="+mn-cs"/>
              </a:rPr>
              <a:t>。</a:t>
            </a:r>
          </a:p>
          <a:p>
            <a:pPr marL="342900" marR="0" lvl="0" indent="-342900" algn="l" defTabSz="914400" rtl="0" eaLnBrk="1" fontAlgn="base" latinLnBrk="0" hangingPunct="1">
              <a:lnSpc>
                <a:spcPct val="100000"/>
              </a:lnSpc>
              <a:spcBef>
                <a:spcPct val="20000"/>
              </a:spcBef>
              <a:spcAft>
                <a:spcPct val="0"/>
              </a:spcAft>
              <a:buClr>
                <a:srgbClr val="FF3300"/>
              </a:buClr>
              <a:buSzPct val="80000"/>
              <a:buFont typeface="Wingdings" pitchFamily="2" charset="2"/>
              <a:buChar char="l"/>
              <a:tabLst/>
              <a:defRPr/>
            </a:pPr>
            <a:endParaRPr kumimoji="0" lang="zh-TW" altLang="en-US" sz="2400" b="0"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FF3300"/>
              </a:buClr>
              <a:buSzPct val="80000"/>
              <a:buFont typeface="Wingdings" pitchFamily="2" charset="2"/>
              <a:buChar char="l"/>
              <a:tabLst/>
              <a:defRPr/>
            </a:pPr>
            <a:endParaRPr kumimoji="0" lang="zh-TW" altLang="en-US" sz="2400" b="0"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FF3300"/>
              </a:buClr>
              <a:buSzPct val="80000"/>
              <a:buFont typeface="Wingdings" pitchFamily="2" charset="2"/>
              <a:buChar char="l"/>
              <a:tabLst/>
              <a:defRPr/>
            </a:pPr>
            <a:r>
              <a:rPr kumimoji="0" lang="zh-TW" altLang="en-US" sz="2400" b="0" i="0" u="none" strike="noStrike" kern="0" cap="none" spc="0" normalizeH="0" baseline="0" noProof="0" smtClean="0">
                <a:ln>
                  <a:noFill/>
                </a:ln>
                <a:solidFill>
                  <a:schemeClr val="tx1"/>
                </a:solidFill>
                <a:effectLst/>
                <a:uLnTx/>
                <a:uFillTx/>
                <a:latin typeface="+mn-lt"/>
                <a:ea typeface="+mn-ea"/>
                <a:cs typeface="+mn-cs"/>
              </a:rPr>
              <a:t>如下图，</a:t>
            </a:r>
            <a:r>
              <a:rPr kumimoji="0" lang="en-US" altLang="zh-TW" sz="2400" b="0" i="0" u="none" strike="noStrike" kern="0" cap="none" spc="0" normalizeH="0" baseline="0" noProof="0" smtClean="0">
                <a:ln>
                  <a:noFill/>
                </a:ln>
                <a:solidFill>
                  <a:schemeClr val="tx1"/>
                </a:solidFill>
                <a:effectLst/>
                <a:uLnTx/>
                <a:uFillTx/>
                <a:latin typeface="+mn-lt"/>
                <a:ea typeface="+mn-ea"/>
                <a:cs typeface="+mn-cs"/>
              </a:rPr>
              <a:t>Part A</a:t>
            </a:r>
            <a:r>
              <a:rPr kumimoji="0" lang="zh-CN" altLang="en-US" sz="2400" b="0" i="0" u="none" strike="noStrike" kern="0" cap="none" spc="0" normalizeH="0" baseline="0" noProof="0" smtClean="0">
                <a:ln>
                  <a:noFill/>
                </a:ln>
                <a:solidFill>
                  <a:schemeClr val="tx1"/>
                </a:solidFill>
                <a:effectLst/>
                <a:uLnTx/>
                <a:uFillTx/>
                <a:latin typeface="+mn-lt"/>
                <a:ea typeface="+mn-ea"/>
                <a:cs typeface="+mn-cs"/>
              </a:rPr>
              <a:t>的“特定替代”为</a:t>
            </a:r>
            <a:r>
              <a:rPr kumimoji="0" lang="en-US" altLang="zh-TW" sz="2400" b="0" i="0" u="none" strike="noStrike" kern="0" cap="none" spc="0" normalizeH="0" baseline="0" noProof="0" smtClean="0">
                <a:ln>
                  <a:noFill/>
                </a:ln>
                <a:solidFill>
                  <a:schemeClr val="tx1"/>
                </a:solidFill>
                <a:effectLst/>
                <a:uLnTx/>
                <a:uFillTx/>
                <a:latin typeface="+mn-lt"/>
                <a:ea typeface="+mn-ea"/>
                <a:cs typeface="+mn-cs"/>
              </a:rPr>
              <a:t>Part B</a:t>
            </a:r>
            <a:r>
              <a:rPr kumimoji="0" lang="zh-TW" altLang="en-US" sz="2400" b="0" i="0" u="none" strike="noStrike" kern="0" cap="none" spc="0" normalizeH="0" baseline="0" noProof="0" smtClean="0">
                <a:ln>
                  <a:noFill/>
                </a:ln>
                <a:solidFill>
                  <a:schemeClr val="tx1"/>
                </a:solidFill>
                <a:effectLst/>
                <a:uLnTx/>
                <a:uFillTx/>
                <a:latin typeface="+mn-lt"/>
                <a:ea typeface="+mn-ea"/>
                <a:cs typeface="+mn-cs"/>
              </a:rPr>
              <a:t>。而</a:t>
            </a:r>
            <a:r>
              <a:rPr kumimoji="0" lang="en-US" altLang="zh-TW" sz="2400" b="0" i="0" u="none" strike="noStrike" kern="0" cap="none" spc="0" normalizeH="0" baseline="0" noProof="0" smtClean="0">
                <a:ln>
                  <a:noFill/>
                </a:ln>
                <a:solidFill>
                  <a:schemeClr val="tx1"/>
                </a:solidFill>
                <a:effectLst/>
                <a:uLnTx/>
                <a:uFillTx/>
                <a:latin typeface="+mn-lt"/>
                <a:ea typeface="+mn-ea"/>
                <a:cs typeface="+mn-cs"/>
              </a:rPr>
              <a:t>Part B</a:t>
            </a:r>
            <a:r>
              <a:rPr kumimoji="0" lang="zh-CN" altLang="en-US" sz="2400" b="0" i="0" u="none" strike="noStrike" kern="0" cap="none" spc="0" normalizeH="0" baseline="0" noProof="0" smtClean="0">
                <a:ln>
                  <a:noFill/>
                </a:ln>
                <a:solidFill>
                  <a:schemeClr val="tx1"/>
                </a:solidFill>
                <a:effectLst/>
                <a:uLnTx/>
                <a:uFillTx/>
                <a:latin typeface="+mn-lt"/>
                <a:ea typeface="+mn-ea"/>
                <a:cs typeface="+mn-cs"/>
              </a:rPr>
              <a:t>的“特定替代用于”为</a:t>
            </a:r>
            <a:r>
              <a:rPr kumimoji="0" lang="en-US" altLang="zh-TW" sz="2400" b="0" i="0" u="none" strike="noStrike" kern="0" cap="none" spc="0" normalizeH="0" baseline="0" noProof="0" smtClean="0">
                <a:ln>
                  <a:noFill/>
                </a:ln>
                <a:solidFill>
                  <a:schemeClr val="tx1"/>
                </a:solidFill>
                <a:effectLst/>
                <a:uLnTx/>
                <a:uFillTx/>
                <a:latin typeface="+mn-lt"/>
                <a:ea typeface="+mn-ea"/>
                <a:cs typeface="+mn-cs"/>
              </a:rPr>
              <a:t>Part A.</a:t>
            </a:r>
          </a:p>
          <a:p>
            <a:pPr marL="342900" marR="0" lvl="0" indent="-342900" algn="l" defTabSz="914400" rtl="0" eaLnBrk="1" fontAlgn="base" latinLnBrk="0" hangingPunct="1">
              <a:lnSpc>
                <a:spcPct val="100000"/>
              </a:lnSpc>
              <a:spcBef>
                <a:spcPct val="20000"/>
              </a:spcBef>
              <a:spcAft>
                <a:spcPct val="0"/>
              </a:spcAft>
              <a:buClr>
                <a:srgbClr val="FF3300"/>
              </a:buClr>
              <a:buSzPct val="80000"/>
              <a:buFontTx/>
              <a:buNone/>
              <a:tabLst/>
              <a:defRPr/>
            </a:pPr>
            <a:endParaRPr kumimoji="0" lang="en-US" altLang="zh-TW" sz="24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5" name="AutoShape 4"/>
          <p:cNvSpPr>
            <a:spLocks noChangeArrowheads="1"/>
          </p:cNvSpPr>
          <p:nvPr/>
        </p:nvSpPr>
        <p:spPr bwMode="auto">
          <a:xfrm>
            <a:off x="2484438" y="2852738"/>
            <a:ext cx="1079500" cy="431800"/>
          </a:xfrm>
          <a:prstGeom prst="flowChartProcess">
            <a:avLst/>
          </a:prstGeom>
          <a:noFill/>
          <a:ln w="9525">
            <a:solidFill>
              <a:schemeClr val="tx1"/>
            </a:solidFill>
            <a:miter lim="800000"/>
            <a:headEnd/>
            <a:tailEnd/>
          </a:ln>
        </p:spPr>
        <p:txBody>
          <a:bodyPr wrap="none" anchor="ctr"/>
          <a:lstStyle/>
          <a:p>
            <a:pPr algn="ctr"/>
            <a:r>
              <a:rPr lang="en-US" altLang="zh-TW"/>
              <a:t>Part A</a:t>
            </a:r>
          </a:p>
        </p:txBody>
      </p:sp>
      <p:sp>
        <p:nvSpPr>
          <p:cNvPr id="6" name="AutoShape 5"/>
          <p:cNvSpPr>
            <a:spLocks noChangeArrowheads="1"/>
          </p:cNvSpPr>
          <p:nvPr/>
        </p:nvSpPr>
        <p:spPr bwMode="auto">
          <a:xfrm>
            <a:off x="5221288" y="2852738"/>
            <a:ext cx="1079500" cy="431800"/>
          </a:xfrm>
          <a:prstGeom prst="flowChartProcess">
            <a:avLst/>
          </a:prstGeom>
          <a:noFill/>
          <a:ln w="9525">
            <a:solidFill>
              <a:schemeClr val="tx1"/>
            </a:solidFill>
            <a:miter lim="800000"/>
            <a:headEnd/>
            <a:tailEnd/>
          </a:ln>
        </p:spPr>
        <p:txBody>
          <a:bodyPr wrap="none" anchor="ctr"/>
          <a:lstStyle/>
          <a:p>
            <a:pPr algn="ctr"/>
            <a:r>
              <a:rPr lang="en-US" altLang="zh-TW"/>
              <a:t>Part B</a:t>
            </a:r>
          </a:p>
        </p:txBody>
      </p:sp>
      <p:sp>
        <p:nvSpPr>
          <p:cNvPr id="7" name="Text Box 6"/>
          <p:cNvSpPr txBox="1">
            <a:spLocks noChangeArrowheads="1"/>
          </p:cNvSpPr>
          <p:nvPr/>
        </p:nvSpPr>
        <p:spPr bwMode="auto">
          <a:xfrm>
            <a:off x="3994150" y="2805113"/>
            <a:ext cx="793750" cy="274637"/>
          </a:xfrm>
          <a:prstGeom prst="rect">
            <a:avLst/>
          </a:prstGeom>
          <a:noFill/>
          <a:ln w="9525">
            <a:noFill/>
            <a:miter lim="800000"/>
            <a:headEnd/>
            <a:tailEnd/>
          </a:ln>
        </p:spPr>
        <p:txBody>
          <a:bodyPr wrap="none">
            <a:spAutoFit/>
          </a:bodyPr>
          <a:lstStyle/>
          <a:p>
            <a:r>
              <a:rPr lang="zh-TW" altLang="en-US" sz="1200" smtClean="0">
                <a:solidFill>
                  <a:schemeClr val="accent2"/>
                </a:solidFill>
              </a:rPr>
              <a:t>全局替代</a:t>
            </a:r>
            <a:endParaRPr lang="zh-TW" altLang="en-US" sz="1200">
              <a:solidFill>
                <a:schemeClr val="accent2"/>
              </a:solidFill>
            </a:endParaRPr>
          </a:p>
        </p:txBody>
      </p:sp>
      <p:cxnSp>
        <p:nvCxnSpPr>
          <p:cNvPr id="8" name="AutoShape 7"/>
          <p:cNvCxnSpPr>
            <a:cxnSpLocks noChangeShapeType="1"/>
            <a:stCxn id="6" idx="1"/>
            <a:endCxn id="5" idx="3"/>
          </p:cNvCxnSpPr>
          <p:nvPr/>
        </p:nvCxnSpPr>
        <p:spPr bwMode="auto">
          <a:xfrm flipH="1">
            <a:off x="3563938" y="3068638"/>
            <a:ext cx="1657350" cy="0"/>
          </a:xfrm>
          <a:prstGeom prst="straightConnector1">
            <a:avLst/>
          </a:prstGeom>
          <a:noFill/>
          <a:ln w="9525">
            <a:solidFill>
              <a:schemeClr val="accent2"/>
            </a:solidFill>
            <a:round/>
            <a:headEnd/>
            <a:tailEnd type="triangle" w="med" len="med"/>
          </a:ln>
        </p:spPr>
      </p:cxnSp>
      <p:sp>
        <p:nvSpPr>
          <p:cNvPr id="9" name="Rectangle 9"/>
          <p:cNvSpPr>
            <a:spLocks noChangeArrowheads="1"/>
          </p:cNvSpPr>
          <p:nvPr/>
        </p:nvSpPr>
        <p:spPr bwMode="auto">
          <a:xfrm>
            <a:off x="2339975" y="4581525"/>
            <a:ext cx="1152525" cy="504825"/>
          </a:xfrm>
          <a:prstGeom prst="rect">
            <a:avLst/>
          </a:prstGeom>
          <a:noFill/>
          <a:ln w="9525">
            <a:solidFill>
              <a:schemeClr val="tx1"/>
            </a:solidFill>
            <a:miter lim="800000"/>
            <a:headEnd/>
            <a:tailEnd/>
          </a:ln>
        </p:spPr>
        <p:txBody>
          <a:bodyPr wrap="none" anchor="ctr"/>
          <a:lstStyle/>
          <a:p>
            <a:pPr algn="ctr"/>
            <a:r>
              <a:rPr lang="en-US" altLang="zh-TW"/>
              <a:t>BOM</a:t>
            </a:r>
          </a:p>
        </p:txBody>
      </p:sp>
      <p:sp>
        <p:nvSpPr>
          <p:cNvPr id="10" name="AutoShape 10"/>
          <p:cNvSpPr>
            <a:spLocks noChangeArrowheads="1"/>
          </p:cNvSpPr>
          <p:nvPr/>
        </p:nvSpPr>
        <p:spPr bwMode="auto">
          <a:xfrm>
            <a:off x="3203575" y="5518150"/>
            <a:ext cx="1079500" cy="431800"/>
          </a:xfrm>
          <a:prstGeom prst="flowChartProcess">
            <a:avLst/>
          </a:prstGeom>
          <a:noFill/>
          <a:ln w="9525">
            <a:solidFill>
              <a:schemeClr val="tx1"/>
            </a:solidFill>
            <a:miter lim="800000"/>
            <a:headEnd/>
            <a:tailEnd/>
          </a:ln>
        </p:spPr>
        <p:txBody>
          <a:bodyPr wrap="none" anchor="ctr"/>
          <a:lstStyle/>
          <a:p>
            <a:pPr algn="ctr"/>
            <a:r>
              <a:rPr lang="en-US" altLang="zh-TW"/>
              <a:t>Part A</a:t>
            </a:r>
          </a:p>
        </p:txBody>
      </p:sp>
      <p:cxnSp>
        <p:nvCxnSpPr>
          <p:cNvPr id="11" name="AutoShape 14"/>
          <p:cNvCxnSpPr>
            <a:cxnSpLocks noChangeShapeType="1"/>
            <a:stCxn id="9" idx="2"/>
            <a:endCxn id="10" idx="1"/>
          </p:cNvCxnSpPr>
          <p:nvPr/>
        </p:nvCxnSpPr>
        <p:spPr bwMode="auto">
          <a:xfrm rot="16200000" flipH="1">
            <a:off x="2736057" y="5266531"/>
            <a:ext cx="647700" cy="287337"/>
          </a:xfrm>
          <a:prstGeom prst="bentConnector2">
            <a:avLst/>
          </a:prstGeom>
          <a:noFill/>
          <a:ln w="9525">
            <a:solidFill>
              <a:schemeClr val="tx1"/>
            </a:solidFill>
            <a:miter lim="800000"/>
            <a:headEnd/>
            <a:tailEnd/>
          </a:ln>
        </p:spPr>
      </p:cxnSp>
      <p:sp>
        <p:nvSpPr>
          <p:cNvPr id="12" name="AutoShape 18"/>
          <p:cNvSpPr>
            <a:spLocks noChangeArrowheads="1"/>
          </p:cNvSpPr>
          <p:nvPr/>
        </p:nvSpPr>
        <p:spPr bwMode="auto">
          <a:xfrm>
            <a:off x="5291138" y="5516563"/>
            <a:ext cx="1079500" cy="431800"/>
          </a:xfrm>
          <a:prstGeom prst="flowChartProcess">
            <a:avLst/>
          </a:prstGeom>
          <a:noFill/>
          <a:ln w="9525">
            <a:solidFill>
              <a:schemeClr val="tx1"/>
            </a:solidFill>
            <a:miter lim="800000"/>
            <a:headEnd/>
            <a:tailEnd/>
          </a:ln>
        </p:spPr>
        <p:txBody>
          <a:bodyPr wrap="none" anchor="ctr"/>
          <a:lstStyle/>
          <a:p>
            <a:pPr algn="ctr"/>
            <a:r>
              <a:rPr lang="en-US" altLang="zh-TW"/>
              <a:t>Part B</a:t>
            </a:r>
          </a:p>
        </p:txBody>
      </p:sp>
      <p:cxnSp>
        <p:nvCxnSpPr>
          <p:cNvPr id="13" name="AutoShape 19"/>
          <p:cNvCxnSpPr>
            <a:cxnSpLocks noChangeShapeType="1"/>
            <a:stCxn id="12" idx="1"/>
            <a:endCxn id="10" idx="3"/>
          </p:cNvCxnSpPr>
          <p:nvPr/>
        </p:nvCxnSpPr>
        <p:spPr bwMode="auto">
          <a:xfrm flipH="1">
            <a:off x="4283075" y="5732463"/>
            <a:ext cx="1008063" cy="1587"/>
          </a:xfrm>
          <a:prstGeom prst="straightConnector1">
            <a:avLst/>
          </a:prstGeom>
          <a:noFill/>
          <a:ln w="9525">
            <a:solidFill>
              <a:schemeClr val="accent2"/>
            </a:solidFill>
            <a:round/>
            <a:headEnd/>
            <a:tailEnd type="triangle" w="med" len="med"/>
          </a:ln>
        </p:spPr>
      </p:cxnSp>
      <p:sp>
        <p:nvSpPr>
          <p:cNvPr id="14" name="Text Box 20"/>
          <p:cNvSpPr txBox="1">
            <a:spLocks noChangeArrowheads="1"/>
          </p:cNvSpPr>
          <p:nvPr/>
        </p:nvSpPr>
        <p:spPr bwMode="auto">
          <a:xfrm>
            <a:off x="4405313" y="5438775"/>
            <a:ext cx="793750" cy="274638"/>
          </a:xfrm>
          <a:prstGeom prst="rect">
            <a:avLst/>
          </a:prstGeom>
          <a:noFill/>
          <a:ln w="9525">
            <a:noFill/>
            <a:miter lim="800000"/>
            <a:headEnd/>
            <a:tailEnd/>
          </a:ln>
        </p:spPr>
        <p:txBody>
          <a:bodyPr wrap="none">
            <a:spAutoFit/>
          </a:bodyPr>
          <a:lstStyle/>
          <a:p>
            <a:r>
              <a:rPr lang="zh-TW" altLang="en-US" sz="1200">
                <a:solidFill>
                  <a:schemeClr val="accent2"/>
                </a:solidFill>
              </a:rPr>
              <a:t>特定替代</a:t>
            </a:r>
          </a:p>
        </p:txBody>
      </p:sp>
    </p:spTree>
  </p:cSld>
  <p:clrMapOvr>
    <a:masterClrMapping/>
  </p:clrMapOvr>
  <p:transition spd="med">
    <p:fade thruBlk="1"/>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pPr lvl="0">
              <a:defRPr/>
            </a:pPr>
            <a:r>
              <a:rPr lang="zh-CN" altLang="en-US" sz="3200" smtClean="0"/>
              <a:t>如何建立零件间的全局替代关联？</a:t>
            </a:r>
            <a:endParaRPr lang="zh-TW" altLang="en-US" sz="3200" dirty="0" smtClean="0"/>
          </a:p>
        </p:txBody>
      </p:sp>
      <p:sp>
        <p:nvSpPr>
          <p:cNvPr id="67" name="内容占位符 66"/>
          <p:cNvSpPr>
            <a:spLocks noGrp="1"/>
          </p:cNvSpPr>
          <p:nvPr>
            <p:ph idx="1"/>
          </p:nvPr>
        </p:nvSpPr>
        <p:spPr/>
        <p:txBody>
          <a:bodyPr/>
          <a:lstStyle/>
          <a:p>
            <a:pPr lvl="1"/>
            <a:endParaRPr lang="en-US" altLang="zh-CN" sz="2200" b="1" i="1" dirty="0" smtClean="0">
              <a:solidFill>
                <a:srgbClr val="FF0000"/>
              </a:solidFill>
            </a:endParaRPr>
          </a:p>
        </p:txBody>
      </p:sp>
      <p:pic>
        <p:nvPicPr>
          <p:cNvPr id="15" name="Picture 16"/>
          <p:cNvPicPr>
            <a:picLocks noChangeAspect="1" noChangeArrowheads="1"/>
          </p:cNvPicPr>
          <p:nvPr/>
        </p:nvPicPr>
        <p:blipFill>
          <a:blip r:embed="rId2" cstate="print"/>
          <a:srcRect/>
          <a:stretch>
            <a:fillRect/>
          </a:stretch>
        </p:blipFill>
        <p:spPr bwMode="auto">
          <a:xfrm>
            <a:off x="1692275" y="2205038"/>
            <a:ext cx="5400675" cy="4319587"/>
          </a:xfrm>
          <a:prstGeom prst="rect">
            <a:avLst/>
          </a:prstGeom>
          <a:noFill/>
          <a:ln w="9525">
            <a:noFill/>
            <a:miter lim="800000"/>
            <a:headEnd/>
            <a:tailEnd/>
          </a:ln>
        </p:spPr>
      </p:pic>
      <p:sp>
        <p:nvSpPr>
          <p:cNvPr id="16" name="Rectangle 2"/>
          <p:cNvSpPr txBox="1">
            <a:spLocks noChangeArrowheads="1"/>
          </p:cNvSpPr>
          <p:nvPr/>
        </p:nvSpPr>
        <p:spPr bwMode="auto">
          <a:xfrm>
            <a:off x="683568" y="404664"/>
            <a:ext cx="7772400" cy="762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85000"/>
              </a:lnSpc>
              <a:spcBef>
                <a:spcPct val="0"/>
              </a:spcBef>
              <a:spcAft>
                <a:spcPct val="0"/>
              </a:spcAft>
              <a:buClrTx/>
              <a:buSzTx/>
              <a:buFontTx/>
              <a:buNone/>
              <a:tabLst/>
              <a:defRPr/>
            </a:pPr>
            <a:endParaRPr kumimoji="0" lang="zh-TW" altLang="en-US" sz="3000" b="1" i="0" u="none" strike="noStrike" kern="0" cap="none" spc="0" normalizeH="0" baseline="0" noProof="0" dirty="0" smtClean="0">
              <a:ln>
                <a:noFill/>
              </a:ln>
              <a:solidFill>
                <a:schemeClr val="tx1"/>
              </a:solidFill>
              <a:effectLst/>
              <a:uLnTx/>
              <a:uFillTx/>
              <a:latin typeface="+mj-lt"/>
              <a:ea typeface="+mj-ea"/>
              <a:cs typeface="+mj-cs"/>
            </a:endParaRPr>
          </a:p>
        </p:txBody>
      </p:sp>
      <p:sp>
        <p:nvSpPr>
          <p:cNvPr id="17" name="Rectangle 3"/>
          <p:cNvSpPr txBox="1">
            <a:spLocks noChangeArrowheads="1"/>
          </p:cNvSpPr>
          <p:nvPr/>
        </p:nvSpPr>
        <p:spPr bwMode="auto">
          <a:xfrm>
            <a:off x="611188" y="1196975"/>
            <a:ext cx="7772400"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FF3300"/>
              </a:buClr>
              <a:buSzPct val="80000"/>
              <a:buFont typeface="Wingdings" pitchFamily="2" charset="2"/>
              <a:buChar char="l"/>
              <a:tabLst/>
              <a:defRPr/>
            </a:pPr>
            <a:r>
              <a:rPr kumimoji="0" lang="zh-CN" altLang="en-US" sz="2400" b="0" i="0" u="none" strike="noStrike" kern="0" cap="none" spc="0" normalizeH="0" baseline="0" noProof="0" smtClean="0">
                <a:ln>
                  <a:noFill/>
                </a:ln>
                <a:solidFill>
                  <a:schemeClr val="tx1"/>
                </a:solidFill>
                <a:effectLst/>
                <a:uLnTx/>
                <a:uFillTx/>
                <a:latin typeface="+mn-lt"/>
                <a:ea typeface="+mn-ea"/>
                <a:cs typeface="+mn-cs"/>
              </a:rPr>
              <a:t>替代关联，是在产品结构总管（</a:t>
            </a:r>
            <a:r>
              <a:rPr kumimoji="0" lang="en-US" altLang="zh-CN" sz="2400" b="0" i="0" u="none" strike="noStrike" kern="0" cap="none" spc="0" normalizeH="0" baseline="0" noProof="0" smtClean="0">
                <a:ln>
                  <a:noFill/>
                </a:ln>
                <a:solidFill>
                  <a:schemeClr val="tx1"/>
                </a:solidFill>
                <a:effectLst/>
                <a:uLnTx/>
                <a:uFillTx/>
                <a:latin typeface="+mn-lt"/>
                <a:ea typeface="+mn-ea"/>
                <a:cs typeface="+mn-cs"/>
              </a:rPr>
              <a:t>PSE</a:t>
            </a:r>
            <a:r>
              <a:rPr kumimoji="0" lang="zh-CN" altLang="en-US" sz="2400" b="0" i="0" u="none" strike="noStrike" kern="0" cap="none" spc="0" normalizeH="0" baseline="0" noProof="0" smtClean="0">
                <a:ln>
                  <a:noFill/>
                </a:ln>
                <a:solidFill>
                  <a:schemeClr val="tx1"/>
                </a:solidFill>
                <a:effectLst/>
                <a:uLnTx/>
                <a:uFillTx/>
                <a:latin typeface="+mn-lt"/>
                <a:ea typeface="+mn-ea"/>
                <a:cs typeface="+mn-cs"/>
              </a:rPr>
              <a:t>）中建立的</a:t>
            </a:r>
          </a:p>
          <a:p>
            <a:pPr marL="342900" marR="0" lvl="0" indent="-342900" algn="l" defTabSz="914400" rtl="0" eaLnBrk="1" fontAlgn="base" latinLnBrk="0" hangingPunct="1">
              <a:lnSpc>
                <a:spcPct val="100000"/>
              </a:lnSpc>
              <a:spcBef>
                <a:spcPct val="20000"/>
              </a:spcBef>
              <a:spcAft>
                <a:spcPct val="0"/>
              </a:spcAft>
              <a:buClr>
                <a:srgbClr val="FF3300"/>
              </a:buClr>
              <a:buSzPct val="80000"/>
              <a:buFont typeface="Wingdings" pitchFamily="2" charset="2"/>
              <a:buChar char="l"/>
              <a:tabLst/>
              <a:defRPr/>
            </a:pPr>
            <a:r>
              <a:rPr kumimoji="0" lang="zh-CN" altLang="en-US" sz="2400" b="0" i="0" u="none" strike="noStrike" kern="0" cap="none" spc="0" normalizeH="0" baseline="0" noProof="0" smtClean="0">
                <a:ln>
                  <a:noFill/>
                </a:ln>
                <a:solidFill>
                  <a:schemeClr val="tx1"/>
                </a:solidFill>
                <a:effectLst/>
                <a:uLnTx/>
                <a:uFillTx/>
                <a:latin typeface="+mn-lt"/>
                <a:ea typeface="+mn-ea"/>
                <a:cs typeface="+mn-cs"/>
              </a:rPr>
              <a:t>打开产品结构总管的“取代”选择卡</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18" name="Picture 5"/>
          <p:cNvPicPr>
            <a:picLocks noChangeAspect="1" noChangeArrowheads="1"/>
          </p:cNvPicPr>
          <p:nvPr/>
        </p:nvPicPr>
        <p:blipFill>
          <a:blip r:embed="rId3" cstate="print"/>
          <a:srcRect/>
          <a:stretch>
            <a:fillRect/>
          </a:stretch>
        </p:blipFill>
        <p:spPr bwMode="auto">
          <a:xfrm>
            <a:off x="1692275" y="2205038"/>
            <a:ext cx="5400675" cy="4338637"/>
          </a:xfrm>
          <a:prstGeom prst="rect">
            <a:avLst/>
          </a:prstGeom>
          <a:noFill/>
          <a:ln w="9525">
            <a:noFill/>
            <a:miter lim="800000"/>
            <a:headEnd/>
            <a:tailEnd/>
          </a:ln>
        </p:spPr>
      </p:pic>
      <p:sp>
        <p:nvSpPr>
          <p:cNvPr id="19" name="Rectangle 7"/>
          <p:cNvSpPr>
            <a:spLocks noChangeArrowheads="1"/>
          </p:cNvSpPr>
          <p:nvPr/>
        </p:nvSpPr>
        <p:spPr bwMode="auto">
          <a:xfrm>
            <a:off x="5148263" y="6165850"/>
            <a:ext cx="431800" cy="144463"/>
          </a:xfrm>
          <a:prstGeom prst="rect">
            <a:avLst/>
          </a:prstGeom>
          <a:noFill/>
          <a:ln w="25400">
            <a:solidFill>
              <a:srgbClr val="FF0000"/>
            </a:solidFill>
            <a:miter lim="800000"/>
            <a:headEnd/>
            <a:tailEnd/>
          </a:ln>
        </p:spPr>
        <p:txBody>
          <a:bodyPr wrap="none" anchor="ctr"/>
          <a:lstStyle/>
          <a:p>
            <a:endParaRPr lang="zh-CN" altLang="en-US"/>
          </a:p>
        </p:txBody>
      </p:sp>
      <p:sp>
        <p:nvSpPr>
          <p:cNvPr id="20" name="Rectangle 9"/>
          <p:cNvSpPr>
            <a:spLocks noChangeArrowheads="1"/>
          </p:cNvSpPr>
          <p:nvPr/>
        </p:nvSpPr>
        <p:spPr bwMode="auto">
          <a:xfrm>
            <a:off x="4643438" y="2997200"/>
            <a:ext cx="215900" cy="144463"/>
          </a:xfrm>
          <a:prstGeom prst="rect">
            <a:avLst/>
          </a:prstGeom>
          <a:noFill/>
          <a:ln w="25400">
            <a:solidFill>
              <a:srgbClr val="FF0000"/>
            </a:solidFill>
            <a:miter lim="800000"/>
            <a:headEnd/>
            <a:tailEnd/>
          </a:ln>
        </p:spPr>
        <p:txBody>
          <a:bodyPr wrap="none" anchor="ctr"/>
          <a:lstStyle/>
          <a:p>
            <a:endParaRPr lang="zh-CN" altLang="en-US"/>
          </a:p>
        </p:txBody>
      </p:sp>
      <p:pic>
        <p:nvPicPr>
          <p:cNvPr id="21" name="Picture 10"/>
          <p:cNvPicPr>
            <a:picLocks noChangeAspect="1" noChangeArrowheads="1"/>
          </p:cNvPicPr>
          <p:nvPr/>
        </p:nvPicPr>
        <p:blipFill>
          <a:blip r:embed="rId4" cstate="print"/>
          <a:srcRect/>
          <a:stretch>
            <a:fillRect/>
          </a:stretch>
        </p:blipFill>
        <p:spPr bwMode="auto">
          <a:xfrm>
            <a:off x="1331913" y="1125538"/>
            <a:ext cx="6192837" cy="5462587"/>
          </a:xfrm>
          <a:prstGeom prst="rect">
            <a:avLst/>
          </a:prstGeom>
          <a:noFill/>
          <a:ln w="9525">
            <a:noFill/>
            <a:miter lim="800000"/>
            <a:headEnd/>
            <a:tailEnd/>
          </a:ln>
        </p:spPr>
      </p:pic>
      <p:pic>
        <p:nvPicPr>
          <p:cNvPr id="22" name="Picture 11"/>
          <p:cNvPicPr>
            <a:picLocks noChangeAspect="1" noChangeArrowheads="1"/>
          </p:cNvPicPr>
          <p:nvPr/>
        </p:nvPicPr>
        <p:blipFill>
          <a:blip r:embed="rId5" cstate="print"/>
          <a:srcRect/>
          <a:stretch>
            <a:fillRect/>
          </a:stretch>
        </p:blipFill>
        <p:spPr bwMode="auto">
          <a:xfrm>
            <a:off x="1331913" y="1125538"/>
            <a:ext cx="6192837" cy="5461000"/>
          </a:xfrm>
          <a:prstGeom prst="rect">
            <a:avLst/>
          </a:prstGeom>
          <a:noFill/>
          <a:ln w="9525">
            <a:noFill/>
            <a:miter lim="800000"/>
            <a:headEnd/>
            <a:tailEnd/>
          </a:ln>
        </p:spPr>
      </p:pic>
      <p:sp>
        <p:nvSpPr>
          <p:cNvPr id="23" name="Rectangle 14"/>
          <p:cNvSpPr>
            <a:spLocks noChangeArrowheads="1"/>
          </p:cNvSpPr>
          <p:nvPr/>
        </p:nvSpPr>
        <p:spPr bwMode="auto">
          <a:xfrm>
            <a:off x="6227763" y="3068638"/>
            <a:ext cx="504825" cy="215900"/>
          </a:xfrm>
          <a:prstGeom prst="rect">
            <a:avLst/>
          </a:prstGeom>
          <a:noFill/>
          <a:ln w="25400">
            <a:solidFill>
              <a:srgbClr val="FF0000"/>
            </a:solidFill>
            <a:miter lim="800000"/>
            <a:headEnd/>
            <a:tailEnd/>
          </a:ln>
        </p:spPr>
        <p:txBody>
          <a:bodyPr wrap="none" anchor="ctr"/>
          <a:lstStyle/>
          <a:p>
            <a:endParaRPr lang="zh-CN" altLang="en-US"/>
          </a:p>
        </p:txBody>
      </p:sp>
      <p:sp>
        <p:nvSpPr>
          <p:cNvPr id="24" name="Rectangle 15"/>
          <p:cNvSpPr>
            <a:spLocks noChangeArrowheads="1"/>
          </p:cNvSpPr>
          <p:nvPr/>
        </p:nvSpPr>
        <p:spPr bwMode="auto">
          <a:xfrm>
            <a:off x="6372225" y="6092825"/>
            <a:ext cx="504825" cy="215900"/>
          </a:xfrm>
          <a:prstGeom prst="rect">
            <a:avLst/>
          </a:prstGeom>
          <a:noFill/>
          <a:ln w="25400">
            <a:solidFill>
              <a:srgbClr val="FF0000"/>
            </a:solidFill>
            <a:miter lim="800000"/>
            <a:headEnd/>
            <a:tailEnd/>
          </a:ln>
        </p:spPr>
        <p:txBody>
          <a:bodyPr wrap="none" anchor="ctr"/>
          <a:lstStyle/>
          <a:p>
            <a:endParaRPr lang="zh-CN" altLang="en-US"/>
          </a:p>
        </p:txBody>
      </p:sp>
      <p:pic>
        <p:nvPicPr>
          <p:cNvPr id="25" name="Picture 17"/>
          <p:cNvPicPr>
            <a:picLocks noChangeAspect="1" noChangeArrowheads="1"/>
          </p:cNvPicPr>
          <p:nvPr/>
        </p:nvPicPr>
        <p:blipFill>
          <a:blip r:embed="rId6" cstate="print"/>
          <a:srcRect/>
          <a:stretch>
            <a:fillRect/>
          </a:stretch>
        </p:blipFill>
        <p:spPr bwMode="auto">
          <a:xfrm>
            <a:off x="1763713" y="2205038"/>
            <a:ext cx="5545137" cy="4440237"/>
          </a:xfrm>
          <a:prstGeom prst="rect">
            <a:avLst/>
          </a:prstGeom>
          <a:noFill/>
          <a:ln w="9525">
            <a:noFill/>
            <a:miter lim="800000"/>
            <a:headEnd/>
            <a:tailEnd/>
          </a:ln>
        </p:spPr>
      </p:pic>
      <p:sp>
        <p:nvSpPr>
          <p:cNvPr id="26" name="Rectangle 18"/>
          <p:cNvSpPr>
            <a:spLocks noChangeArrowheads="1"/>
          </p:cNvSpPr>
          <p:nvPr/>
        </p:nvSpPr>
        <p:spPr bwMode="auto">
          <a:xfrm>
            <a:off x="5435600" y="3357563"/>
            <a:ext cx="865188" cy="215900"/>
          </a:xfrm>
          <a:prstGeom prst="rect">
            <a:avLst/>
          </a:prstGeom>
          <a:noFill/>
          <a:ln w="25400">
            <a:solidFill>
              <a:srgbClr val="FF0000"/>
            </a:solidFill>
            <a:miter lim="800000"/>
            <a:headEnd/>
            <a:tailEnd/>
          </a:ln>
        </p:spPr>
        <p:txBody>
          <a:bodyPr wrap="none" anchor="ctr"/>
          <a:lstStyle/>
          <a:p>
            <a:endParaRPr lang="zh-CN" altLang="en-US"/>
          </a:p>
        </p:txBody>
      </p:sp>
      <p:sp>
        <p:nvSpPr>
          <p:cNvPr id="27" name="AutoShape 20"/>
          <p:cNvSpPr>
            <a:spLocks noChangeArrowheads="1"/>
          </p:cNvSpPr>
          <p:nvPr/>
        </p:nvSpPr>
        <p:spPr bwMode="auto">
          <a:xfrm>
            <a:off x="3924300" y="4076700"/>
            <a:ext cx="2952750" cy="360363"/>
          </a:xfrm>
          <a:prstGeom prst="wedgeRectCallout">
            <a:avLst>
              <a:gd name="adj1" fmla="val 27042"/>
              <a:gd name="adj2" fmla="val -191852"/>
            </a:avLst>
          </a:prstGeom>
          <a:solidFill>
            <a:srgbClr val="FFFF99"/>
          </a:solidFill>
          <a:ln w="9525">
            <a:solidFill>
              <a:schemeClr val="tx1"/>
            </a:solidFill>
            <a:miter lim="800000"/>
            <a:headEnd/>
            <a:tailEnd/>
          </a:ln>
        </p:spPr>
        <p:txBody>
          <a:bodyPr/>
          <a:lstStyle/>
          <a:p>
            <a:pPr algn="ctr"/>
            <a:r>
              <a:rPr lang="zh-CN" altLang="en-US" sz="1200" smtClean="0"/>
              <a:t>如需建立双向替代，将此值改为</a:t>
            </a:r>
            <a:r>
              <a:rPr lang="en-US" altLang="zh-TW" sz="1200" smtClean="0"/>
              <a:t>true</a:t>
            </a:r>
            <a:r>
              <a:rPr lang="zh-TW" altLang="en-US" sz="1200"/>
              <a:t>即可</a:t>
            </a: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linds(horizontal)">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checkerboard(across)">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ox(in)">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xit" presetSubtype="16" fill="hold" grpId="1" nodeType="clickEffect">
                                  <p:stCondLst>
                                    <p:cond delay="0"/>
                                  </p:stCondLst>
                                  <p:childTnLst>
                                    <p:animEffect transition="out" filter="box(in)">
                                      <p:cBhvr>
                                        <p:cTn id="39" dur="500"/>
                                        <p:tgtEl>
                                          <p:spTgt spid="23"/>
                                        </p:tgtEl>
                                      </p:cBhvr>
                                    </p:animEffect>
                                    <p:set>
                                      <p:cBhvr>
                                        <p:cTn id="40" dur="1" fill="hold">
                                          <p:stCondLst>
                                            <p:cond delay="499"/>
                                          </p:stCondLst>
                                        </p:cTn>
                                        <p:tgtEl>
                                          <p:spTgt spid="23"/>
                                        </p:tgtEl>
                                        <p:attrNameLst>
                                          <p:attrName>style.visibility</p:attrName>
                                        </p:attrNameLst>
                                      </p:cBhvr>
                                      <p:to>
                                        <p:strVal val="hidden"/>
                                      </p:to>
                                    </p:set>
                                  </p:childTnLst>
                                </p:cTn>
                              </p:par>
                              <p:par>
                                <p:cTn id="41" presetID="3" presetClass="entr" presetSubtype="1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blinds(horizontal)">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22"/>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5"/>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9"/>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18"/>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0"/>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21"/>
                                        </p:tgtEl>
                                        <p:attrNameLst>
                                          <p:attrName>style.visibility</p:attrName>
                                        </p:attrNameLst>
                                      </p:cBhvr>
                                      <p:to>
                                        <p:strVal val="hidden"/>
                                      </p:to>
                                    </p:set>
                                  </p:childTnLst>
                                </p:cTn>
                              </p:par>
                              <p:par>
                                <p:cTn id="64" presetID="1" presetClass="exit" presetSubtype="0" fill="hold" grpId="2" nodeType="withEffect">
                                  <p:stCondLst>
                                    <p:cond delay="0"/>
                                  </p:stCondLst>
                                  <p:childTnLst>
                                    <p:set>
                                      <p:cBhvr>
                                        <p:cTn id="65" dur="1" fill="hold">
                                          <p:stCondLst>
                                            <p:cond delay="0"/>
                                          </p:stCondLst>
                                        </p:cTn>
                                        <p:tgtEl>
                                          <p:spTgt spid="23"/>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2"/>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24"/>
                                        </p:tgtEl>
                                        <p:attrNameLst>
                                          <p:attrName>style.visibility</p:attrName>
                                        </p:attrNameLst>
                                      </p:cBhvr>
                                      <p:to>
                                        <p:strVal val="hidden"/>
                                      </p:to>
                                    </p:set>
                                  </p:childTnLst>
                                </p:cTn>
                              </p:par>
                              <p:par>
                                <p:cTn id="70" presetID="9" presetClass="entr" presetSubtype="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blinds(horizontal)">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3" grpId="0" animBg="1"/>
      <p:bldP spid="23" grpId="1" animBg="1"/>
      <p:bldP spid="23" grpId="2" animBg="1"/>
      <p:bldP spid="24" grpId="0" animBg="1"/>
      <p:bldP spid="24" grpId="1" animBg="1"/>
      <p:bldP spid="26"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smtClean="0">
                <a:ea typeface="宋体" pitchFamily="2" charset="-122"/>
              </a:rPr>
              <a:t>Rose</a:t>
            </a:r>
            <a:r>
              <a:rPr lang="zh-CN" altLang="en-US" sz="3200" dirty="0" smtClean="0">
                <a:ea typeface="宋体" pitchFamily="2" charset="-122"/>
              </a:rPr>
              <a:t>模型使用</a:t>
            </a:r>
            <a:endParaRPr lang="zh-CN" altLang="en-US" dirty="0" smtClean="0">
              <a:ea typeface="宋体" pitchFamily="2" charset="-122"/>
            </a:endParaRPr>
          </a:p>
        </p:txBody>
      </p:sp>
      <p:sp>
        <p:nvSpPr>
          <p:cNvPr id="67" name="内容占位符 66"/>
          <p:cNvSpPr>
            <a:spLocks noGrp="1"/>
          </p:cNvSpPr>
          <p:nvPr>
            <p:ph idx="1"/>
          </p:nvPr>
        </p:nvSpPr>
        <p:spPr/>
        <p:txBody>
          <a:bodyPr/>
          <a:lstStyle/>
          <a:p>
            <a:r>
              <a:rPr lang="zh-CN" altLang="en-US" dirty="0" smtClean="0"/>
              <a:t>点击</a:t>
            </a:r>
            <a:r>
              <a:rPr lang="en-US" altLang="zh-CN" dirty="0" smtClean="0"/>
              <a:t>【</a:t>
            </a:r>
            <a:r>
              <a:rPr lang="zh-CN" altLang="en-US" dirty="0" smtClean="0"/>
              <a:t>是</a:t>
            </a:r>
            <a:r>
              <a:rPr lang="en-US" altLang="zh-CN" dirty="0" smtClean="0"/>
              <a:t>】</a:t>
            </a:r>
            <a:r>
              <a:rPr lang="zh-CN" altLang="en-US" dirty="0" smtClean="0"/>
              <a:t>，系统会加载</a:t>
            </a:r>
            <a:endParaRPr lang="en-US" altLang="zh-CN" dirty="0" smtClean="0"/>
          </a:p>
          <a:p>
            <a:endParaRPr lang="en-US" altLang="zh-CN" sz="1800" dirty="0" smtClean="0"/>
          </a:p>
          <a:p>
            <a:endParaRPr lang="en-US" altLang="zh-CN" sz="1800" dirty="0" smtClean="0"/>
          </a:p>
          <a:p>
            <a:endParaRPr lang="en-US" altLang="zh-CN" sz="1800" dirty="0" smtClean="0"/>
          </a:p>
          <a:p>
            <a:endParaRPr lang="en-US" altLang="zh-CN" sz="1800" dirty="0" smtClean="0"/>
          </a:p>
          <a:p>
            <a:r>
              <a:rPr lang="zh-CN" altLang="en-US" sz="1800" dirty="0" smtClean="0"/>
              <a:t>其中</a:t>
            </a:r>
            <a:r>
              <a:rPr lang="en-US" altLang="zh-CN" sz="1800" dirty="0" smtClean="0"/>
              <a:t>Logical View</a:t>
            </a:r>
            <a:r>
              <a:rPr lang="zh-CN" altLang="en-US" sz="1800" dirty="0" smtClean="0"/>
              <a:t>是系统核心</a:t>
            </a:r>
            <a:endParaRPr lang="en-US" altLang="zh-CN" sz="1800" dirty="0" smtClean="0"/>
          </a:p>
          <a:p>
            <a:pPr>
              <a:buNone/>
            </a:pPr>
            <a:r>
              <a:rPr lang="en-US" altLang="zh-CN" sz="1800" dirty="0" smtClean="0"/>
              <a:t>      </a:t>
            </a:r>
            <a:r>
              <a:rPr lang="zh-CN" altLang="en-US" sz="1800" dirty="0" smtClean="0"/>
              <a:t>逻辑显示，其中</a:t>
            </a:r>
            <a:r>
              <a:rPr lang="en-US" altLang="zh-CN" sz="1800" dirty="0" smtClean="0"/>
              <a:t>3rd</a:t>
            </a:r>
            <a:r>
              <a:rPr lang="zh-CN" altLang="en-US" sz="1800" dirty="0" smtClean="0"/>
              <a:t>是</a:t>
            </a:r>
            <a:r>
              <a:rPr lang="en-US" altLang="zh-CN" sz="1800" dirty="0" smtClean="0"/>
              <a:t>Windchilll</a:t>
            </a:r>
          </a:p>
          <a:p>
            <a:pPr>
              <a:buNone/>
            </a:pPr>
            <a:r>
              <a:rPr lang="en-US" altLang="zh-CN" sz="1800" dirty="0" smtClean="0"/>
              <a:t>      </a:t>
            </a:r>
            <a:r>
              <a:rPr lang="zh-CN" altLang="en-US" sz="1800" dirty="0" smtClean="0"/>
              <a:t>中使用了哪些</a:t>
            </a:r>
            <a:r>
              <a:rPr lang="en-US" altLang="zh-CN" sz="1800" dirty="0" smtClean="0"/>
              <a:t>Java</a:t>
            </a:r>
            <a:r>
              <a:rPr lang="zh-CN" altLang="en-US" sz="1800" dirty="0" smtClean="0"/>
              <a:t>技术模块、</a:t>
            </a:r>
            <a:r>
              <a:rPr lang="en-US" altLang="zh-CN" sz="1800" dirty="0" smtClean="0"/>
              <a:t>ext</a:t>
            </a:r>
          </a:p>
          <a:p>
            <a:pPr>
              <a:buNone/>
            </a:pPr>
            <a:r>
              <a:rPr lang="en-US" altLang="zh-CN" sz="1800" dirty="0" smtClean="0"/>
              <a:t>      </a:t>
            </a:r>
            <a:r>
              <a:rPr lang="zh-CN" altLang="en-US" sz="1800" dirty="0" smtClean="0"/>
              <a:t>是系统客制化扩展模型目录、</a:t>
            </a:r>
            <a:r>
              <a:rPr lang="en-US" altLang="zh-CN" sz="1800" dirty="0" err="1" smtClean="0"/>
              <a:t>wnc</a:t>
            </a:r>
            <a:r>
              <a:rPr lang="zh-CN" altLang="en-US" sz="1800" dirty="0" smtClean="0"/>
              <a:t>是</a:t>
            </a:r>
            <a:r>
              <a:rPr lang="en-US" altLang="zh-CN" sz="1800" dirty="0" err="1" smtClean="0"/>
              <a:t>Windchill</a:t>
            </a:r>
            <a:r>
              <a:rPr lang="zh-CN" altLang="en-US" sz="1800" dirty="0" smtClean="0"/>
              <a:t>核心业务逻辑组成</a:t>
            </a:r>
            <a:endParaRPr lang="en-US" altLang="zh-CN" sz="1800" dirty="0" smtClean="0"/>
          </a:p>
          <a:p>
            <a:r>
              <a:rPr lang="zh-CN" altLang="en-US" dirty="0" smtClean="0"/>
              <a:t>点击</a:t>
            </a:r>
            <a:r>
              <a:rPr lang="en-US" altLang="zh-CN" dirty="0" smtClean="0"/>
              <a:t>Save AS</a:t>
            </a:r>
            <a:r>
              <a:rPr lang="zh-CN" altLang="en-US" dirty="0" smtClean="0"/>
              <a:t>，重新命名为</a:t>
            </a:r>
            <a:r>
              <a:rPr lang="en-US" altLang="zh-CN" dirty="0" smtClean="0"/>
              <a:t>HelloWorld.mdl</a:t>
            </a:r>
            <a:r>
              <a:rPr lang="zh-CN" altLang="en-US" dirty="0" smtClean="0"/>
              <a:t>文件，弹出框选择</a:t>
            </a:r>
            <a:r>
              <a:rPr lang="en-US" altLang="zh-CN" dirty="0" smtClean="0"/>
              <a:t>No,</a:t>
            </a:r>
            <a:r>
              <a:rPr lang="zh-CN" altLang="en-US" dirty="0" smtClean="0"/>
              <a:t>环境搭建好后，即可创建模型</a:t>
            </a:r>
            <a:endParaRPr lang="en-US" altLang="zh-CN" dirty="0" smtClean="0"/>
          </a:p>
        </p:txBody>
      </p:sp>
      <p:pic>
        <p:nvPicPr>
          <p:cNvPr id="4098" name="Picture 2"/>
          <p:cNvPicPr>
            <a:picLocks noChangeAspect="1" noChangeArrowheads="1"/>
          </p:cNvPicPr>
          <p:nvPr/>
        </p:nvPicPr>
        <p:blipFill>
          <a:blip r:embed="rId2" cstate="print"/>
          <a:srcRect/>
          <a:stretch>
            <a:fillRect/>
          </a:stretch>
        </p:blipFill>
        <p:spPr bwMode="auto">
          <a:xfrm>
            <a:off x="1043608" y="1772816"/>
            <a:ext cx="2552700" cy="11430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4355976" y="1844824"/>
            <a:ext cx="1790700" cy="2124075"/>
          </a:xfrm>
          <a:prstGeom prst="rect">
            <a:avLst/>
          </a:prstGeom>
          <a:noFill/>
          <a:ln w="9525">
            <a:noFill/>
            <a:miter lim="800000"/>
            <a:headEnd/>
            <a:tailEnd/>
          </a:ln>
        </p:spPr>
      </p:pic>
    </p:spTree>
  </p:cSld>
  <p:clrMapOvr>
    <a:masterClrMapping/>
  </p:clrMapOvr>
  <p:transition spd="med">
    <p:fade thruBlk="1"/>
  </p:transition>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pPr lvl="0">
              <a:defRPr/>
            </a:pPr>
            <a:r>
              <a:rPr lang="zh-CN" altLang="en-US" sz="3200" smtClean="0"/>
              <a:t>如何建立零件间的特定替代关联？</a:t>
            </a:r>
            <a:endParaRPr lang="zh-TW" altLang="en-US" sz="3200" dirty="0" smtClean="0"/>
          </a:p>
        </p:txBody>
      </p:sp>
      <p:sp>
        <p:nvSpPr>
          <p:cNvPr id="67" name="内容占位符 66"/>
          <p:cNvSpPr>
            <a:spLocks noGrp="1"/>
          </p:cNvSpPr>
          <p:nvPr>
            <p:ph idx="1"/>
          </p:nvPr>
        </p:nvSpPr>
        <p:spPr>
          <a:xfrm>
            <a:off x="611560" y="980728"/>
            <a:ext cx="7937500" cy="4699000"/>
          </a:xfrm>
        </p:spPr>
        <p:txBody>
          <a:bodyPr/>
          <a:lstStyle/>
          <a:p>
            <a:pPr lvl="1"/>
            <a:r>
              <a:rPr lang="zh-CN" altLang="en-US" sz="2400" smtClean="0"/>
              <a:t>和全局替代类似，只是</a:t>
            </a:r>
            <a:r>
              <a:rPr lang="zh-TW" altLang="en-US" sz="2400" smtClean="0">
                <a:solidFill>
                  <a:srgbClr val="FF0000"/>
                </a:solidFill>
              </a:rPr>
              <a:t>特定</a:t>
            </a:r>
            <a:r>
              <a:rPr lang="zh-TW" altLang="en-US" sz="2400" dirty="0" smtClean="0">
                <a:solidFill>
                  <a:srgbClr val="FF0000"/>
                </a:solidFill>
              </a:rPr>
              <a:t>替代只有在有父零件的零件中才</a:t>
            </a:r>
            <a:r>
              <a:rPr lang="zh-TW" altLang="en-US" sz="2400" smtClean="0">
                <a:solidFill>
                  <a:srgbClr val="FF0000"/>
                </a:solidFill>
              </a:rPr>
              <a:t>可以添加</a:t>
            </a:r>
            <a:r>
              <a:rPr lang="zh-CN" altLang="en-US" sz="2400" smtClean="0"/>
              <a:t>（即，该零件在</a:t>
            </a:r>
            <a:r>
              <a:rPr lang="en-US" altLang="zh-TW" sz="2400" smtClean="0"/>
              <a:t>BOM</a:t>
            </a:r>
            <a:r>
              <a:rPr lang="zh-TW" altLang="en-US" sz="2400" smtClean="0"/>
              <a:t>结构中）。</a:t>
            </a:r>
            <a:endParaRPr lang="zh-TW" altLang="en-US" sz="2400" dirty="0" smtClean="0"/>
          </a:p>
          <a:p>
            <a:pPr lvl="1"/>
            <a:endParaRPr lang="en-US" altLang="zh-CN" sz="2200" b="1" i="1" dirty="0" smtClean="0">
              <a:solidFill>
                <a:srgbClr val="FF0000"/>
              </a:solidFill>
            </a:endParaRPr>
          </a:p>
        </p:txBody>
      </p:sp>
      <p:sp>
        <p:nvSpPr>
          <p:cNvPr id="4" name="Rectangle 2"/>
          <p:cNvSpPr txBox="1">
            <a:spLocks noChangeArrowheads="1"/>
          </p:cNvSpPr>
          <p:nvPr/>
        </p:nvSpPr>
        <p:spPr bwMode="auto">
          <a:xfrm>
            <a:off x="684213" y="404813"/>
            <a:ext cx="7772400" cy="762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85000"/>
              </a:lnSpc>
              <a:spcBef>
                <a:spcPct val="0"/>
              </a:spcBef>
              <a:spcAft>
                <a:spcPct val="0"/>
              </a:spcAft>
              <a:buClrTx/>
              <a:buSzTx/>
              <a:buFontTx/>
              <a:buNone/>
              <a:tabLst/>
              <a:defRPr/>
            </a:pPr>
            <a:endParaRPr kumimoji="0" lang="zh-TW" altLang="en-US" sz="3000" b="1" i="0" u="none" strike="noStrike" kern="0" cap="none" spc="0" normalizeH="0" baseline="0" noProof="0" dirty="0" smtClean="0">
              <a:ln>
                <a:noFill/>
              </a:ln>
              <a:solidFill>
                <a:schemeClr val="tx1"/>
              </a:solidFill>
              <a:effectLst/>
              <a:uLnTx/>
              <a:uFillTx/>
              <a:latin typeface="+mj-lt"/>
              <a:ea typeface="+mj-ea"/>
              <a:cs typeface="+mj-cs"/>
            </a:endParaRPr>
          </a:p>
        </p:txBody>
      </p:sp>
      <p:pic>
        <p:nvPicPr>
          <p:cNvPr id="6" name="Picture 4"/>
          <p:cNvPicPr>
            <a:picLocks noChangeAspect="1" noChangeArrowheads="1"/>
          </p:cNvPicPr>
          <p:nvPr/>
        </p:nvPicPr>
        <p:blipFill>
          <a:blip r:embed="rId2" cstate="print"/>
          <a:srcRect/>
          <a:stretch>
            <a:fillRect/>
          </a:stretch>
        </p:blipFill>
        <p:spPr bwMode="auto">
          <a:xfrm>
            <a:off x="1692275" y="1844675"/>
            <a:ext cx="5780088" cy="4775200"/>
          </a:xfrm>
          <a:prstGeom prst="rect">
            <a:avLst/>
          </a:prstGeom>
          <a:noFill/>
          <a:ln w="9525">
            <a:noFill/>
            <a:miter lim="800000"/>
            <a:headEnd/>
            <a:tailEnd/>
          </a:ln>
        </p:spPr>
      </p:pic>
      <p:sp>
        <p:nvSpPr>
          <p:cNvPr id="7" name="Rectangle 5"/>
          <p:cNvSpPr>
            <a:spLocks noChangeArrowheads="1"/>
          </p:cNvSpPr>
          <p:nvPr/>
        </p:nvSpPr>
        <p:spPr bwMode="auto">
          <a:xfrm>
            <a:off x="5219700" y="4365625"/>
            <a:ext cx="215900" cy="215900"/>
          </a:xfrm>
          <a:prstGeom prst="rect">
            <a:avLst/>
          </a:prstGeom>
          <a:noFill/>
          <a:ln w="25400">
            <a:solidFill>
              <a:srgbClr val="FF0000"/>
            </a:solidFill>
            <a:miter lim="800000"/>
            <a:headEnd/>
            <a:tailEnd/>
          </a:ln>
        </p:spPr>
        <p:txBody>
          <a:bodyPr wrap="none" anchor="ctr"/>
          <a:lstStyle/>
          <a:p>
            <a:endParaRPr lang="zh-CN" altLang="en-US"/>
          </a:p>
        </p:txBody>
      </p:sp>
      <p:pic>
        <p:nvPicPr>
          <p:cNvPr id="8" name="Picture 6"/>
          <p:cNvPicPr>
            <a:picLocks noChangeAspect="1" noChangeArrowheads="1"/>
          </p:cNvPicPr>
          <p:nvPr/>
        </p:nvPicPr>
        <p:blipFill>
          <a:blip r:embed="rId3" cstate="print"/>
          <a:srcRect/>
          <a:stretch>
            <a:fillRect/>
          </a:stretch>
        </p:blipFill>
        <p:spPr bwMode="auto">
          <a:xfrm>
            <a:off x="1692275" y="1844675"/>
            <a:ext cx="5832475" cy="4816475"/>
          </a:xfrm>
          <a:prstGeom prst="rect">
            <a:avLst/>
          </a:prstGeom>
          <a:noFill/>
          <a:ln w="9525">
            <a:noFill/>
            <a:miter lim="800000"/>
            <a:headEnd/>
            <a:tailEnd/>
          </a:ln>
        </p:spPr>
      </p:pic>
      <p:sp>
        <p:nvSpPr>
          <p:cNvPr id="9" name="AutoShape 8"/>
          <p:cNvSpPr>
            <a:spLocks noChangeArrowheads="1"/>
          </p:cNvSpPr>
          <p:nvPr/>
        </p:nvSpPr>
        <p:spPr bwMode="auto">
          <a:xfrm>
            <a:off x="323850" y="3933825"/>
            <a:ext cx="3095625" cy="2014538"/>
          </a:xfrm>
          <a:prstGeom prst="cloudCallout">
            <a:avLst>
              <a:gd name="adj1" fmla="val 26667"/>
              <a:gd name="adj2" fmla="val -82625"/>
            </a:avLst>
          </a:prstGeom>
          <a:solidFill>
            <a:srgbClr val="FFFF00"/>
          </a:solidFill>
          <a:ln w="9525">
            <a:solidFill>
              <a:schemeClr val="tx1"/>
            </a:solidFill>
            <a:round/>
            <a:headEnd/>
            <a:tailEnd/>
          </a:ln>
        </p:spPr>
        <p:txBody>
          <a:bodyPr/>
          <a:lstStyle/>
          <a:p>
            <a:pPr algn="ctr"/>
            <a:r>
              <a:rPr lang="zh-CN" altLang="en-US" smtClean="0">
                <a:solidFill>
                  <a:srgbClr val="000099"/>
                </a:solidFill>
              </a:rPr>
              <a:t>研究发现，如将</a:t>
            </a:r>
            <a:r>
              <a:rPr lang="en-US" altLang="zh-TW" smtClean="0">
                <a:solidFill>
                  <a:srgbClr val="000099"/>
                </a:solidFill>
              </a:rPr>
              <a:t>B</a:t>
            </a:r>
            <a:r>
              <a:rPr lang="zh-TW" altLang="en-US" smtClean="0">
                <a:solidFill>
                  <a:srgbClr val="000099"/>
                </a:solidFill>
              </a:rPr>
              <a:t>挂在</a:t>
            </a:r>
            <a:r>
              <a:rPr lang="en-US" altLang="zh-TW" smtClean="0">
                <a:solidFill>
                  <a:srgbClr val="000099"/>
                </a:solidFill>
              </a:rPr>
              <a:t>F</a:t>
            </a:r>
            <a:r>
              <a:rPr lang="zh-TW" altLang="en-US" dirty="0">
                <a:solidFill>
                  <a:srgbClr val="000099"/>
                </a:solidFill>
              </a:rPr>
              <a:t>零件下。</a:t>
            </a:r>
            <a:r>
              <a:rPr lang="en-US" altLang="zh-TW" dirty="0">
                <a:solidFill>
                  <a:srgbClr val="000099"/>
                </a:solidFill>
              </a:rPr>
              <a:t>F</a:t>
            </a:r>
            <a:r>
              <a:rPr lang="zh-TW" altLang="en-US" dirty="0">
                <a:solidFill>
                  <a:srgbClr val="000099"/>
                </a:solidFill>
              </a:rPr>
              <a:t>零件下</a:t>
            </a:r>
            <a:r>
              <a:rPr lang="zh-TW" altLang="en-US">
                <a:solidFill>
                  <a:srgbClr val="000099"/>
                </a:solidFill>
              </a:rPr>
              <a:t>的</a:t>
            </a:r>
            <a:r>
              <a:rPr lang="en-US" altLang="zh-TW" smtClean="0">
                <a:solidFill>
                  <a:srgbClr val="000099"/>
                </a:solidFill>
              </a:rPr>
              <a:t>BOM</a:t>
            </a:r>
            <a:r>
              <a:rPr lang="zh-TW" altLang="en-US" smtClean="0">
                <a:solidFill>
                  <a:srgbClr val="000099"/>
                </a:solidFill>
              </a:rPr>
              <a:t>结构中，</a:t>
            </a:r>
            <a:r>
              <a:rPr lang="en-US" altLang="zh-TW" smtClean="0">
                <a:solidFill>
                  <a:srgbClr val="000099"/>
                </a:solidFill>
              </a:rPr>
              <a:t>E</a:t>
            </a:r>
            <a:r>
              <a:rPr lang="zh-TW" altLang="en-US" dirty="0">
                <a:solidFill>
                  <a:srgbClr val="000099"/>
                </a:solidFill>
              </a:rPr>
              <a:t>仍然是</a:t>
            </a:r>
            <a:r>
              <a:rPr lang="en-US" altLang="zh-TW" dirty="0" err="1">
                <a:solidFill>
                  <a:srgbClr val="000099"/>
                </a:solidFill>
              </a:rPr>
              <a:t>PartC</a:t>
            </a:r>
            <a:r>
              <a:rPr lang="zh-TW" altLang="en-US" dirty="0">
                <a:solidFill>
                  <a:srgbClr val="000099"/>
                </a:solidFill>
              </a:rPr>
              <a:t>的特定替代</a:t>
            </a: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a:t>
            </a:r>
            <a:r>
              <a:rPr lang="en-US" altLang="zh-CN" sz="3200" dirty="0" err="1" smtClean="0"/>
              <a:t>WTPart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800" i="1" dirty="0" smtClean="0">
                <a:solidFill>
                  <a:srgbClr val="000099"/>
                </a:solidFill>
                <a:ea typeface="宋体" charset="-122"/>
              </a:rPr>
              <a:t>描述零件</a:t>
            </a:r>
            <a:endParaRPr lang="en-US" altLang="zh-CN" sz="2600" b="1" i="1" dirty="0" smtClean="0">
              <a:solidFill>
                <a:srgbClr val="FF0000"/>
              </a:solidFill>
            </a:endParaRPr>
          </a:p>
        </p:txBody>
      </p:sp>
      <p:pic>
        <p:nvPicPr>
          <p:cNvPr id="4" name="Picture 3"/>
          <p:cNvPicPr>
            <a:picLocks noChangeAspect="1" noChangeArrowheads="1"/>
          </p:cNvPicPr>
          <p:nvPr/>
        </p:nvPicPr>
        <p:blipFill>
          <a:blip r:embed="rId2" cstate="print"/>
          <a:srcRect/>
          <a:stretch>
            <a:fillRect/>
          </a:stretch>
        </p:blipFill>
        <p:spPr bwMode="auto">
          <a:xfrm>
            <a:off x="827583" y="1834114"/>
            <a:ext cx="7704857" cy="4586707"/>
          </a:xfrm>
          <a:prstGeom prst="rect">
            <a:avLst/>
          </a:prstGeom>
          <a:noFill/>
          <a:ln w="9525">
            <a:noFill/>
            <a:miter lim="800000"/>
            <a:headEnd/>
            <a:tailEnd/>
          </a:ln>
        </p:spPr>
      </p:pic>
    </p:spTree>
  </p:cSld>
  <p:clrMapOvr>
    <a:masterClrMapping/>
  </p:clrMapOvr>
  <p:transition spd="med">
    <p:fade thruBlk="1"/>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a:t>
            </a:r>
            <a:r>
              <a:rPr lang="en-US" altLang="zh-CN" sz="3200" dirty="0" err="1" smtClean="0"/>
              <a:t>WTPart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800" dirty="0" smtClean="0">
                <a:solidFill>
                  <a:srgbClr val="000099"/>
                </a:solidFill>
              </a:rPr>
              <a:t>零件参考</a:t>
            </a:r>
            <a:endParaRPr lang="en-US" altLang="zh-CN" sz="2800" dirty="0" smtClean="0">
              <a:solidFill>
                <a:srgbClr val="000099"/>
              </a:solidFill>
            </a:endParaRPr>
          </a:p>
          <a:p>
            <a:endParaRPr lang="en-US" altLang="zh-CN" sz="2600" b="1" i="1" dirty="0" smtClean="0">
              <a:solidFill>
                <a:srgbClr val="FF0000"/>
              </a:solidFill>
            </a:endParaRPr>
          </a:p>
        </p:txBody>
      </p:sp>
      <p:pic>
        <p:nvPicPr>
          <p:cNvPr id="5" name="Picture 3"/>
          <p:cNvPicPr>
            <a:picLocks noChangeAspect="1" noChangeArrowheads="1"/>
          </p:cNvPicPr>
          <p:nvPr/>
        </p:nvPicPr>
        <p:blipFill>
          <a:blip r:embed="rId2" cstate="print"/>
          <a:srcRect/>
          <a:stretch>
            <a:fillRect/>
          </a:stretch>
        </p:blipFill>
        <p:spPr bwMode="auto">
          <a:xfrm>
            <a:off x="971600" y="1700808"/>
            <a:ext cx="7292677" cy="4341336"/>
          </a:xfrm>
          <a:prstGeom prst="rect">
            <a:avLst/>
          </a:prstGeom>
          <a:noFill/>
          <a:ln w="9525">
            <a:noFill/>
            <a:miter lim="800000"/>
            <a:headEnd/>
            <a:tailEnd/>
          </a:ln>
        </p:spPr>
      </p:pic>
    </p:spTree>
  </p:cSld>
  <p:clrMapOvr>
    <a:masterClrMapping/>
  </p:clrMapOvr>
  <p:transition spd="med">
    <p:fade thruBlk="1"/>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200" dirty="0" err="1" smtClean="0"/>
              <a:t>Windchill</a:t>
            </a:r>
            <a:r>
              <a:rPr lang="en-US" altLang="zh-CN" sz="3200" dirty="0" smtClean="0"/>
              <a:t> </a:t>
            </a:r>
            <a:r>
              <a:rPr lang="en-US" altLang="zh-CN" sz="3200" dirty="0" err="1" smtClean="0"/>
              <a:t>WTPart</a:t>
            </a:r>
            <a:r>
              <a:rPr lang="zh-CN" altLang="en-US" sz="3200" dirty="0" smtClean="0"/>
              <a:t>客制方法介绍</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800" dirty="0" smtClean="0">
                <a:solidFill>
                  <a:srgbClr val="000099"/>
                </a:solidFill>
              </a:rPr>
              <a:t>介绍</a:t>
            </a:r>
            <a:r>
              <a:rPr lang="en-US" altLang="zh-CN" sz="2800" dirty="0" smtClean="0">
                <a:solidFill>
                  <a:srgbClr val="000099"/>
                </a:solidFill>
              </a:rPr>
              <a:t>Part</a:t>
            </a:r>
            <a:r>
              <a:rPr lang="zh-CN" altLang="en-US" sz="2800" dirty="0" smtClean="0">
                <a:solidFill>
                  <a:srgbClr val="000099"/>
                </a:solidFill>
              </a:rPr>
              <a:t>的主要客制方法</a:t>
            </a:r>
            <a:endParaRPr lang="en-US" altLang="zh-CN" sz="2800" dirty="0" smtClean="0">
              <a:solidFill>
                <a:srgbClr val="000099"/>
              </a:solidFill>
            </a:endParaRPr>
          </a:p>
          <a:p>
            <a:pPr lvl="2">
              <a:buClr>
                <a:srgbClr val="FF0000"/>
              </a:buClr>
              <a:buFont typeface="Wingdings" pitchFamily="2" charset="2"/>
              <a:buChar char="Ø"/>
            </a:pPr>
            <a:r>
              <a:rPr lang="zh-CN" altLang="en-US" sz="1900" i="1" dirty="0" smtClean="0">
                <a:solidFill>
                  <a:srgbClr val="1C12EE"/>
                </a:solidFill>
              </a:rPr>
              <a:t>理解并完成</a:t>
            </a:r>
            <a:r>
              <a:rPr lang="en-US" altLang="zh-CN" sz="1900" i="1" dirty="0" smtClean="0">
                <a:solidFill>
                  <a:srgbClr val="1C12EE"/>
                </a:solidFill>
              </a:rPr>
              <a:t>Part</a:t>
            </a:r>
            <a:r>
              <a:rPr lang="zh-CN" altLang="en-US" sz="1900" i="1" dirty="0" smtClean="0">
                <a:solidFill>
                  <a:srgbClr val="1C12EE"/>
                </a:solidFill>
              </a:rPr>
              <a:t>的创建、删除、修改、查询</a:t>
            </a:r>
          </a:p>
          <a:p>
            <a:pPr lvl="2">
              <a:buClr>
                <a:srgbClr val="FF0000"/>
              </a:buClr>
              <a:buFont typeface="Wingdings" pitchFamily="2" charset="2"/>
              <a:buChar char="Ø"/>
            </a:pPr>
            <a:r>
              <a:rPr lang="zh-CN" altLang="en-US" sz="1900" i="1" dirty="0" smtClean="0">
                <a:solidFill>
                  <a:srgbClr val="1C12EE"/>
                </a:solidFill>
              </a:rPr>
              <a:t>理解</a:t>
            </a:r>
            <a:r>
              <a:rPr lang="en-US" altLang="zh-CN" sz="1900" i="1" dirty="0" smtClean="0">
                <a:solidFill>
                  <a:srgbClr val="1C12EE"/>
                </a:solidFill>
              </a:rPr>
              <a:t>AML</a:t>
            </a:r>
            <a:r>
              <a:rPr lang="zh-CN" altLang="en-US" sz="1900" i="1" dirty="0" smtClean="0">
                <a:solidFill>
                  <a:srgbClr val="1C12EE"/>
                </a:solidFill>
              </a:rPr>
              <a:t>、</a:t>
            </a:r>
            <a:r>
              <a:rPr lang="en-US" altLang="zh-CN" sz="1900" i="1" dirty="0" smtClean="0">
                <a:solidFill>
                  <a:srgbClr val="1C12EE"/>
                </a:solidFill>
              </a:rPr>
              <a:t>AVL</a:t>
            </a:r>
            <a:r>
              <a:rPr lang="zh-CN" altLang="en-US" sz="1900" i="1" dirty="0" smtClean="0">
                <a:solidFill>
                  <a:srgbClr val="1C12EE"/>
                </a:solidFill>
              </a:rPr>
              <a:t>的创建、删除、修改、查询</a:t>
            </a:r>
          </a:p>
          <a:p>
            <a:pPr lvl="2">
              <a:buClr>
                <a:srgbClr val="FF0000"/>
              </a:buClr>
              <a:buFont typeface="Wingdings" pitchFamily="2" charset="2"/>
              <a:buChar char="Ø"/>
            </a:pPr>
            <a:r>
              <a:rPr lang="zh-CN" altLang="en-US" sz="1900" i="1" dirty="0" smtClean="0">
                <a:solidFill>
                  <a:srgbClr val="1C12EE"/>
                </a:solidFill>
              </a:rPr>
              <a:t>创建</a:t>
            </a:r>
            <a:r>
              <a:rPr lang="en-US" altLang="zh-CN" sz="1900" i="1" dirty="0" smtClean="0">
                <a:solidFill>
                  <a:srgbClr val="1C12EE"/>
                </a:solidFill>
              </a:rPr>
              <a:t>AML</a:t>
            </a:r>
            <a:r>
              <a:rPr lang="zh-CN" altLang="en-US" sz="1900" i="1" dirty="0" smtClean="0">
                <a:solidFill>
                  <a:srgbClr val="1C12EE"/>
                </a:solidFill>
              </a:rPr>
              <a:t>、</a:t>
            </a:r>
            <a:r>
              <a:rPr lang="en-US" altLang="zh-CN" sz="1900" i="1" dirty="0" smtClean="0">
                <a:solidFill>
                  <a:srgbClr val="1C12EE"/>
                </a:solidFill>
              </a:rPr>
              <a:t>AVL</a:t>
            </a:r>
            <a:r>
              <a:rPr lang="zh-CN" altLang="en-US" sz="1900" i="1" dirty="0" smtClean="0">
                <a:solidFill>
                  <a:srgbClr val="1C12EE"/>
                </a:solidFill>
              </a:rPr>
              <a:t>与</a:t>
            </a:r>
            <a:r>
              <a:rPr lang="en-US" altLang="zh-CN" sz="1900" i="1" dirty="0" smtClean="0">
                <a:solidFill>
                  <a:srgbClr val="1C12EE"/>
                </a:solidFill>
              </a:rPr>
              <a:t>part</a:t>
            </a:r>
            <a:r>
              <a:rPr lang="zh-CN" altLang="en-US" sz="1900" i="1" dirty="0" smtClean="0">
                <a:solidFill>
                  <a:srgbClr val="1C12EE"/>
                </a:solidFill>
              </a:rPr>
              <a:t>的关联</a:t>
            </a:r>
          </a:p>
          <a:p>
            <a:pPr lvl="2">
              <a:buClr>
                <a:srgbClr val="FF0000"/>
              </a:buClr>
              <a:buFont typeface="Wingdings" pitchFamily="2" charset="2"/>
              <a:buChar char="Ø"/>
            </a:pPr>
            <a:r>
              <a:rPr lang="zh-CN" altLang="en-US" sz="1900" i="1" dirty="0" smtClean="0">
                <a:solidFill>
                  <a:srgbClr val="1C12EE"/>
                </a:solidFill>
              </a:rPr>
              <a:t>建立</a:t>
            </a:r>
            <a:r>
              <a:rPr lang="en-US" altLang="zh-CN" sz="1900" i="1" dirty="0" smtClean="0">
                <a:solidFill>
                  <a:srgbClr val="1C12EE"/>
                </a:solidFill>
              </a:rPr>
              <a:t>part</a:t>
            </a:r>
            <a:r>
              <a:rPr lang="zh-CN" altLang="en-US" sz="1900" i="1" dirty="0" smtClean="0">
                <a:solidFill>
                  <a:srgbClr val="1C12EE"/>
                </a:solidFill>
              </a:rPr>
              <a:t>的结构</a:t>
            </a:r>
          </a:p>
          <a:p>
            <a:pPr lvl="2">
              <a:buClr>
                <a:srgbClr val="FF0000"/>
              </a:buClr>
              <a:buFont typeface="Wingdings" pitchFamily="2" charset="2"/>
              <a:buChar char="Ø"/>
            </a:pPr>
            <a:r>
              <a:rPr lang="zh-CN" altLang="en-US" sz="1900" i="1" dirty="0" smtClean="0">
                <a:solidFill>
                  <a:srgbClr val="1C12EE"/>
                </a:solidFill>
              </a:rPr>
              <a:t>建立</a:t>
            </a:r>
            <a:r>
              <a:rPr lang="en-US" altLang="zh-CN" sz="1900" i="1" dirty="0" smtClean="0">
                <a:solidFill>
                  <a:srgbClr val="1C12EE"/>
                </a:solidFill>
              </a:rPr>
              <a:t>part</a:t>
            </a:r>
            <a:r>
              <a:rPr lang="zh-CN" altLang="en-US" sz="1900" i="1" dirty="0" smtClean="0">
                <a:solidFill>
                  <a:srgbClr val="1C12EE"/>
                </a:solidFill>
              </a:rPr>
              <a:t>的交替与取代</a:t>
            </a:r>
          </a:p>
          <a:p>
            <a:pPr lvl="2">
              <a:buClr>
                <a:srgbClr val="FF0000"/>
              </a:buClr>
              <a:buFont typeface="Wingdings" pitchFamily="2" charset="2"/>
              <a:buChar char="Ø"/>
            </a:pPr>
            <a:r>
              <a:rPr lang="zh-CN" altLang="en-US" sz="1900" i="1" dirty="0" smtClean="0">
                <a:solidFill>
                  <a:srgbClr val="1C12EE"/>
                </a:solidFill>
              </a:rPr>
              <a:t>建立</a:t>
            </a:r>
            <a:r>
              <a:rPr lang="en-US" altLang="zh-CN" sz="1900" i="1" dirty="0" smtClean="0">
                <a:solidFill>
                  <a:srgbClr val="1C12EE"/>
                </a:solidFill>
              </a:rPr>
              <a:t>part</a:t>
            </a:r>
            <a:r>
              <a:rPr lang="zh-CN" altLang="en-US" sz="1900" i="1" dirty="0" smtClean="0">
                <a:solidFill>
                  <a:srgbClr val="1C12EE"/>
                </a:solidFill>
              </a:rPr>
              <a:t>的描述文件</a:t>
            </a:r>
          </a:p>
          <a:p>
            <a:pPr lvl="2">
              <a:buClr>
                <a:srgbClr val="FF0000"/>
              </a:buClr>
              <a:buFont typeface="Wingdings" pitchFamily="2" charset="2"/>
              <a:buChar char="Ø"/>
            </a:pPr>
            <a:r>
              <a:rPr lang="zh-CN" altLang="en-US" sz="1900" i="1" dirty="0" smtClean="0">
                <a:solidFill>
                  <a:srgbClr val="1C12EE"/>
                </a:solidFill>
              </a:rPr>
              <a:t>建立</a:t>
            </a:r>
            <a:r>
              <a:rPr lang="en-US" altLang="zh-CN" sz="1900" i="1" dirty="0" smtClean="0">
                <a:solidFill>
                  <a:srgbClr val="1C12EE"/>
                </a:solidFill>
              </a:rPr>
              <a:t>part</a:t>
            </a:r>
            <a:r>
              <a:rPr lang="zh-CN" altLang="en-US" sz="1900" i="1" dirty="0" smtClean="0">
                <a:solidFill>
                  <a:srgbClr val="1C12EE"/>
                </a:solidFill>
              </a:rPr>
              <a:t>的参考文件</a:t>
            </a:r>
          </a:p>
          <a:p>
            <a:pPr lvl="1"/>
            <a:endParaRPr lang="en-US" altLang="zh-CN" sz="2200" b="1" i="1" dirty="0" smtClean="0">
              <a:solidFill>
                <a:srgbClr val="FF0000"/>
              </a:solidFill>
            </a:endParaRPr>
          </a:p>
        </p:txBody>
      </p:sp>
    </p:spTree>
  </p:cSld>
  <p:clrMapOvr>
    <a:masterClrMapping/>
  </p:clrMapOvr>
  <p:transition spd="med">
    <p:fade thruBlk="1"/>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零件的创建</a:t>
            </a:r>
            <a:endParaRPr lang="en-US" altLang="zh-CN" sz="3200" dirty="0" smtClean="0">
              <a:ea typeface="宋体" pitchFamily="2" charset="-122"/>
            </a:endParaRPr>
          </a:p>
        </p:txBody>
      </p:sp>
      <p:sp>
        <p:nvSpPr>
          <p:cNvPr id="67" name="内容占位符 66"/>
          <p:cNvSpPr>
            <a:spLocks noGrp="1"/>
          </p:cNvSpPr>
          <p:nvPr>
            <p:ph idx="1"/>
          </p:nvPr>
        </p:nvSpPr>
        <p:spPr/>
        <p:txBody>
          <a:bodyPr/>
          <a:lstStyle/>
          <a:p>
            <a:r>
              <a:rPr lang="zh-CN" altLang="en-US" sz="2600" b="1" i="1" dirty="0" smtClean="0">
                <a:solidFill>
                  <a:srgbClr val="FF0000"/>
                </a:solidFill>
              </a:rPr>
              <a:t>通过</a:t>
            </a:r>
            <a:r>
              <a:rPr lang="en-US" altLang="zh-CN" sz="2600" b="1" i="1" dirty="0" smtClean="0">
                <a:solidFill>
                  <a:srgbClr val="FF0000"/>
                </a:solidFill>
              </a:rPr>
              <a:t>API</a:t>
            </a:r>
            <a:r>
              <a:rPr lang="zh-CN" altLang="en-US" sz="2600" b="1" i="1" dirty="0" smtClean="0">
                <a:solidFill>
                  <a:srgbClr val="FF0000"/>
                </a:solidFill>
              </a:rPr>
              <a:t>可以查到零件的创建有三种方式：</a:t>
            </a:r>
          </a:p>
          <a:p>
            <a:pPr lvl="4">
              <a:buFont typeface="Wingdings" pitchFamily="2" charset="2"/>
              <a:buChar char="Ø"/>
            </a:pPr>
            <a:r>
              <a:rPr lang="zh-CN" altLang="en-US" sz="1900" dirty="0" smtClean="0">
                <a:solidFill>
                  <a:srgbClr val="FF0000"/>
                </a:solidFill>
              </a:rPr>
              <a:t>无参构造函数：</a:t>
            </a:r>
          </a:p>
          <a:p>
            <a:pPr lvl="4">
              <a:buNone/>
            </a:pPr>
            <a:r>
              <a:rPr lang="en-US" altLang="zh-CN" sz="1900" dirty="0" smtClean="0">
                <a:solidFill>
                  <a:srgbClr val="1C12EE"/>
                </a:solidFill>
              </a:rPr>
              <a:t>	</a:t>
            </a:r>
            <a:r>
              <a:rPr lang="en-US" altLang="zh-CN" sz="1900" dirty="0" err="1" smtClean="0">
                <a:solidFill>
                  <a:srgbClr val="1C12EE"/>
                </a:solidFill>
              </a:rPr>
              <a:t>WTPart.</a:t>
            </a:r>
            <a:r>
              <a:rPr lang="en-US" altLang="zh-TW" sz="1600" dirty="0" err="1" smtClean="0">
                <a:solidFill>
                  <a:srgbClr val="1C12EE"/>
                </a:solidFill>
              </a:rPr>
              <a:t>newWTPart</a:t>
            </a:r>
            <a:r>
              <a:rPr lang="en-US" altLang="zh-CN" sz="1600" dirty="0" smtClean="0">
                <a:solidFill>
                  <a:srgbClr val="1C12EE"/>
                </a:solidFill>
              </a:rPr>
              <a:t>();</a:t>
            </a:r>
          </a:p>
          <a:p>
            <a:pPr lvl="4">
              <a:buFont typeface="Wingdings" pitchFamily="2" charset="2"/>
              <a:buChar char="Ø"/>
            </a:pPr>
            <a:r>
              <a:rPr lang="zh-CN" altLang="en-US" sz="1600" dirty="0" smtClean="0">
                <a:solidFill>
                  <a:srgbClr val="FF0000"/>
                </a:solidFill>
              </a:rPr>
              <a:t>两个参数的构造函数：</a:t>
            </a:r>
          </a:p>
          <a:p>
            <a:pPr lvl="4">
              <a:buNone/>
            </a:pPr>
            <a:r>
              <a:rPr lang="en-US" altLang="zh-CN" sz="1600" b="1" dirty="0" err="1" smtClean="0">
                <a:solidFill>
                  <a:srgbClr val="1C12EE"/>
                </a:solidFill>
              </a:rPr>
              <a:t>WTPart.newWTPart</a:t>
            </a:r>
            <a:r>
              <a:rPr lang="en-US" altLang="zh-CN" sz="1600" dirty="0" smtClean="0">
                <a:solidFill>
                  <a:srgbClr val="1C12EE"/>
                </a:solidFill>
              </a:rPr>
              <a:t>(</a:t>
            </a:r>
            <a:r>
              <a:rPr lang="en-US" altLang="zh-CN" sz="1600" dirty="0" smtClean="0">
                <a:solidFill>
                  <a:srgbClr val="1C12EE"/>
                </a:solidFill>
                <a:hlinkClick r:id="rId2" tooltip="class or interface in java.lang"/>
              </a:rPr>
              <a:t>String</a:t>
            </a:r>
            <a:r>
              <a:rPr lang="en-US" altLang="zh-TW" sz="1600" dirty="0" smtClean="0">
                <a:solidFill>
                  <a:srgbClr val="1C12EE"/>
                </a:solidFill>
              </a:rPr>
              <a:t> </a:t>
            </a:r>
            <a:r>
              <a:rPr lang="en-US" altLang="zh-TW" sz="1600" dirty="0" err="1" smtClean="0">
                <a:solidFill>
                  <a:srgbClr val="1C12EE"/>
                </a:solidFill>
              </a:rPr>
              <a:t>number,</a:t>
            </a:r>
            <a:r>
              <a:rPr lang="en-US" altLang="zh-TW" sz="1600" dirty="0" err="1" smtClean="0">
                <a:solidFill>
                  <a:srgbClr val="1C12EE"/>
                </a:solidFill>
                <a:hlinkClick r:id="rId2" tooltip="class or interface in java.lang"/>
              </a:rPr>
              <a:t>String</a:t>
            </a:r>
            <a:r>
              <a:rPr lang="en-US" altLang="zh-TW" sz="1600" dirty="0" smtClean="0">
                <a:solidFill>
                  <a:srgbClr val="1C12EE"/>
                </a:solidFill>
              </a:rPr>
              <a:t> name)</a:t>
            </a:r>
            <a:endParaRPr lang="en-US" altLang="zh-CN" sz="1600" dirty="0" smtClean="0">
              <a:solidFill>
                <a:srgbClr val="1C12EE"/>
              </a:solidFill>
            </a:endParaRPr>
          </a:p>
          <a:p>
            <a:pPr lvl="4">
              <a:buNone/>
            </a:pPr>
            <a:r>
              <a:rPr lang="en-US" altLang="zh-CN" sz="1600" dirty="0" smtClean="0"/>
              <a:t>number</a:t>
            </a:r>
            <a:r>
              <a:rPr lang="zh-CN" altLang="en-US" sz="1600" dirty="0" smtClean="0"/>
              <a:t>：零件的编号；</a:t>
            </a:r>
            <a:r>
              <a:rPr lang="en-US" altLang="zh-CN" sz="1600" dirty="0" smtClean="0"/>
              <a:t>name</a:t>
            </a:r>
            <a:r>
              <a:rPr lang="zh-CN" altLang="en-US" sz="1600" dirty="0" smtClean="0"/>
              <a:t>：零件的名称</a:t>
            </a:r>
          </a:p>
          <a:p>
            <a:pPr lvl="4">
              <a:buFont typeface="Wingdings" pitchFamily="2" charset="2"/>
              <a:buChar char="Ø"/>
            </a:pPr>
            <a:r>
              <a:rPr lang="zh-CN" altLang="en-US" sz="1600" dirty="0" smtClean="0">
                <a:solidFill>
                  <a:srgbClr val="FF0000"/>
                </a:solidFill>
              </a:rPr>
              <a:t>三个参数的构造函数：</a:t>
            </a:r>
          </a:p>
          <a:p>
            <a:pPr lvl="4">
              <a:buNone/>
            </a:pPr>
            <a:r>
              <a:rPr lang="en-US" altLang="zh-CN" sz="1600" b="1" dirty="0" err="1" smtClean="0">
                <a:solidFill>
                  <a:srgbClr val="1C12EE"/>
                </a:solidFill>
              </a:rPr>
              <a:t>WTPart.newWTPart</a:t>
            </a:r>
            <a:r>
              <a:rPr lang="en-US" altLang="zh-CN" sz="1600" dirty="0" smtClean="0">
                <a:solidFill>
                  <a:srgbClr val="1C12EE"/>
                </a:solidFill>
              </a:rPr>
              <a:t>(</a:t>
            </a:r>
            <a:r>
              <a:rPr lang="en-US" altLang="zh-TW" sz="1600" dirty="0" smtClean="0">
                <a:solidFill>
                  <a:srgbClr val="1C12EE"/>
                </a:solidFill>
                <a:hlinkClick r:id="rId2" tooltip="class or interface in java.lang"/>
              </a:rPr>
              <a:t>String</a:t>
            </a:r>
            <a:r>
              <a:rPr lang="en-US" altLang="zh-TW" sz="1600" dirty="0" smtClean="0">
                <a:solidFill>
                  <a:srgbClr val="1C12EE"/>
                </a:solidFill>
              </a:rPr>
              <a:t> </a:t>
            </a:r>
            <a:r>
              <a:rPr lang="en-US" altLang="zh-TW" sz="1600" dirty="0" err="1" smtClean="0">
                <a:solidFill>
                  <a:srgbClr val="1C12EE"/>
                </a:solidFill>
              </a:rPr>
              <a:t>number,</a:t>
            </a:r>
            <a:r>
              <a:rPr lang="en-US" altLang="zh-TW" sz="1600" dirty="0" err="1" smtClean="0">
                <a:solidFill>
                  <a:srgbClr val="1C12EE"/>
                </a:solidFill>
                <a:hlinkClick r:id="rId2" tooltip="class or interface in java.lang"/>
              </a:rPr>
              <a:t>String</a:t>
            </a:r>
            <a:r>
              <a:rPr lang="en-US" altLang="zh-TW" sz="1600" dirty="0" smtClean="0">
                <a:solidFill>
                  <a:srgbClr val="1C12EE"/>
                </a:solidFill>
              </a:rPr>
              <a:t> </a:t>
            </a:r>
            <a:r>
              <a:rPr lang="en-US" altLang="zh-TW" sz="1600" dirty="0" err="1" smtClean="0">
                <a:solidFill>
                  <a:srgbClr val="1C12EE"/>
                </a:solidFill>
              </a:rPr>
              <a:t>name,</a:t>
            </a:r>
            <a:r>
              <a:rPr lang="en-US" altLang="zh-TW" sz="1600" dirty="0" err="1" smtClean="0">
                <a:solidFill>
                  <a:srgbClr val="1C12EE"/>
                </a:solidFill>
                <a:hlinkClick r:id="rId3" action="ppaction://hlinkfile" tooltip="class in wt.part"/>
              </a:rPr>
              <a:t>QuantityUnit</a:t>
            </a:r>
            <a:r>
              <a:rPr lang="en-US" altLang="zh-TW" sz="1600" dirty="0" smtClean="0">
                <a:solidFill>
                  <a:srgbClr val="1C12EE"/>
                </a:solidFill>
              </a:rPr>
              <a:t> </a:t>
            </a:r>
            <a:r>
              <a:rPr lang="en-US" altLang="zh-TW" sz="1600" dirty="0" err="1" smtClean="0">
                <a:solidFill>
                  <a:srgbClr val="1C12EE"/>
                </a:solidFill>
              </a:rPr>
              <a:t>defaultUnit</a:t>
            </a:r>
            <a:r>
              <a:rPr lang="en-US" altLang="zh-CN" sz="1600" dirty="0" smtClean="0">
                <a:solidFill>
                  <a:srgbClr val="1C12EE"/>
                </a:solidFill>
              </a:rPr>
              <a:t>)</a:t>
            </a:r>
            <a:endParaRPr lang="zh-CN" altLang="en-US" sz="1600" dirty="0" smtClean="0">
              <a:solidFill>
                <a:srgbClr val="1C12EE"/>
              </a:solidFill>
            </a:endParaRPr>
          </a:p>
          <a:p>
            <a:pPr lvl="4">
              <a:buNone/>
            </a:pPr>
            <a:r>
              <a:rPr lang="en-US" altLang="zh-CN" sz="1600" dirty="0" smtClean="0"/>
              <a:t>number</a:t>
            </a:r>
            <a:r>
              <a:rPr lang="zh-CN" altLang="en-US" sz="1600" dirty="0" smtClean="0"/>
              <a:t>和</a:t>
            </a:r>
            <a:r>
              <a:rPr lang="en-US" altLang="zh-CN" sz="1600" dirty="0" smtClean="0"/>
              <a:t>name</a:t>
            </a:r>
            <a:r>
              <a:rPr lang="zh-CN" altLang="en-US" sz="1600" dirty="0" smtClean="0"/>
              <a:t>同上；</a:t>
            </a:r>
            <a:r>
              <a:rPr lang="en-US" altLang="zh-TW" sz="1600" dirty="0" err="1" smtClean="0"/>
              <a:t>defaultUnit</a:t>
            </a:r>
            <a:r>
              <a:rPr lang="zh-CN" altLang="en-US" sz="1600" dirty="0" smtClean="0"/>
              <a:t>：零件的单位</a:t>
            </a:r>
          </a:p>
          <a:p>
            <a:pPr>
              <a:buNone/>
            </a:pPr>
            <a:endParaRPr lang="en-US" altLang="zh-CN" sz="2600" b="1" i="1" dirty="0" smtClean="0">
              <a:solidFill>
                <a:srgbClr val="FF0000"/>
              </a:solidFill>
            </a:endParaRPr>
          </a:p>
        </p:txBody>
      </p:sp>
    </p:spTree>
  </p:cSld>
  <p:clrMapOvr>
    <a:masterClrMapping/>
  </p:clrMapOvr>
  <p:transition spd="med">
    <p:fade thruBlk="1"/>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零件创建实例</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lnSpc>
                <a:spcPct val="80000"/>
              </a:lnSpc>
              <a:buNone/>
            </a:pPr>
            <a:r>
              <a:rPr lang="en-US" altLang="zh-CN" sz="2000" dirty="0" err="1" smtClean="0"/>
              <a:t>WTPart</a:t>
            </a:r>
            <a:r>
              <a:rPr lang="en-US" altLang="zh-CN" sz="2000" dirty="0" smtClean="0"/>
              <a:t> </a:t>
            </a:r>
            <a:r>
              <a:rPr lang="en-US" altLang="zh-CN" sz="2000" dirty="0" err="1" smtClean="0"/>
              <a:t>newPart</a:t>
            </a:r>
            <a:r>
              <a:rPr lang="en-US" altLang="zh-CN" sz="2000" dirty="0" smtClean="0"/>
              <a:t> = null;</a:t>
            </a:r>
            <a:endParaRPr lang="zh-CN" altLang="en-US" sz="2000" dirty="0" smtClean="0"/>
          </a:p>
          <a:p>
            <a:pPr marL="0" indent="0">
              <a:lnSpc>
                <a:spcPct val="80000"/>
              </a:lnSpc>
              <a:buNone/>
            </a:pPr>
            <a:r>
              <a:rPr lang="en-US" altLang="zh-CN" sz="2000" dirty="0" err="1" smtClean="0"/>
              <a:t>newPart</a:t>
            </a:r>
            <a:r>
              <a:rPr lang="en-US" altLang="zh-TW" sz="2000" dirty="0" smtClean="0">
                <a:solidFill>
                  <a:srgbClr val="FF0000"/>
                </a:solidFill>
              </a:rPr>
              <a:t>= </a:t>
            </a:r>
            <a:r>
              <a:rPr lang="en-US" altLang="zh-TW" sz="2000" dirty="0" err="1" smtClean="0">
                <a:solidFill>
                  <a:srgbClr val="FF0000"/>
                </a:solidFill>
              </a:rPr>
              <a:t>WTPart.newWTPart</a:t>
            </a:r>
            <a:r>
              <a:rPr lang="en-US" altLang="zh-TW" sz="2000" dirty="0" smtClean="0">
                <a:solidFill>
                  <a:srgbClr val="FF0000"/>
                </a:solidFill>
              </a:rPr>
              <a:t>(number, name);</a:t>
            </a:r>
            <a:r>
              <a:rPr lang="en-US" altLang="zh-CN" sz="2000" dirty="0" smtClean="0">
                <a:solidFill>
                  <a:srgbClr val="FF0000"/>
                </a:solidFill>
              </a:rPr>
              <a:t> </a:t>
            </a:r>
            <a:r>
              <a:rPr lang="en-US" altLang="zh-CN" sz="2000" dirty="0" smtClean="0"/>
              <a:t>//</a:t>
            </a:r>
            <a:r>
              <a:rPr lang="zh-CN" altLang="en-US" sz="2000" dirty="0" smtClean="0"/>
              <a:t>两个参数的实例</a:t>
            </a:r>
          </a:p>
          <a:p>
            <a:pPr marL="0" indent="0">
              <a:lnSpc>
                <a:spcPct val="80000"/>
              </a:lnSpc>
              <a:buNone/>
            </a:pPr>
            <a:r>
              <a:rPr lang="en-US" altLang="zh-CN" sz="2000" dirty="0" err="1" smtClean="0"/>
              <a:t>newPart</a:t>
            </a:r>
            <a:r>
              <a:rPr lang="en-US" altLang="zh-TW" sz="2000" dirty="0" err="1" smtClean="0"/>
              <a:t>.setSource</a:t>
            </a:r>
            <a:r>
              <a:rPr lang="en-US" altLang="zh-TW" sz="2000" dirty="0" smtClean="0"/>
              <a:t>(</a:t>
            </a:r>
            <a:r>
              <a:rPr lang="en-US" altLang="zh-TW" sz="2000" dirty="0" err="1" smtClean="0"/>
              <a:t>Source.BUY</a:t>
            </a:r>
            <a:r>
              <a:rPr lang="en-US" altLang="zh-TW" sz="2000" dirty="0" smtClean="0"/>
              <a:t>);</a:t>
            </a:r>
            <a:r>
              <a:rPr lang="en-US" altLang="zh-CN" sz="2000" dirty="0" smtClean="0"/>
              <a:t>//</a:t>
            </a:r>
            <a:r>
              <a:rPr lang="zh-CN" altLang="en-US" sz="2000" dirty="0" smtClean="0"/>
              <a:t>设置自然属性</a:t>
            </a:r>
            <a:r>
              <a:rPr lang="en-US" altLang="zh-CN" sz="2000" dirty="0" smtClean="0"/>
              <a:t>source</a:t>
            </a:r>
            <a:r>
              <a:rPr lang="en-US" altLang="zh-TW" sz="2000" dirty="0" smtClean="0"/>
              <a:t>	</a:t>
            </a:r>
            <a:endParaRPr lang="en-US" altLang="zh-CN" sz="2000" dirty="0" smtClean="0"/>
          </a:p>
          <a:p>
            <a:pPr marL="0" indent="0">
              <a:lnSpc>
                <a:spcPct val="80000"/>
              </a:lnSpc>
              <a:buNone/>
            </a:pPr>
            <a:r>
              <a:rPr lang="en-US" altLang="zh-CN" sz="2000" dirty="0" err="1" smtClean="0"/>
              <a:t>newPart</a:t>
            </a:r>
            <a:r>
              <a:rPr lang="en-US" altLang="zh-TW" sz="2000" dirty="0" err="1" smtClean="0"/>
              <a:t>.setDefaultUnit</a:t>
            </a:r>
            <a:r>
              <a:rPr lang="en-US" altLang="zh-TW" sz="2000" dirty="0" smtClean="0"/>
              <a:t>(</a:t>
            </a:r>
            <a:r>
              <a:rPr lang="en-US" altLang="zh-TW" sz="2000" dirty="0" err="1" smtClean="0"/>
              <a:t>QuantityUnit.EA</a:t>
            </a:r>
            <a:r>
              <a:rPr lang="en-US" altLang="zh-TW" sz="2000" dirty="0" smtClean="0"/>
              <a:t>);</a:t>
            </a:r>
            <a:r>
              <a:rPr lang="en-US" altLang="zh-CN" sz="2000" dirty="0" smtClean="0"/>
              <a:t>//</a:t>
            </a:r>
            <a:r>
              <a:rPr lang="zh-CN" altLang="en-US" sz="2000" dirty="0" smtClean="0"/>
              <a:t>设置单位</a:t>
            </a:r>
            <a:endParaRPr lang="zh-TW" altLang="en-US" sz="2000" dirty="0" smtClean="0"/>
          </a:p>
          <a:p>
            <a:pPr marL="0" indent="0">
              <a:lnSpc>
                <a:spcPct val="80000"/>
              </a:lnSpc>
              <a:buNone/>
            </a:pPr>
            <a:r>
              <a:rPr lang="en-US" altLang="zh-TW" sz="2000" dirty="0" smtClean="0">
                <a:solidFill>
                  <a:srgbClr val="FF0000"/>
                </a:solidFill>
              </a:rPr>
              <a:t>View </a:t>
            </a:r>
            <a:r>
              <a:rPr lang="en-US" altLang="zh-TW" sz="2000" dirty="0" err="1" smtClean="0">
                <a:solidFill>
                  <a:srgbClr val="FF0000"/>
                </a:solidFill>
              </a:rPr>
              <a:t>view</a:t>
            </a:r>
            <a:r>
              <a:rPr lang="en-US" altLang="zh-TW" sz="2000" dirty="0" smtClean="0">
                <a:solidFill>
                  <a:srgbClr val="FF0000"/>
                </a:solidFill>
              </a:rPr>
              <a:t> = </a:t>
            </a:r>
            <a:r>
              <a:rPr lang="en-US" altLang="zh-TW" sz="2000" dirty="0" err="1" smtClean="0">
                <a:solidFill>
                  <a:srgbClr val="FF0000"/>
                </a:solidFill>
              </a:rPr>
              <a:t>ViewHelper.service.getView</a:t>
            </a:r>
            <a:r>
              <a:rPr lang="en-US" altLang="zh-TW" sz="2000" dirty="0" smtClean="0">
                <a:solidFill>
                  <a:srgbClr val="FF0000"/>
                </a:solidFill>
              </a:rPr>
              <a:t>(</a:t>
            </a:r>
            <a:r>
              <a:rPr lang="en-US" altLang="zh-TW" sz="2000" dirty="0" err="1" smtClean="0">
                <a:solidFill>
                  <a:srgbClr val="FF0000"/>
                </a:solidFill>
              </a:rPr>
              <a:t>OtherAttribute.PART_VIEW</a:t>
            </a:r>
            <a:r>
              <a:rPr lang="en-US" altLang="zh-TW" sz="2000" dirty="0" smtClean="0">
                <a:solidFill>
                  <a:srgbClr val="FF0000"/>
                </a:solidFill>
              </a:rPr>
              <a:t>);</a:t>
            </a:r>
            <a:endParaRPr lang="en-US" altLang="zh-CN" sz="2000" dirty="0" smtClean="0">
              <a:solidFill>
                <a:srgbClr val="FF0000"/>
              </a:solidFill>
            </a:endParaRPr>
          </a:p>
          <a:p>
            <a:pPr marL="0" indent="0">
              <a:lnSpc>
                <a:spcPct val="80000"/>
              </a:lnSpc>
              <a:buNone/>
            </a:pPr>
            <a:r>
              <a:rPr lang="en-US" altLang="zh-CN" sz="2000" dirty="0" smtClean="0"/>
              <a:t>//</a:t>
            </a:r>
            <a:r>
              <a:rPr lang="zh-CN" altLang="en-US" sz="2000" dirty="0" smtClean="0"/>
              <a:t>取零件的检视</a:t>
            </a:r>
          </a:p>
          <a:p>
            <a:pPr marL="0" indent="0">
              <a:lnSpc>
                <a:spcPct val="80000"/>
              </a:lnSpc>
              <a:buNone/>
            </a:pPr>
            <a:r>
              <a:rPr lang="en-US" altLang="zh-TW" sz="2000" dirty="0" err="1" smtClean="0">
                <a:solidFill>
                  <a:srgbClr val="1C12EE"/>
                </a:solidFill>
              </a:rPr>
              <a:t>ViewReference</a:t>
            </a:r>
            <a:r>
              <a:rPr lang="en-US" altLang="zh-TW" sz="2000" dirty="0" smtClean="0">
                <a:solidFill>
                  <a:srgbClr val="1C12EE"/>
                </a:solidFill>
              </a:rPr>
              <a:t> </a:t>
            </a:r>
            <a:r>
              <a:rPr lang="en-US" altLang="zh-TW" sz="2000" dirty="0" err="1" smtClean="0">
                <a:solidFill>
                  <a:srgbClr val="1C12EE"/>
                </a:solidFill>
              </a:rPr>
              <a:t>viewRef</a:t>
            </a:r>
            <a:r>
              <a:rPr lang="en-US" altLang="zh-TW" sz="2000" dirty="0" smtClean="0">
                <a:solidFill>
                  <a:srgbClr val="1C12EE"/>
                </a:solidFill>
              </a:rPr>
              <a:t> = </a:t>
            </a:r>
            <a:r>
              <a:rPr lang="en-US" altLang="zh-TW" sz="2000" dirty="0" err="1" smtClean="0">
                <a:solidFill>
                  <a:srgbClr val="1C12EE"/>
                </a:solidFill>
              </a:rPr>
              <a:t>ViewReference.newViewReference</a:t>
            </a:r>
            <a:r>
              <a:rPr lang="en-US" altLang="zh-TW" sz="2000" dirty="0" smtClean="0">
                <a:solidFill>
                  <a:srgbClr val="1C12EE"/>
                </a:solidFill>
              </a:rPr>
              <a:t>(view);</a:t>
            </a:r>
          </a:p>
          <a:p>
            <a:pPr marL="0" indent="0">
              <a:lnSpc>
                <a:spcPct val="80000"/>
              </a:lnSpc>
              <a:buNone/>
            </a:pPr>
            <a:r>
              <a:rPr lang="en-US" altLang="zh-CN" sz="2000" dirty="0" err="1" smtClean="0">
                <a:solidFill>
                  <a:srgbClr val="0000E2"/>
                </a:solidFill>
              </a:rPr>
              <a:t>newPart</a:t>
            </a:r>
            <a:r>
              <a:rPr lang="en-US" altLang="zh-TW" sz="2000" dirty="0" err="1" smtClean="0">
                <a:solidFill>
                  <a:srgbClr val="1C12EE"/>
                </a:solidFill>
              </a:rPr>
              <a:t>.setView</a:t>
            </a:r>
            <a:r>
              <a:rPr lang="en-US" altLang="zh-TW" sz="2000" dirty="0" smtClean="0">
                <a:solidFill>
                  <a:srgbClr val="1C12EE"/>
                </a:solidFill>
              </a:rPr>
              <a:t>(</a:t>
            </a:r>
            <a:r>
              <a:rPr lang="en-US" altLang="zh-TW" sz="2000" dirty="0" err="1" smtClean="0">
                <a:solidFill>
                  <a:srgbClr val="1C12EE"/>
                </a:solidFill>
              </a:rPr>
              <a:t>viewRef</a:t>
            </a:r>
            <a:r>
              <a:rPr lang="en-US" altLang="zh-TW" sz="2000" dirty="0" smtClean="0">
                <a:solidFill>
                  <a:srgbClr val="1C12EE"/>
                </a:solidFill>
              </a:rPr>
              <a:t>);</a:t>
            </a:r>
            <a:r>
              <a:rPr lang="en-US" altLang="zh-CN" sz="2000" dirty="0" smtClean="0">
                <a:solidFill>
                  <a:srgbClr val="1C12EE"/>
                </a:solidFill>
              </a:rPr>
              <a:t>//</a:t>
            </a:r>
            <a:r>
              <a:rPr lang="zh-CN" altLang="en-US" sz="2000" dirty="0" smtClean="0">
                <a:solidFill>
                  <a:srgbClr val="1C12EE"/>
                </a:solidFill>
              </a:rPr>
              <a:t>设置检视</a:t>
            </a:r>
            <a:endParaRPr lang="zh-TW" altLang="en-US" sz="2000" dirty="0" smtClean="0">
              <a:solidFill>
                <a:srgbClr val="1C12EE"/>
              </a:solidFill>
            </a:endParaRPr>
          </a:p>
          <a:p>
            <a:pPr marL="0" indent="0">
              <a:lnSpc>
                <a:spcPct val="80000"/>
              </a:lnSpc>
              <a:buNone/>
            </a:pPr>
            <a:r>
              <a:rPr lang="en-US" altLang="zh-CN" sz="2000" dirty="0" err="1" smtClean="0"/>
              <a:t>newPart</a:t>
            </a:r>
            <a:r>
              <a:rPr lang="en-US" altLang="zh-TW" sz="2000" dirty="0" err="1" smtClean="0"/>
              <a:t>.setPartType</a:t>
            </a:r>
            <a:r>
              <a:rPr lang="en-US" altLang="zh-TW" sz="2000" dirty="0" smtClean="0"/>
              <a:t>(</a:t>
            </a:r>
            <a:r>
              <a:rPr lang="en-US" altLang="zh-TW" sz="2000" dirty="0" err="1" smtClean="0"/>
              <a:t>PartType.COMPONENT</a:t>
            </a:r>
            <a:r>
              <a:rPr lang="en-US" altLang="zh-TW" sz="2000" dirty="0" smtClean="0"/>
              <a:t>);</a:t>
            </a:r>
            <a:r>
              <a:rPr lang="en-US" altLang="zh-CN" sz="2000" dirty="0" smtClean="0"/>
              <a:t>//</a:t>
            </a:r>
            <a:r>
              <a:rPr lang="zh-CN" altLang="en-US" sz="2000" dirty="0" smtClean="0"/>
              <a:t>设置零件组件模式为组件从</a:t>
            </a:r>
            <a:r>
              <a:rPr lang="en-US" altLang="zh-TW" sz="2000" dirty="0" err="1" smtClean="0"/>
              <a:t>PartType</a:t>
            </a:r>
            <a:r>
              <a:rPr lang="en-US" altLang="zh-CN" sz="2000" dirty="0" err="1" smtClean="0"/>
              <a:t>RB.rbinfo</a:t>
            </a:r>
            <a:r>
              <a:rPr lang="zh-CN" altLang="en-US" sz="2000" dirty="0" smtClean="0"/>
              <a:t>中读出的值</a:t>
            </a:r>
            <a:endParaRPr lang="en-US" altLang="zh-CN" sz="2000" dirty="0" smtClean="0"/>
          </a:p>
          <a:p>
            <a:pPr marL="0" indent="0">
              <a:lnSpc>
                <a:spcPct val="80000"/>
              </a:lnSpc>
              <a:buNone/>
            </a:pPr>
            <a:r>
              <a:rPr lang="en-US" altLang="zh-TW" sz="2000" dirty="0" err="1" smtClean="0"/>
              <a:t>setType</a:t>
            </a:r>
            <a:r>
              <a:rPr lang="en-US" altLang="zh-TW" sz="2000" dirty="0" smtClean="0"/>
              <a:t>(</a:t>
            </a:r>
            <a:r>
              <a:rPr lang="en-US" altLang="zh-CN" sz="2000" dirty="0" err="1" smtClean="0">
                <a:solidFill>
                  <a:srgbClr val="0000E2"/>
                </a:solidFill>
              </a:rPr>
              <a:t>newPart</a:t>
            </a:r>
            <a:r>
              <a:rPr lang="en-US" altLang="zh-TW" sz="2000" dirty="0" err="1" smtClean="0"/>
              <a:t>,</a:t>
            </a:r>
            <a:r>
              <a:rPr lang="en-US" altLang="zh-CN" sz="2000" dirty="0" err="1" smtClean="0"/>
              <a:t>“</a:t>
            </a:r>
            <a:r>
              <a:rPr lang="en-US" altLang="zh-CN" sz="2000" dirty="0" err="1" smtClean="0">
                <a:solidFill>
                  <a:srgbClr val="FF0000"/>
                </a:solidFill>
              </a:rPr>
              <a:t>WCTYPE|wt.part.WTPart</a:t>
            </a:r>
            <a:r>
              <a:rPr lang="en-US" altLang="zh-CN" sz="2000" dirty="0" smtClean="0"/>
              <a:t>”);//</a:t>
            </a:r>
            <a:r>
              <a:rPr lang="zh-CN" altLang="en-US" sz="2000" dirty="0" smtClean="0"/>
              <a:t>零件的类型为</a:t>
            </a:r>
            <a:r>
              <a:rPr lang="zh-CN" altLang="en-US" sz="2000" dirty="0" smtClean="0">
                <a:solidFill>
                  <a:srgbClr val="FF0000"/>
                </a:solidFill>
              </a:rPr>
              <a:t>零件</a:t>
            </a:r>
          </a:p>
          <a:p>
            <a:pPr marL="0" indent="0">
              <a:lnSpc>
                <a:spcPct val="80000"/>
              </a:lnSpc>
              <a:buNone/>
            </a:pPr>
            <a:r>
              <a:rPr lang="en-US" altLang="zh-CN" sz="2000" dirty="0" err="1" smtClean="0">
                <a:solidFill>
                  <a:srgbClr val="FF0000"/>
                </a:solidFill>
              </a:rPr>
              <a:t>newPar</a:t>
            </a:r>
            <a:r>
              <a:rPr lang="en-US" altLang="zh-CN" sz="2000" dirty="0" err="1" smtClean="0">
                <a:solidFill>
                  <a:srgbClr val="CC0000"/>
                </a:solidFill>
              </a:rPr>
              <a:t>t</a:t>
            </a:r>
            <a:r>
              <a:rPr lang="en-US" altLang="zh-TW" sz="2000" dirty="0" smtClean="0">
                <a:solidFill>
                  <a:srgbClr val="CC0000"/>
                </a:solidFill>
              </a:rPr>
              <a:t> </a:t>
            </a:r>
            <a:r>
              <a:rPr lang="en-US" altLang="zh-TW" sz="2000" dirty="0" smtClean="0">
                <a:solidFill>
                  <a:srgbClr val="FF0000"/>
                </a:solidFill>
              </a:rPr>
              <a:t>= (</a:t>
            </a:r>
            <a:r>
              <a:rPr lang="en-US" altLang="zh-TW" sz="2000" dirty="0" err="1" smtClean="0">
                <a:solidFill>
                  <a:srgbClr val="FF0000"/>
                </a:solidFill>
              </a:rPr>
              <a:t>WTPart</a:t>
            </a:r>
            <a:r>
              <a:rPr lang="en-US" altLang="zh-TW" sz="2000" dirty="0" smtClean="0">
                <a:solidFill>
                  <a:srgbClr val="FF0000"/>
                </a:solidFill>
              </a:rPr>
              <a:t>) </a:t>
            </a:r>
            <a:r>
              <a:rPr lang="en-US" altLang="zh-TW" sz="2000" dirty="0" err="1" smtClean="0">
                <a:solidFill>
                  <a:srgbClr val="FF0000"/>
                </a:solidFill>
              </a:rPr>
              <a:t>PersistenceHelper.manager.save</a:t>
            </a:r>
            <a:r>
              <a:rPr lang="en-US" altLang="zh-TW" sz="2000" dirty="0" smtClean="0">
                <a:solidFill>
                  <a:srgbClr val="FF0000"/>
                </a:solidFill>
              </a:rPr>
              <a:t>(</a:t>
            </a:r>
            <a:r>
              <a:rPr lang="en-US" altLang="zh-CN" sz="2000" dirty="0" err="1" smtClean="0"/>
              <a:t>newPart</a:t>
            </a:r>
            <a:r>
              <a:rPr lang="en-US" altLang="zh-TW" sz="2000" dirty="0" smtClean="0">
                <a:solidFill>
                  <a:srgbClr val="FF0000"/>
                </a:solidFill>
              </a:rPr>
              <a:t>);</a:t>
            </a:r>
            <a:r>
              <a:rPr lang="en-US" altLang="zh-CN" sz="2000" dirty="0" smtClean="0">
                <a:solidFill>
                  <a:srgbClr val="FF0000"/>
                </a:solidFill>
              </a:rPr>
              <a:t>//</a:t>
            </a:r>
            <a:r>
              <a:rPr lang="zh-CN" altLang="en-US" sz="2000" dirty="0" smtClean="0">
                <a:solidFill>
                  <a:srgbClr val="FF0000"/>
                </a:solidFill>
              </a:rPr>
              <a:t>创建成功</a:t>
            </a:r>
            <a:endParaRPr lang="zh-TW" altLang="en-US" sz="2000" dirty="0" smtClean="0">
              <a:solidFill>
                <a:srgbClr val="FF0000"/>
              </a:solidFill>
            </a:endParaRPr>
          </a:p>
          <a:p>
            <a:endParaRPr lang="en-US" altLang="zh-CN" sz="2600" b="1" i="1" dirty="0" smtClean="0">
              <a:solidFill>
                <a:srgbClr val="FF0000"/>
              </a:solidFill>
            </a:endParaRPr>
          </a:p>
        </p:txBody>
      </p:sp>
    </p:spTree>
  </p:cSld>
  <p:clrMapOvr>
    <a:masterClrMapping/>
  </p:clrMapOvr>
  <p:transition spd="med">
    <p:fade thruBlk="1"/>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零件的软属性赋值</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buNone/>
            </a:pPr>
            <a:r>
              <a:rPr lang="zh-CN" altLang="en-US" dirty="0" smtClean="0"/>
              <a:t>上面的创建零件只是设置了一些自然属性，有时用户会要求用到一些软属性，</a:t>
            </a:r>
            <a:r>
              <a:rPr lang="zh-CN" altLang="en-US" dirty="0" smtClean="0">
                <a:solidFill>
                  <a:srgbClr val="FF0000"/>
                </a:solidFill>
              </a:rPr>
              <a:t>软属性如何赋值呢？</a:t>
            </a:r>
          </a:p>
          <a:p>
            <a:pPr marL="0" indent="0">
              <a:buNone/>
            </a:pPr>
            <a:r>
              <a:rPr lang="zh-CN" altLang="en-US" dirty="0" smtClean="0">
                <a:solidFill>
                  <a:srgbClr val="0000E2"/>
                </a:solidFill>
              </a:rPr>
              <a:t>软属性的赋值不像自然属性直接在创建时</a:t>
            </a:r>
            <a:r>
              <a:rPr lang="en-US" altLang="zh-CN" dirty="0" smtClean="0">
                <a:solidFill>
                  <a:srgbClr val="0000E2"/>
                </a:solidFill>
              </a:rPr>
              <a:t>set</a:t>
            </a:r>
            <a:r>
              <a:rPr lang="zh-CN" altLang="en-US" dirty="0" smtClean="0">
                <a:solidFill>
                  <a:srgbClr val="0000E2"/>
                </a:solidFill>
              </a:rPr>
              <a:t>，而是当零件创建完成即</a:t>
            </a:r>
            <a:r>
              <a:rPr lang="en-US" altLang="zh-CN" dirty="0" smtClean="0">
                <a:solidFill>
                  <a:srgbClr val="0000E2"/>
                </a:solidFill>
              </a:rPr>
              <a:t>save</a:t>
            </a:r>
            <a:r>
              <a:rPr lang="zh-CN" altLang="en-US" dirty="0" smtClean="0">
                <a:solidFill>
                  <a:srgbClr val="0000E2"/>
                </a:solidFill>
              </a:rPr>
              <a:t>后，才可以为软属性赋值。</a:t>
            </a:r>
          </a:p>
          <a:p>
            <a:pPr marL="0" indent="0">
              <a:buNone/>
            </a:pPr>
            <a:r>
              <a:rPr lang="zh-CN" altLang="en-US" dirty="0" smtClean="0"/>
              <a:t>例如：前提</a:t>
            </a:r>
            <a:r>
              <a:rPr lang="en-US" altLang="zh-CN" dirty="0" err="1" smtClean="0"/>
              <a:t>newPart</a:t>
            </a:r>
            <a:r>
              <a:rPr lang="zh-CN" altLang="en-US" dirty="0" smtClean="0"/>
              <a:t>已经创建成功</a:t>
            </a:r>
          </a:p>
          <a:p>
            <a:pPr marL="0" indent="0">
              <a:buNone/>
            </a:pPr>
            <a:r>
              <a:rPr lang="en-US" altLang="zh-CN" dirty="0" err="1" smtClean="0"/>
              <a:t>IBAUtil</a:t>
            </a:r>
            <a:r>
              <a:rPr lang="en-US" altLang="zh-CN" dirty="0" smtClean="0"/>
              <a:t>  </a:t>
            </a:r>
            <a:r>
              <a:rPr lang="en-US" altLang="zh-CN" dirty="0" err="1" smtClean="0"/>
              <a:t>iba</a:t>
            </a:r>
            <a:r>
              <a:rPr lang="en-US" altLang="zh-CN" dirty="0" smtClean="0"/>
              <a:t> = new </a:t>
            </a:r>
            <a:r>
              <a:rPr lang="en-US" altLang="zh-CN" dirty="0" err="1" smtClean="0"/>
              <a:t>IBAUtil</a:t>
            </a:r>
            <a:r>
              <a:rPr lang="en-US" altLang="zh-CN" dirty="0" smtClean="0"/>
              <a:t>(</a:t>
            </a:r>
            <a:r>
              <a:rPr lang="en-US" altLang="zh-CN" dirty="0" err="1" smtClean="0"/>
              <a:t>newPart</a:t>
            </a:r>
            <a:r>
              <a:rPr lang="en-US" altLang="zh-CN" dirty="0" smtClean="0"/>
              <a:t>);//</a:t>
            </a:r>
            <a:r>
              <a:rPr lang="zh-CN" altLang="en-US" dirty="0" smtClean="0"/>
              <a:t>得到</a:t>
            </a:r>
            <a:r>
              <a:rPr lang="en-US" altLang="zh-CN" dirty="0" err="1" smtClean="0"/>
              <a:t>newPart</a:t>
            </a:r>
            <a:r>
              <a:rPr lang="zh-CN" altLang="en-US" dirty="0" smtClean="0"/>
              <a:t>软属性</a:t>
            </a:r>
          </a:p>
          <a:p>
            <a:pPr marL="0" indent="0">
              <a:buNone/>
            </a:pPr>
            <a:r>
              <a:rPr lang="en-US" altLang="zh-CN" dirty="0" err="1" smtClean="0"/>
              <a:t>iba.set</a:t>
            </a:r>
            <a:r>
              <a:rPr lang="en-US" altLang="zh-CN" dirty="0" smtClean="0"/>
              <a:t>(“Customer”</a:t>
            </a:r>
            <a:r>
              <a:rPr lang="zh-CN" altLang="en-US" dirty="0" smtClean="0"/>
              <a:t>，</a:t>
            </a:r>
            <a:r>
              <a:rPr lang="en-US" altLang="zh-CN" dirty="0" smtClean="0"/>
              <a:t>“Dell”);//</a:t>
            </a:r>
            <a:r>
              <a:rPr lang="zh-CN" altLang="en-US" dirty="0" smtClean="0"/>
              <a:t>给</a:t>
            </a:r>
            <a:r>
              <a:rPr lang="en-US" altLang="zh-CN" dirty="0" smtClean="0"/>
              <a:t>part</a:t>
            </a:r>
            <a:r>
              <a:rPr lang="zh-CN" altLang="en-US" dirty="0" smtClean="0"/>
              <a:t>中的</a:t>
            </a:r>
            <a:r>
              <a:rPr lang="en-US" altLang="zh-CN" dirty="0" smtClean="0"/>
              <a:t>customer</a:t>
            </a:r>
            <a:r>
              <a:rPr lang="zh-CN" altLang="en-US" dirty="0" smtClean="0"/>
              <a:t>属性赋值</a:t>
            </a:r>
            <a:r>
              <a:rPr lang="en-US" altLang="zh-CN" dirty="0" smtClean="0"/>
              <a:t>Dell</a:t>
            </a:r>
          </a:p>
          <a:p>
            <a:pPr marL="0" indent="0">
              <a:buNone/>
            </a:pPr>
            <a:r>
              <a:rPr lang="en-US" altLang="zh-CN" dirty="0" err="1" smtClean="0">
                <a:solidFill>
                  <a:srgbClr val="FF0000"/>
                </a:solidFill>
              </a:rPr>
              <a:t>iba.updateIBAHolder</a:t>
            </a:r>
            <a:r>
              <a:rPr lang="en-US" altLang="zh-CN" dirty="0" smtClean="0">
                <a:solidFill>
                  <a:srgbClr val="FF0000"/>
                </a:solidFill>
              </a:rPr>
              <a:t>(</a:t>
            </a:r>
            <a:r>
              <a:rPr lang="en-US" altLang="zh-CN" dirty="0" err="1" smtClean="0">
                <a:solidFill>
                  <a:srgbClr val="FF0000"/>
                </a:solidFill>
              </a:rPr>
              <a:t>newPart</a:t>
            </a:r>
            <a:r>
              <a:rPr lang="en-US" altLang="zh-CN" dirty="0" smtClean="0">
                <a:solidFill>
                  <a:srgbClr val="FF0000"/>
                </a:solidFill>
              </a:rPr>
              <a:t>);</a:t>
            </a:r>
          </a:p>
        </p:txBody>
      </p:sp>
    </p:spTree>
  </p:cSld>
  <p:clrMapOvr>
    <a:masterClrMapping/>
  </p:clrMapOvr>
  <p:transition spd="med">
    <p:fade thruBlk="1"/>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零件的删除</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buNone/>
            </a:pPr>
            <a:r>
              <a:rPr lang="zh-CN" altLang="en-US" sz="2800" dirty="0" smtClean="0"/>
              <a:t>对于一些对象的</a:t>
            </a:r>
            <a:r>
              <a:rPr lang="zh-CN" altLang="en-US" sz="2800" dirty="0" smtClean="0">
                <a:solidFill>
                  <a:srgbClr val="FF0000"/>
                </a:solidFill>
              </a:rPr>
              <a:t>添加、删除、修改、更新、查询</a:t>
            </a:r>
            <a:r>
              <a:rPr lang="zh-CN" altLang="en-US" sz="2800" dirty="0" smtClean="0"/>
              <a:t>这种与</a:t>
            </a:r>
            <a:r>
              <a:rPr lang="zh-CN" altLang="en-US" sz="2800" dirty="0" smtClean="0">
                <a:solidFill>
                  <a:srgbClr val="FF0000"/>
                </a:solidFill>
              </a:rPr>
              <a:t>数据操作语言</a:t>
            </a:r>
          </a:p>
          <a:p>
            <a:pPr marL="0" indent="0">
              <a:buNone/>
            </a:pPr>
            <a:r>
              <a:rPr lang="zh-CN" altLang="en-US" sz="2800" dirty="0" smtClean="0"/>
              <a:t>有关的方法都是用：</a:t>
            </a:r>
          </a:p>
          <a:p>
            <a:pPr marL="0" indent="0">
              <a:buNone/>
            </a:pPr>
            <a:r>
              <a:rPr lang="en-US" altLang="zh-CN" sz="2800" dirty="0" smtClean="0">
                <a:solidFill>
                  <a:srgbClr val="0000E2"/>
                </a:solidFill>
              </a:rPr>
              <a:t>	</a:t>
            </a:r>
            <a:r>
              <a:rPr lang="en-US" altLang="zh-CN" sz="2800" dirty="0" err="1" smtClean="0">
                <a:solidFill>
                  <a:srgbClr val="0000E2"/>
                </a:solidFill>
              </a:rPr>
              <a:t>wt.fc.PersistenceHelper</a:t>
            </a:r>
            <a:r>
              <a:rPr lang="zh-CN" altLang="en-US" sz="2800" dirty="0" smtClean="0"/>
              <a:t>中</a:t>
            </a:r>
            <a:r>
              <a:rPr lang="en-US" altLang="zh-CN" sz="2800" dirty="0" smtClean="0"/>
              <a:t>manager</a:t>
            </a:r>
            <a:r>
              <a:rPr lang="zh-CN" altLang="en-US" sz="2800" dirty="0" smtClean="0"/>
              <a:t>接口中相应方法方法</a:t>
            </a:r>
          </a:p>
          <a:p>
            <a:pPr marL="0" indent="0">
              <a:buNone/>
            </a:pPr>
            <a:r>
              <a:rPr lang="zh-CN" altLang="en-US" sz="2800" dirty="0" smtClean="0"/>
              <a:t>由此可以知道删除零件是：</a:t>
            </a:r>
          </a:p>
          <a:p>
            <a:pPr marL="0" indent="0">
              <a:buNone/>
            </a:pPr>
            <a:r>
              <a:rPr lang="zh-CN" altLang="en-US" sz="2800" dirty="0" smtClean="0"/>
              <a:t>	</a:t>
            </a:r>
            <a:r>
              <a:rPr lang="en-US" altLang="zh-CN" sz="2800" dirty="0" err="1" smtClean="0">
                <a:solidFill>
                  <a:srgbClr val="FF0000"/>
                </a:solidFill>
              </a:rPr>
              <a:t>PersistenceHelper.manager.delete</a:t>
            </a:r>
            <a:r>
              <a:rPr lang="en-US" altLang="zh-CN" sz="2800" dirty="0" smtClean="0">
                <a:solidFill>
                  <a:srgbClr val="FF0000"/>
                </a:solidFill>
              </a:rPr>
              <a:t>(</a:t>
            </a:r>
            <a:r>
              <a:rPr lang="en-US" altLang="zh-CN" sz="2800" dirty="0" err="1" smtClean="0">
                <a:solidFill>
                  <a:srgbClr val="FF0000"/>
                </a:solidFill>
              </a:rPr>
              <a:t>WTPart</a:t>
            </a:r>
            <a:r>
              <a:rPr lang="en-US" altLang="zh-CN" sz="2800" dirty="0" smtClean="0">
                <a:solidFill>
                  <a:srgbClr val="FF0000"/>
                </a:solidFill>
              </a:rPr>
              <a:t> </a:t>
            </a:r>
            <a:r>
              <a:rPr lang="en-US" altLang="zh-CN" sz="2800" dirty="0" err="1" smtClean="0">
                <a:solidFill>
                  <a:srgbClr val="FF0000"/>
                </a:solidFill>
              </a:rPr>
              <a:t>newpart</a:t>
            </a:r>
            <a:r>
              <a:rPr lang="en-US" altLang="zh-CN" sz="2800" dirty="0" smtClean="0">
                <a:solidFill>
                  <a:srgbClr val="FF0000"/>
                </a:solidFill>
              </a:rPr>
              <a:t>)</a:t>
            </a:r>
            <a:r>
              <a:rPr lang="zh-CN" altLang="en-US" sz="2800" dirty="0" smtClean="0">
                <a:solidFill>
                  <a:srgbClr val="FF0000"/>
                </a:solidFill>
              </a:rPr>
              <a:t>；</a:t>
            </a:r>
          </a:p>
          <a:p>
            <a:endParaRPr lang="en-US" altLang="zh-CN" sz="2600" b="1" i="1" dirty="0" smtClean="0">
              <a:solidFill>
                <a:srgbClr val="FF0000"/>
              </a:solidFill>
            </a:endParaRPr>
          </a:p>
        </p:txBody>
      </p:sp>
    </p:spTree>
  </p:cSld>
  <p:clrMapOvr>
    <a:masterClrMapping/>
  </p:clrMapOvr>
  <p:transition spd="med">
    <p:fade thruBlk="1"/>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零件的修改</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lnSpc>
                <a:spcPct val="80000"/>
              </a:lnSpc>
              <a:buNone/>
            </a:pPr>
            <a:r>
              <a:rPr lang="zh-CN" altLang="en-US" sz="2200" dirty="0" smtClean="0"/>
              <a:t>有上面的介绍可知道零件的修改最核心的部分和创建是一样的：</a:t>
            </a:r>
          </a:p>
          <a:p>
            <a:pPr marL="0" indent="0">
              <a:lnSpc>
                <a:spcPct val="80000"/>
              </a:lnSpc>
              <a:buNone/>
            </a:pPr>
            <a:r>
              <a:rPr lang="en-US" altLang="zh-CN" sz="2200" dirty="0" err="1" smtClean="0">
                <a:solidFill>
                  <a:srgbClr val="FF0000"/>
                </a:solidFill>
              </a:rPr>
              <a:t>PersistenceHelper.manager.save</a:t>
            </a:r>
            <a:r>
              <a:rPr lang="en-US" altLang="zh-CN" sz="2200" dirty="0" smtClean="0">
                <a:solidFill>
                  <a:srgbClr val="FF0000"/>
                </a:solidFill>
              </a:rPr>
              <a:t>(</a:t>
            </a:r>
            <a:r>
              <a:rPr lang="en-US" altLang="zh-CN" sz="2200" dirty="0" err="1" smtClean="0">
                <a:solidFill>
                  <a:srgbClr val="FF0000"/>
                </a:solidFill>
              </a:rPr>
              <a:t>newPart</a:t>
            </a:r>
            <a:r>
              <a:rPr lang="en-US" altLang="zh-CN" sz="2200" dirty="0" smtClean="0">
                <a:solidFill>
                  <a:srgbClr val="FF0000"/>
                </a:solidFill>
              </a:rPr>
              <a:t>);</a:t>
            </a:r>
          </a:p>
          <a:p>
            <a:pPr marL="0" indent="0">
              <a:lnSpc>
                <a:spcPct val="80000"/>
              </a:lnSpc>
              <a:buNone/>
            </a:pPr>
            <a:r>
              <a:rPr lang="zh-CN" altLang="en-US" sz="2200" dirty="0" smtClean="0"/>
              <a:t>不同的就是对零件进行更新时需要对零件</a:t>
            </a:r>
          </a:p>
          <a:p>
            <a:pPr marL="0" indent="0">
              <a:lnSpc>
                <a:spcPct val="80000"/>
              </a:lnSpc>
              <a:buNone/>
            </a:pPr>
            <a:r>
              <a:rPr lang="zh-CN" altLang="en-US" sz="2200" dirty="0" smtClean="0">
                <a:solidFill>
                  <a:srgbClr val="1C12EE"/>
                </a:solidFill>
              </a:rPr>
              <a:t>	首先获取零件最新版本并进行出库动作；</a:t>
            </a:r>
          </a:p>
          <a:p>
            <a:pPr marL="0" indent="0">
              <a:lnSpc>
                <a:spcPct val="80000"/>
              </a:lnSpc>
              <a:buNone/>
            </a:pPr>
            <a:r>
              <a:rPr lang="zh-CN" altLang="en-US" sz="2200" dirty="0" smtClean="0">
                <a:solidFill>
                  <a:srgbClr val="1C12EE"/>
                </a:solidFill>
              </a:rPr>
              <a:t>	其次更新复本零件属性；（不能更新</a:t>
            </a:r>
            <a:r>
              <a:rPr lang="en-US" altLang="zh-CN" sz="2200" dirty="0" smtClean="0">
                <a:solidFill>
                  <a:srgbClr val="1C12EE"/>
                </a:solidFill>
              </a:rPr>
              <a:t>number</a:t>
            </a:r>
            <a:r>
              <a:rPr lang="zh-CN" altLang="en-US" sz="2200" dirty="0" smtClean="0">
                <a:solidFill>
                  <a:srgbClr val="1C12EE"/>
                </a:solidFill>
              </a:rPr>
              <a:t>和</a:t>
            </a:r>
            <a:r>
              <a:rPr lang="en-US" altLang="zh-CN" sz="2200" dirty="0" smtClean="0">
                <a:solidFill>
                  <a:srgbClr val="1C12EE"/>
                </a:solidFill>
              </a:rPr>
              <a:t>name</a:t>
            </a:r>
            <a:r>
              <a:rPr lang="zh-CN" altLang="en-US" sz="2200" dirty="0" smtClean="0">
                <a:solidFill>
                  <a:srgbClr val="1C12EE"/>
                </a:solidFill>
              </a:rPr>
              <a:t>）</a:t>
            </a:r>
            <a:endParaRPr lang="en-US" altLang="zh-CN" sz="2200" dirty="0" smtClean="0">
              <a:solidFill>
                <a:srgbClr val="1C12EE"/>
              </a:solidFill>
            </a:endParaRPr>
          </a:p>
          <a:p>
            <a:pPr marL="0" indent="0">
              <a:lnSpc>
                <a:spcPct val="80000"/>
              </a:lnSpc>
              <a:buNone/>
            </a:pPr>
            <a:r>
              <a:rPr lang="en-US" altLang="zh-CN" sz="2200" dirty="0" smtClean="0">
                <a:solidFill>
                  <a:srgbClr val="1C12EE"/>
                </a:solidFill>
              </a:rPr>
              <a:t>	</a:t>
            </a:r>
            <a:r>
              <a:rPr lang="zh-CN" altLang="en-US" sz="2200" dirty="0" smtClean="0">
                <a:solidFill>
                  <a:srgbClr val="1C12EE"/>
                </a:solidFill>
              </a:rPr>
              <a:t>然后对复本零件进行入库动作。</a:t>
            </a:r>
            <a:endParaRPr lang="zh-CN" altLang="en-US" sz="2200" dirty="0" smtClean="0">
              <a:solidFill>
                <a:srgbClr val="FF0000"/>
              </a:solidFill>
            </a:endParaRPr>
          </a:p>
          <a:p>
            <a:pPr marL="0" indent="0">
              <a:lnSpc>
                <a:spcPct val="80000"/>
              </a:lnSpc>
              <a:buNone/>
            </a:pPr>
            <a:r>
              <a:rPr lang="zh-CN" altLang="en-US" sz="2200" dirty="0" smtClean="0">
                <a:solidFill>
                  <a:srgbClr val="FF0000"/>
                </a:solidFill>
              </a:rPr>
              <a:t>对零件的出库入库动作是和文件的出库入库动作通用主要通过：</a:t>
            </a:r>
            <a:endParaRPr lang="en-US" altLang="zh-CN" sz="2200" dirty="0" smtClean="0">
              <a:solidFill>
                <a:srgbClr val="FF0000"/>
              </a:solidFill>
            </a:endParaRPr>
          </a:p>
          <a:p>
            <a:pPr marL="0" indent="0">
              <a:lnSpc>
                <a:spcPct val="80000"/>
              </a:lnSpc>
              <a:buNone/>
            </a:pPr>
            <a:endParaRPr lang="en-US" altLang="zh-CN" sz="2200" dirty="0" smtClean="0">
              <a:solidFill>
                <a:srgbClr val="FF0000"/>
              </a:solidFill>
            </a:endParaRPr>
          </a:p>
          <a:p>
            <a:pPr marL="0" indent="0">
              <a:lnSpc>
                <a:spcPct val="80000"/>
              </a:lnSpc>
              <a:buNone/>
            </a:pPr>
            <a:r>
              <a:rPr lang="en-US" altLang="zh-CN" dirty="0" err="1" smtClean="0"/>
              <a:t>wt.vc.wip.WorkInProgressHelper</a:t>
            </a:r>
            <a:r>
              <a:rPr lang="zh-CN" altLang="en-US" dirty="0" smtClean="0"/>
              <a:t>包中的</a:t>
            </a:r>
          </a:p>
          <a:p>
            <a:pPr lvl="3">
              <a:lnSpc>
                <a:spcPct val="80000"/>
              </a:lnSpc>
              <a:buClr>
                <a:srgbClr val="FF0000"/>
              </a:buClr>
              <a:buNone/>
            </a:pPr>
            <a:r>
              <a:rPr lang="en-US" altLang="zh-CN" sz="2000" dirty="0" err="1" smtClean="0">
                <a:solidFill>
                  <a:srgbClr val="1C12EE"/>
                </a:solidFill>
              </a:rPr>
              <a:t>WorkInProgressHelper.service.checkout</a:t>
            </a:r>
            <a:r>
              <a:rPr lang="en-US" altLang="zh-CN" sz="2000" dirty="0" smtClean="0">
                <a:solidFill>
                  <a:srgbClr val="1C12EE"/>
                </a:solidFill>
              </a:rPr>
              <a:t>(</a:t>
            </a:r>
            <a:r>
              <a:rPr lang="en-US" altLang="zh-TW" sz="2000" dirty="0" err="1" smtClean="0">
                <a:solidFill>
                  <a:srgbClr val="1C12EE"/>
                </a:solidFill>
                <a:hlinkClick r:id="rId2" action="ppaction://hlinkfile" tooltip="interface in wt.fc.collections"/>
              </a:rPr>
              <a:t>WTCollection</a:t>
            </a:r>
            <a:r>
              <a:rPr lang="en-US" altLang="zh-TW" sz="2000" dirty="0" smtClean="0">
                <a:solidFill>
                  <a:srgbClr val="1C12EE"/>
                </a:solidFill>
              </a:rPr>
              <a:t> </a:t>
            </a:r>
            <a:r>
              <a:rPr lang="en-US" altLang="zh-TW" sz="2000" dirty="0" err="1" smtClean="0">
                <a:solidFill>
                  <a:srgbClr val="1C12EE"/>
                </a:solidFill>
              </a:rPr>
              <a:t>objects,</a:t>
            </a:r>
            <a:r>
              <a:rPr lang="en-US" altLang="zh-TW" sz="2000" dirty="0" err="1" smtClean="0">
                <a:solidFill>
                  <a:srgbClr val="1C12EE"/>
                </a:solidFill>
                <a:hlinkClick r:id="rId3" action="ppaction://hlinkfile" tooltip="interface in wt.folder"/>
              </a:rPr>
              <a:t>Folder</a:t>
            </a:r>
            <a:r>
              <a:rPr lang="en-US" altLang="zh-TW" sz="2000" dirty="0" smtClean="0">
                <a:solidFill>
                  <a:srgbClr val="1C12EE"/>
                </a:solidFill>
              </a:rPr>
              <a:t> </a:t>
            </a:r>
            <a:r>
              <a:rPr lang="en-US" altLang="zh-TW" sz="2000" dirty="0" err="1" smtClean="0">
                <a:solidFill>
                  <a:srgbClr val="1C12EE"/>
                </a:solidFill>
              </a:rPr>
              <a:t>folder,</a:t>
            </a:r>
            <a:r>
              <a:rPr lang="en-US" altLang="zh-TW" sz="2000" dirty="0" err="1" smtClean="0">
                <a:solidFill>
                  <a:srgbClr val="1C12EE"/>
                </a:solidFill>
                <a:hlinkClick r:id="rId4" tooltip="class or interface in java.lang"/>
              </a:rPr>
              <a:t>String</a:t>
            </a:r>
            <a:r>
              <a:rPr lang="en-US" altLang="zh-TW" sz="2000" dirty="0" smtClean="0">
                <a:solidFill>
                  <a:srgbClr val="1C12EE"/>
                </a:solidFill>
              </a:rPr>
              <a:t> note</a:t>
            </a:r>
            <a:r>
              <a:rPr lang="en-US" altLang="zh-CN" sz="2000" dirty="0" smtClean="0">
                <a:solidFill>
                  <a:srgbClr val="1C12EE"/>
                </a:solidFill>
              </a:rPr>
              <a:t>);</a:t>
            </a:r>
            <a:endParaRPr lang="zh-CN" altLang="en-US" sz="2000" dirty="0" smtClean="0">
              <a:solidFill>
                <a:srgbClr val="1C12EE"/>
              </a:solidFill>
            </a:endParaRPr>
          </a:p>
          <a:p>
            <a:pPr lvl="3">
              <a:lnSpc>
                <a:spcPct val="80000"/>
              </a:lnSpc>
              <a:buClr>
                <a:srgbClr val="FF0000"/>
              </a:buClr>
              <a:buNone/>
            </a:pPr>
            <a:r>
              <a:rPr lang="en-US" altLang="zh-CN" sz="2000" b="1" dirty="0" err="1" smtClean="0">
                <a:solidFill>
                  <a:srgbClr val="1C12EE"/>
                </a:solidFill>
              </a:rPr>
              <a:t>WorkInProgressHelper.service.checkin</a:t>
            </a:r>
            <a:r>
              <a:rPr lang="en-US" altLang="zh-CN" sz="2000" b="1" dirty="0" smtClean="0">
                <a:solidFill>
                  <a:srgbClr val="1C12EE"/>
                </a:solidFill>
              </a:rPr>
              <a:t>(</a:t>
            </a:r>
            <a:r>
              <a:rPr lang="en-US" altLang="zh-TW" sz="2000" b="1" dirty="0" smtClean="0">
                <a:solidFill>
                  <a:srgbClr val="1C12EE"/>
                </a:solidFill>
                <a:hlinkClick r:id="rId5" action="ppaction://hlinkfile" tooltip="interface in wt.vc.wip"/>
              </a:rPr>
              <a:t>Workable</a:t>
            </a:r>
            <a:r>
              <a:rPr lang="en-US" altLang="zh-TW" sz="2000" b="1" dirty="0" smtClean="0">
                <a:solidFill>
                  <a:srgbClr val="1C12EE"/>
                </a:solidFill>
              </a:rPr>
              <a:t> </a:t>
            </a:r>
            <a:r>
              <a:rPr lang="en-US" altLang="zh-TW" sz="2000" b="1" dirty="0" err="1" smtClean="0">
                <a:solidFill>
                  <a:srgbClr val="1C12EE"/>
                </a:solidFill>
              </a:rPr>
              <a:t>object,</a:t>
            </a:r>
            <a:r>
              <a:rPr lang="en-US" altLang="zh-TW" sz="2000" b="1" dirty="0" err="1" smtClean="0">
                <a:solidFill>
                  <a:srgbClr val="1C12EE"/>
                </a:solidFill>
                <a:hlinkClick r:id="rId4" tooltip="class or interface in java.lang"/>
              </a:rPr>
              <a:t>String</a:t>
            </a:r>
            <a:r>
              <a:rPr lang="en-US" altLang="zh-TW" sz="2000" b="1" dirty="0" smtClean="0">
                <a:solidFill>
                  <a:srgbClr val="1C12EE"/>
                </a:solidFill>
              </a:rPr>
              <a:t> note</a:t>
            </a:r>
            <a:r>
              <a:rPr lang="en-US" altLang="zh-TW" sz="2000" dirty="0" smtClean="0"/>
              <a:t> </a:t>
            </a:r>
            <a:r>
              <a:rPr lang="en-US" altLang="zh-CN" sz="2000" b="1" dirty="0" smtClean="0">
                <a:solidFill>
                  <a:srgbClr val="1C12EE"/>
                </a:solidFill>
              </a:rPr>
              <a:t>);</a:t>
            </a:r>
            <a:endParaRPr lang="zh-CN" altLang="en-US" sz="2000" b="1" dirty="0" smtClean="0">
              <a:solidFill>
                <a:srgbClr val="1C12EE"/>
              </a:solidFill>
            </a:endParaRPr>
          </a:p>
          <a:p>
            <a:endParaRPr lang="en-US" altLang="zh-CN" sz="2600" b="1" i="1" dirty="0" smtClean="0">
              <a:solidFill>
                <a:srgbClr val="FF0000"/>
              </a:solidFill>
            </a:endParaRPr>
          </a:p>
        </p:txBody>
      </p:sp>
    </p:spTree>
  </p:cSld>
  <p:clrMapOvr>
    <a:masterClrMapping/>
  </p:clrMapOvr>
  <p:transition spd="med">
    <p:fade thruBlk="1"/>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solidFill>
                  <a:srgbClr val="000099"/>
                </a:solidFill>
              </a:rPr>
              <a:t>零件编号的修改</a:t>
            </a:r>
            <a:endParaRPr lang="en-US" altLang="zh-CN" sz="3200" dirty="0" smtClean="0">
              <a:ea typeface="宋体" pitchFamily="2" charset="-122"/>
            </a:endParaRPr>
          </a:p>
        </p:txBody>
      </p:sp>
      <p:sp>
        <p:nvSpPr>
          <p:cNvPr id="67" name="内容占位符 66"/>
          <p:cNvSpPr>
            <a:spLocks noGrp="1"/>
          </p:cNvSpPr>
          <p:nvPr>
            <p:ph idx="1"/>
          </p:nvPr>
        </p:nvSpPr>
        <p:spPr/>
        <p:txBody>
          <a:bodyPr/>
          <a:lstStyle/>
          <a:p>
            <a:pPr marL="0" indent="0">
              <a:lnSpc>
                <a:spcPct val="70000"/>
              </a:lnSpc>
              <a:buNone/>
            </a:pPr>
            <a:r>
              <a:rPr lang="zh-CN" altLang="en-US" dirty="0" smtClean="0"/>
              <a:t>对零件编号的修改要去修改零件的</a:t>
            </a:r>
            <a:r>
              <a:rPr lang="en-US" altLang="zh-CN" dirty="0" smtClean="0"/>
              <a:t>master</a:t>
            </a:r>
            <a:r>
              <a:rPr lang="zh-CN" altLang="en-US" dirty="0" smtClean="0"/>
              <a:t>属性：</a:t>
            </a:r>
          </a:p>
          <a:p>
            <a:pPr marL="0" indent="0">
              <a:lnSpc>
                <a:spcPct val="70000"/>
              </a:lnSpc>
              <a:buNone/>
            </a:pPr>
            <a:r>
              <a:rPr lang="zh-CN" altLang="en-US" dirty="0" smtClean="0"/>
              <a:t>	</a:t>
            </a:r>
            <a:r>
              <a:rPr lang="zh-CN" altLang="en-US" dirty="0" smtClean="0">
                <a:solidFill>
                  <a:srgbClr val="FF0000"/>
                </a:solidFill>
              </a:rPr>
              <a:t>首先获得零件的</a:t>
            </a:r>
            <a:r>
              <a:rPr lang="en-US" altLang="zh-CN" dirty="0" smtClean="0">
                <a:solidFill>
                  <a:srgbClr val="FF0000"/>
                </a:solidFill>
              </a:rPr>
              <a:t>Master</a:t>
            </a:r>
            <a:r>
              <a:rPr lang="zh-CN" altLang="en-US" dirty="0" smtClean="0">
                <a:solidFill>
                  <a:srgbClr val="FF0000"/>
                </a:solidFill>
              </a:rPr>
              <a:t>属性；</a:t>
            </a:r>
          </a:p>
          <a:p>
            <a:pPr marL="0" indent="0">
              <a:lnSpc>
                <a:spcPct val="70000"/>
              </a:lnSpc>
              <a:buNone/>
            </a:pPr>
            <a:r>
              <a:rPr lang="zh-CN" altLang="en-US" dirty="0" smtClean="0">
                <a:solidFill>
                  <a:srgbClr val="FF0000"/>
                </a:solidFill>
              </a:rPr>
              <a:t>	然后修改</a:t>
            </a:r>
            <a:r>
              <a:rPr lang="en-US" altLang="zh-CN" dirty="0" smtClean="0">
                <a:solidFill>
                  <a:srgbClr val="FF0000"/>
                </a:solidFill>
              </a:rPr>
              <a:t>number</a:t>
            </a:r>
            <a:r>
              <a:rPr lang="zh-CN" altLang="en-US" dirty="0" smtClean="0"/>
              <a:t>。</a:t>
            </a:r>
          </a:p>
          <a:p>
            <a:pPr marL="0" indent="0">
              <a:lnSpc>
                <a:spcPct val="70000"/>
              </a:lnSpc>
              <a:buNone/>
            </a:pPr>
            <a:r>
              <a:rPr lang="zh-CN" altLang="en-US" sz="2000" dirty="0" smtClean="0"/>
              <a:t>代码：</a:t>
            </a:r>
          </a:p>
          <a:p>
            <a:pPr marL="0" indent="0">
              <a:lnSpc>
                <a:spcPct val="70000"/>
              </a:lnSpc>
              <a:buNone/>
            </a:pPr>
            <a:r>
              <a:rPr lang="en-US" altLang="zh-CN" sz="2000" dirty="0" err="1" smtClean="0"/>
              <a:t>WTPartMaster</a:t>
            </a:r>
            <a:r>
              <a:rPr lang="en-US" altLang="zh-CN" sz="2000" dirty="0" smtClean="0"/>
              <a:t> </a:t>
            </a:r>
            <a:r>
              <a:rPr lang="en-US" altLang="zh-CN" sz="2000" dirty="0" err="1" smtClean="0"/>
              <a:t>partmaster</a:t>
            </a:r>
            <a:r>
              <a:rPr lang="en-US" altLang="zh-CN" sz="2000" dirty="0" smtClean="0"/>
              <a:t> = (</a:t>
            </a:r>
            <a:r>
              <a:rPr lang="en-US" altLang="zh-CN" sz="2000" dirty="0" err="1" smtClean="0"/>
              <a:t>WTPartMaster</a:t>
            </a:r>
            <a:r>
              <a:rPr lang="en-US" altLang="zh-CN" sz="2000" dirty="0" smtClean="0"/>
              <a:t>)</a:t>
            </a:r>
            <a:r>
              <a:rPr lang="en-US" altLang="zh-CN" sz="2000" dirty="0" err="1" smtClean="0">
                <a:solidFill>
                  <a:srgbClr val="1C12EE"/>
                </a:solidFill>
              </a:rPr>
              <a:t>wtpart.getMaster</a:t>
            </a:r>
            <a:r>
              <a:rPr lang="en-US" altLang="zh-CN" sz="2000" dirty="0" smtClean="0">
                <a:solidFill>
                  <a:srgbClr val="1C12EE"/>
                </a:solidFill>
              </a:rPr>
              <a:t>();</a:t>
            </a:r>
          </a:p>
          <a:p>
            <a:pPr marL="0" indent="0">
              <a:lnSpc>
                <a:spcPct val="70000"/>
              </a:lnSpc>
              <a:buNone/>
            </a:pPr>
            <a:r>
              <a:rPr lang="en-US" altLang="zh-CN" sz="2000" dirty="0" err="1" smtClean="0"/>
              <a:t>WTPartMasterIdentity</a:t>
            </a:r>
            <a:r>
              <a:rPr lang="en-US" altLang="zh-CN" sz="2000" dirty="0" smtClean="0"/>
              <a:t> </a:t>
            </a:r>
            <a:r>
              <a:rPr lang="en-US" altLang="zh-CN" sz="2000" dirty="0" err="1" smtClean="0"/>
              <a:t>partmasteridentity</a:t>
            </a:r>
            <a:r>
              <a:rPr lang="en-US" altLang="zh-CN" sz="2000" dirty="0" smtClean="0"/>
              <a:t> = null;</a:t>
            </a:r>
          </a:p>
          <a:p>
            <a:pPr marL="0" indent="0">
              <a:lnSpc>
                <a:spcPct val="70000"/>
              </a:lnSpc>
              <a:buNone/>
            </a:pPr>
            <a:r>
              <a:rPr lang="en-US" altLang="zh-CN" sz="2000" dirty="0" err="1" smtClean="0">
                <a:solidFill>
                  <a:srgbClr val="1C12EE"/>
                </a:solidFill>
              </a:rPr>
              <a:t>partmasteridentity</a:t>
            </a:r>
            <a:r>
              <a:rPr lang="en-US" altLang="zh-CN" sz="2000" dirty="0" smtClean="0">
                <a:solidFill>
                  <a:srgbClr val="1C12EE"/>
                </a:solidFill>
              </a:rPr>
              <a:t> =</a:t>
            </a:r>
          </a:p>
          <a:p>
            <a:pPr marL="0" indent="0">
              <a:lnSpc>
                <a:spcPct val="70000"/>
              </a:lnSpc>
              <a:buNone/>
            </a:pPr>
            <a:r>
              <a:rPr lang="en-US" altLang="zh-CN" sz="2000" dirty="0" smtClean="0">
                <a:solidFill>
                  <a:srgbClr val="1C12EE"/>
                </a:solidFill>
              </a:rPr>
              <a:t>(</a:t>
            </a:r>
            <a:r>
              <a:rPr lang="en-US" altLang="zh-CN" sz="2000" dirty="0" err="1" smtClean="0">
                <a:solidFill>
                  <a:srgbClr val="1C12EE"/>
                </a:solidFill>
              </a:rPr>
              <a:t>WTPartMasterIdentity</a:t>
            </a:r>
            <a:r>
              <a:rPr lang="en-US" altLang="zh-CN" sz="2000" dirty="0" smtClean="0">
                <a:solidFill>
                  <a:srgbClr val="1C12EE"/>
                </a:solidFill>
              </a:rPr>
              <a:t>)</a:t>
            </a:r>
            <a:r>
              <a:rPr lang="en-US" altLang="zh-CN" sz="2000" dirty="0" err="1" smtClean="0">
                <a:solidFill>
                  <a:srgbClr val="1C12EE"/>
                </a:solidFill>
              </a:rPr>
              <a:t>partmaster.getIdentificationObject</a:t>
            </a:r>
            <a:r>
              <a:rPr lang="en-US" altLang="zh-CN" sz="2000" dirty="0" smtClean="0">
                <a:solidFill>
                  <a:srgbClr val="1C12EE"/>
                </a:solidFill>
              </a:rPr>
              <a:t>();</a:t>
            </a:r>
          </a:p>
          <a:p>
            <a:pPr marL="0" indent="0">
              <a:lnSpc>
                <a:spcPct val="70000"/>
              </a:lnSpc>
              <a:buNone/>
            </a:pPr>
            <a:r>
              <a:rPr lang="en-US" altLang="zh-CN" sz="2000" dirty="0" err="1" smtClean="0">
                <a:solidFill>
                  <a:srgbClr val="FF0000"/>
                </a:solidFill>
              </a:rPr>
              <a:t>partmasteridentity.setNumber</a:t>
            </a:r>
            <a:r>
              <a:rPr lang="en-US" altLang="zh-CN" sz="2000" dirty="0" smtClean="0">
                <a:solidFill>
                  <a:srgbClr val="FF0000"/>
                </a:solidFill>
              </a:rPr>
              <a:t>(number);</a:t>
            </a:r>
          </a:p>
          <a:p>
            <a:pPr marL="0" indent="0">
              <a:lnSpc>
                <a:spcPct val="70000"/>
              </a:lnSpc>
              <a:buNone/>
            </a:pPr>
            <a:r>
              <a:rPr lang="en-US" altLang="zh-CN" sz="2000" dirty="0" err="1" smtClean="0">
                <a:solidFill>
                  <a:srgbClr val="1C12EE"/>
                </a:solidFill>
              </a:rPr>
              <a:t>partmaster</a:t>
            </a:r>
            <a:r>
              <a:rPr lang="en-US" altLang="zh-CN" sz="2000" dirty="0" smtClean="0">
                <a:solidFill>
                  <a:srgbClr val="1C12EE"/>
                </a:solidFill>
              </a:rPr>
              <a:t> =</a:t>
            </a:r>
          </a:p>
          <a:p>
            <a:pPr marL="0" indent="0">
              <a:lnSpc>
                <a:spcPct val="70000"/>
              </a:lnSpc>
              <a:buNone/>
            </a:pPr>
            <a:r>
              <a:rPr lang="en-US" altLang="zh-CN" sz="2000" dirty="0" smtClean="0">
                <a:solidFill>
                  <a:srgbClr val="1C12EE"/>
                </a:solidFill>
              </a:rPr>
              <a:t>(</a:t>
            </a:r>
            <a:r>
              <a:rPr lang="en-US" altLang="zh-CN" sz="2000" dirty="0" err="1" smtClean="0">
                <a:solidFill>
                  <a:srgbClr val="1C12EE"/>
                </a:solidFill>
              </a:rPr>
              <a:t>WTPartMaster</a:t>
            </a:r>
            <a:r>
              <a:rPr lang="en-US" altLang="zh-CN" sz="2000" dirty="0" smtClean="0">
                <a:solidFill>
                  <a:srgbClr val="1C12EE"/>
                </a:solidFill>
              </a:rPr>
              <a:t>)</a:t>
            </a:r>
            <a:r>
              <a:rPr lang="en-US" altLang="zh-CN" sz="2000" dirty="0" err="1" smtClean="0">
                <a:solidFill>
                  <a:srgbClr val="1C12EE"/>
                </a:solidFill>
              </a:rPr>
              <a:t>IdentityHelper.service.changeIdentity</a:t>
            </a:r>
            <a:r>
              <a:rPr lang="en-US" altLang="zh-CN" sz="2000" dirty="0" smtClean="0">
                <a:solidFill>
                  <a:srgbClr val="1C12EE"/>
                </a:solidFill>
              </a:rPr>
              <a:t>(</a:t>
            </a:r>
            <a:r>
              <a:rPr lang="en-US" altLang="zh-CN" sz="2000" dirty="0" err="1" smtClean="0">
                <a:solidFill>
                  <a:srgbClr val="1C12EE"/>
                </a:solidFill>
              </a:rPr>
              <a:t>partmaster</a:t>
            </a:r>
            <a:r>
              <a:rPr lang="en-US" altLang="zh-CN" sz="2000" dirty="0" smtClean="0">
                <a:solidFill>
                  <a:srgbClr val="1C12EE"/>
                </a:solidFill>
              </a:rPr>
              <a:t>,</a:t>
            </a:r>
          </a:p>
          <a:p>
            <a:pPr marL="0" indent="0">
              <a:lnSpc>
                <a:spcPct val="70000"/>
              </a:lnSpc>
              <a:buNone/>
            </a:pPr>
            <a:r>
              <a:rPr lang="en-US" altLang="zh-CN" sz="2000" dirty="0" err="1" smtClean="0">
                <a:solidFill>
                  <a:srgbClr val="1C12EE"/>
                </a:solidFill>
              </a:rPr>
              <a:t>partmasteridentity</a:t>
            </a:r>
            <a:r>
              <a:rPr lang="en-US" altLang="zh-CN" sz="2000" dirty="0" smtClean="0">
                <a:solidFill>
                  <a:srgbClr val="1C12EE"/>
                </a:solidFill>
              </a:rPr>
              <a:t>);</a:t>
            </a:r>
          </a:p>
          <a:p>
            <a:pPr marL="0" indent="0">
              <a:lnSpc>
                <a:spcPct val="70000"/>
              </a:lnSpc>
              <a:buNone/>
            </a:pPr>
            <a:r>
              <a:rPr lang="zh-CN" altLang="en-US" sz="2000" dirty="0" smtClean="0">
                <a:solidFill>
                  <a:srgbClr val="1C12EE"/>
                </a:solidFill>
              </a:rPr>
              <a:t>第二种方法：</a:t>
            </a:r>
            <a:endParaRPr lang="en-US" altLang="zh-CN" sz="2000" dirty="0" smtClean="0">
              <a:solidFill>
                <a:srgbClr val="1C12EE"/>
              </a:solidFill>
            </a:endParaRPr>
          </a:p>
          <a:p>
            <a:pPr>
              <a:buNone/>
            </a:pPr>
            <a:r>
              <a:rPr lang="en-US" altLang="zh-CN" sz="2000" dirty="0" err="1" smtClean="0"/>
              <a:t>WTPartHelper.</a:t>
            </a:r>
            <a:r>
              <a:rPr lang="en-US" altLang="zh-CN" sz="2000" i="1" dirty="0" err="1" smtClean="0"/>
              <a:t>service.changeWTPartIdentity</a:t>
            </a:r>
            <a:r>
              <a:rPr lang="en-US" altLang="zh-CN" sz="2000" i="1" dirty="0" smtClean="0"/>
              <a:t>(</a:t>
            </a:r>
          </a:p>
          <a:p>
            <a:pPr>
              <a:buNone/>
            </a:pPr>
            <a:r>
              <a:rPr lang="en-US" altLang="zh-CN" sz="2000" dirty="0" err="1" smtClean="0"/>
              <a:t>existPart</a:t>
            </a:r>
            <a:r>
              <a:rPr lang="en-US" altLang="zh-CN" sz="2000" dirty="0" smtClean="0"/>
              <a:t>, name, </a:t>
            </a:r>
            <a:r>
              <a:rPr lang="en-US" altLang="zh-CN" sz="2000" b="1" dirty="0" smtClean="0"/>
              <a:t>number, null);</a:t>
            </a:r>
          </a:p>
          <a:p>
            <a:pPr>
              <a:buNone/>
            </a:pPr>
            <a:r>
              <a:rPr lang="en-US" altLang="zh-CN" sz="2000" dirty="0" smtClean="0"/>
              <a:t>part= (</a:t>
            </a:r>
            <a:r>
              <a:rPr lang="en-US" altLang="zh-CN" sz="2000" dirty="0" err="1" smtClean="0"/>
              <a:t>WTPart</a:t>
            </a:r>
            <a:r>
              <a:rPr lang="en-US" altLang="zh-CN" sz="2000" dirty="0" smtClean="0"/>
              <a:t>) </a:t>
            </a:r>
            <a:r>
              <a:rPr lang="en-US" altLang="zh-CN" sz="2000" dirty="0" err="1" smtClean="0"/>
              <a:t>PersistenceHelper.</a:t>
            </a:r>
            <a:r>
              <a:rPr lang="en-US" altLang="zh-CN" sz="2000" i="1" dirty="0" err="1" smtClean="0"/>
              <a:t>manager.save</a:t>
            </a:r>
            <a:r>
              <a:rPr lang="en-US" altLang="zh-CN" sz="2000" i="1" dirty="0" smtClean="0"/>
              <a:t>(part);</a:t>
            </a:r>
          </a:p>
          <a:p>
            <a:pPr marL="0" indent="0">
              <a:lnSpc>
                <a:spcPct val="70000"/>
              </a:lnSpc>
              <a:buNone/>
            </a:pPr>
            <a:endParaRPr lang="en-US" altLang="zh-CN" sz="2000" dirty="0" smtClean="0">
              <a:solidFill>
                <a:srgbClr val="1C12EE"/>
              </a:solidFill>
            </a:endParaRPr>
          </a:p>
          <a:p>
            <a:pPr marL="0" indent="0">
              <a:lnSpc>
                <a:spcPct val="70000"/>
              </a:lnSpc>
              <a:buNone/>
            </a:pPr>
            <a:endParaRPr lang="zh-CN" altLang="en-US" sz="2000" dirty="0" smtClean="0">
              <a:solidFill>
                <a:srgbClr val="1C12EE"/>
              </a:solidFill>
            </a:endParaRPr>
          </a:p>
          <a:p>
            <a:endParaRPr lang="en-US" altLang="zh-CN" sz="2600" b="1" i="1" dirty="0" smtClean="0">
              <a:solidFill>
                <a:srgbClr val="FF0000"/>
              </a:solidFill>
            </a:endParaRPr>
          </a:p>
        </p:txBody>
      </p:sp>
    </p:spTree>
  </p:cSld>
  <p:clrMapOvr>
    <a:masterClrMapping/>
  </p:clrMapOvr>
  <p:transition spd="med">
    <p:fade thruBlk="1"/>
  </p:transition>
</p:sld>
</file>

<file path=ppt/theme/theme1.xml><?xml version="1.0" encoding="utf-8"?>
<a:theme xmlns:a="http://schemas.openxmlformats.org/drawingml/2006/main" name="E-LEAD_Template_2011">
  <a:themeElements>
    <a:clrScheme name="">
      <a:dk1>
        <a:srgbClr val="000000"/>
      </a:dk1>
      <a:lt1>
        <a:srgbClr val="FFFFFF"/>
      </a:lt1>
      <a:dk2>
        <a:srgbClr val="747678"/>
      </a:dk2>
      <a:lt2>
        <a:srgbClr val="808080"/>
      </a:lt2>
      <a:accent1>
        <a:srgbClr val="005293"/>
      </a:accent1>
      <a:accent2>
        <a:srgbClr val="00B9E4"/>
      </a:accent2>
      <a:accent3>
        <a:srgbClr val="FFFFFF"/>
      </a:accent3>
      <a:accent4>
        <a:srgbClr val="000000"/>
      </a:accent4>
      <a:accent5>
        <a:srgbClr val="AAB3C8"/>
      </a:accent5>
      <a:accent6>
        <a:srgbClr val="00A7CF"/>
      </a:accent6>
      <a:hlink>
        <a:srgbClr val="FCD900"/>
      </a:hlink>
      <a:folHlink>
        <a:srgbClr val="EF4E23"/>
      </a:folHlink>
    </a:clrScheme>
    <a:fontScheme name="Template 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lnDef>
  </a:objectDefaults>
  <a:extraClrSchemeLst>
    <a:extraClrScheme>
      <a:clrScheme name="Template A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plate 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plate 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plate A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plate 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plate 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plate 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Template A 8">
        <a:dk1>
          <a:srgbClr val="000000"/>
        </a:dk1>
        <a:lt1>
          <a:srgbClr val="FFFFFF"/>
        </a:lt1>
        <a:dk2>
          <a:srgbClr val="747678"/>
        </a:dk2>
        <a:lt2>
          <a:srgbClr val="808080"/>
        </a:lt2>
        <a:accent1>
          <a:srgbClr val="005293"/>
        </a:accent1>
        <a:accent2>
          <a:srgbClr val="00B9E4"/>
        </a:accent2>
        <a:accent3>
          <a:srgbClr val="FFFFFF"/>
        </a:accent3>
        <a:accent4>
          <a:srgbClr val="000000"/>
        </a:accent4>
        <a:accent5>
          <a:srgbClr val="AAB3C8"/>
        </a:accent5>
        <a:accent6>
          <a:srgbClr val="00A7CF"/>
        </a:accent6>
        <a:hlink>
          <a:srgbClr val="FCD900"/>
        </a:hlink>
        <a:folHlink>
          <a:srgbClr val="FF36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E-LEAD_Template_2011</Template>
  <TotalTime>6568</TotalTime>
  <Words>17338</Words>
  <Application>Microsoft Office PowerPoint</Application>
  <PresentationFormat>全屏显示(4:3)</PresentationFormat>
  <Paragraphs>3052</Paragraphs>
  <Slides>284</Slides>
  <Notes>1</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284</vt:i4>
      </vt:variant>
    </vt:vector>
  </HeadingPairs>
  <TitlesOfParts>
    <vt:vector size="287" baseType="lpstr">
      <vt:lpstr>E-LEAD_Template_2011</vt:lpstr>
      <vt:lpstr>包</vt:lpstr>
      <vt:lpstr>Document</vt:lpstr>
      <vt:lpstr>Agenda</vt:lpstr>
      <vt:lpstr>开发规范</vt:lpstr>
      <vt:lpstr>设计规范</vt:lpstr>
      <vt:lpstr>设计规范</vt:lpstr>
      <vt:lpstr>设计规范</vt:lpstr>
      <vt:lpstr>建模搭建环境</vt:lpstr>
      <vt:lpstr>建模搭建环境</vt:lpstr>
      <vt:lpstr>Rose模型介绍</vt:lpstr>
      <vt:lpstr>Rose模型使用</vt:lpstr>
      <vt:lpstr>扩展模型</vt:lpstr>
      <vt:lpstr>模型扩展(续)</vt:lpstr>
      <vt:lpstr>模型扩展(续)</vt:lpstr>
      <vt:lpstr>模型扩展(续)</vt:lpstr>
      <vt:lpstr>模型扩展(续)</vt:lpstr>
      <vt:lpstr>模型扩展(续)</vt:lpstr>
      <vt:lpstr>模型扩展(续)</vt:lpstr>
      <vt:lpstr>模型扩展(续)</vt:lpstr>
      <vt:lpstr>模型扩展(续)</vt:lpstr>
      <vt:lpstr>模型扩展(续)</vt:lpstr>
      <vt:lpstr>模型扩展(续)</vt:lpstr>
      <vt:lpstr>模型扩展(续)</vt:lpstr>
      <vt:lpstr>模型扩展(续)</vt:lpstr>
      <vt:lpstr>模型扩展(续)</vt:lpstr>
      <vt:lpstr>模型扩展(续)</vt:lpstr>
      <vt:lpstr>模型扩展(续)</vt:lpstr>
      <vt:lpstr>模型扩展(续)</vt:lpstr>
      <vt:lpstr>模型扩展(续)</vt:lpstr>
      <vt:lpstr>模型扩展(续)</vt:lpstr>
      <vt:lpstr>模型扩展(续)</vt:lpstr>
      <vt:lpstr>模型扩展(续)</vt:lpstr>
      <vt:lpstr>开发目录介绍</vt:lpstr>
      <vt:lpstr>Windchill类的介绍</vt:lpstr>
      <vt:lpstr>如何在系统中查找对象对应的类</vt:lpstr>
      <vt:lpstr>如何通过在系统中查找对象对应的类</vt:lpstr>
      <vt:lpstr>系统类的设计</vt:lpstr>
      <vt:lpstr>如何通过类在数据库中查找相关的表</vt:lpstr>
      <vt:lpstr>如何通过类在数据库中查找相关的表</vt:lpstr>
      <vt:lpstr>Windchill各个包的介绍</vt:lpstr>
      <vt:lpstr>Windchill各个包的介绍</vt:lpstr>
      <vt:lpstr>Windchill各个包的介绍</vt:lpstr>
      <vt:lpstr>Windchill各个包的介绍</vt:lpstr>
      <vt:lpstr>Windchill中的Model简介</vt:lpstr>
      <vt:lpstr>Windchill各个业务对象的模型介绍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Document客制方法介绍</vt:lpstr>
      <vt:lpstr>Windchill WTPart客制方法介绍</vt:lpstr>
      <vt:lpstr>Windchill WTPart客制方法介绍</vt:lpstr>
      <vt:lpstr>Windchill WTPart客制方法介绍</vt:lpstr>
      <vt:lpstr>Windchill WTPart客制方法介绍</vt:lpstr>
      <vt:lpstr>Windchill WTPart客制方法介绍</vt:lpstr>
      <vt:lpstr>Windchill WTPart客制方法介绍</vt:lpstr>
      <vt:lpstr>Windchill WTPart客制方法介绍</vt:lpstr>
      <vt:lpstr>Windchill WTPart客制方法介绍</vt:lpstr>
      <vt:lpstr>Windchill WTPart客制方法介绍</vt:lpstr>
      <vt:lpstr>Windchill WTPart客制方法介绍</vt:lpstr>
      <vt:lpstr>Windchill WTPart客制方法介绍</vt:lpstr>
      <vt:lpstr>Windchill WTPart客制方法介绍</vt:lpstr>
      <vt:lpstr>Windchill WTPart客制方法介绍</vt:lpstr>
      <vt:lpstr>如何建立零件间的全局替代关联？</vt:lpstr>
      <vt:lpstr>如何建立零件间的特定替代关联？</vt:lpstr>
      <vt:lpstr>Windchill WTPart客制方法介绍</vt:lpstr>
      <vt:lpstr>Windchill WTPart客制方法介绍</vt:lpstr>
      <vt:lpstr>Windchill WTPart客制方法介绍</vt:lpstr>
      <vt:lpstr>零件的创建</vt:lpstr>
      <vt:lpstr>零件创建实例</vt:lpstr>
      <vt:lpstr>零件的软属性赋值</vt:lpstr>
      <vt:lpstr>零件的删除</vt:lpstr>
      <vt:lpstr>零件的修改</vt:lpstr>
      <vt:lpstr>零件编号的修改</vt:lpstr>
      <vt:lpstr>零件的查询</vt:lpstr>
      <vt:lpstr>查询所有的零件</vt:lpstr>
      <vt:lpstr>零件的自然属性的查询</vt:lpstr>
      <vt:lpstr>查询条件的添加</vt:lpstr>
      <vt:lpstr>零件软属性的查询</vt:lpstr>
      <vt:lpstr>零件软属性的查询</vt:lpstr>
      <vt:lpstr>AML、AVL的创建</vt:lpstr>
      <vt:lpstr>获取AXLContext</vt:lpstr>
      <vt:lpstr>建立AML与part的关联</vt:lpstr>
      <vt:lpstr>建立AVL与part的关联</vt:lpstr>
      <vt:lpstr>删除AML、AVL关联</vt:lpstr>
      <vt:lpstr>建立Part的结构</vt:lpstr>
      <vt:lpstr>取得part的交替（全域替代）</vt:lpstr>
      <vt:lpstr>建立part的交替（全域替代）</vt:lpstr>
      <vt:lpstr>取得part的取代（特定替代）</vt:lpstr>
      <vt:lpstr>建立Part的取代（特定取代）</vt:lpstr>
      <vt:lpstr>文件与零件关系的建立</vt:lpstr>
      <vt:lpstr>零件生命周期模板的获取及关联零件</vt:lpstr>
      <vt:lpstr>Windchill WTPart搜索</vt:lpstr>
      <vt:lpstr>通过VR得到对象，且得到OR</vt:lpstr>
      <vt:lpstr>高级搜索</vt:lpstr>
      <vt:lpstr>高级搜索</vt:lpstr>
      <vt:lpstr>高级搜索</vt:lpstr>
      <vt:lpstr>高级搜索</vt:lpstr>
      <vt:lpstr>高级搜索</vt:lpstr>
      <vt:lpstr>高级搜索注意点</vt:lpstr>
      <vt:lpstr>高级搜索的元素</vt:lpstr>
      <vt:lpstr>高级搜索的元素</vt:lpstr>
      <vt:lpstr>高级搜索的实例代码</vt:lpstr>
      <vt:lpstr>高级搜索的元素</vt:lpstr>
      <vt:lpstr>高级搜索</vt:lpstr>
      <vt:lpstr>高级搜索</vt:lpstr>
      <vt:lpstr>部件、文档的相关操作</vt:lpstr>
      <vt:lpstr>部件、文档的相关操作</vt:lpstr>
      <vt:lpstr>部件、文档的相关操作</vt:lpstr>
      <vt:lpstr>部件、文档的相关操作</vt:lpstr>
      <vt:lpstr>部件、文档的相关操作</vt:lpstr>
      <vt:lpstr>部件、文档的相关操作</vt:lpstr>
      <vt:lpstr>部件、文档的相关操作</vt:lpstr>
      <vt:lpstr>部件、文档的相关操作</vt:lpstr>
      <vt:lpstr>部件、文档的相关操作</vt:lpstr>
      <vt:lpstr>部件、文档的相关操作</vt:lpstr>
      <vt:lpstr>部件、文档的相关操作</vt:lpstr>
      <vt:lpstr>部件、文档的相关操作</vt:lpstr>
      <vt:lpstr>部件、文档的相关操作</vt:lpstr>
      <vt:lpstr>部件、文档的相关操作</vt:lpstr>
      <vt:lpstr>部件、文档的相关操作</vt:lpstr>
      <vt:lpstr>部件、文档的相关操作</vt:lpstr>
      <vt:lpstr>部件、文档的相关操作</vt:lpstr>
      <vt:lpstr>部件、文档的相关操作</vt:lpstr>
      <vt:lpstr>部件、文档的相关操作</vt:lpstr>
      <vt:lpstr>部件、文档的相关操作</vt:lpstr>
      <vt:lpstr>部件、文档的相关操作</vt:lpstr>
      <vt:lpstr>参与者相关操作</vt:lpstr>
      <vt:lpstr>参与者相关操作</vt:lpstr>
      <vt:lpstr>参与者相关操作</vt:lpstr>
      <vt:lpstr>参与者相关操作</vt:lpstr>
      <vt:lpstr>参与者相关操作</vt:lpstr>
      <vt:lpstr>参与者相关操作</vt:lpstr>
      <vt:lpstr>参与者相关操作</vt:lpstr>
      <vt:lpstr>参与者相关操作</vt:lpstr>
      <vt:lpstr>EC相关操作</vt:lpstr>
      <vt:lpstr>EC相关操作</vt:lpstr>
      <vt:lpstr>EC相关操作</vt:lpstr>
      <vt:lpstr>EC相关操作</vt:lpstr>
      <vt:lpstr>EC相关操作</vt:lpstr>
      <vt:lpstr>EC相关操作</vt:lpstr>
      <vt:lpstr>EC相关操作</vt:lpstr>
      <vt:lpstr>EC相关操作</vt:lpstr>
      <vt:lpstr>变更研究</vt:lpstr>
      <vt:lpstr>变更提议</vt:lpstr>
      <vt:lpstr>分析活动</vt:lpstr>
      <vt:lpstr>EC相关操作</vt:lpstr>
      <vt:lpstr>ECA创建实例</vt:lpstr>
      <vt:lpstr>EC相关操作</vt:lpstr>
      <vt:lpstr>ECA的软属性赋值</vt:lpstr>
      <vt:lpstr>ECA获取受影响数据跟结果数据</vt:lpstr>
      <vt:lpstr>ECA添加受影响数据</vt:lpstr>
      <vt:lpstr>创建ECO</vt:lpstr>
      <vt:lpstr>ECO获取影响数据与结果数据</vt:lpstr>
      <vt:lpstr>创建ECR</vt:lpstr>
      <vt:lpstr>根据ECR获取相关的产品</vt:lpstr>
      <vt:lpstr>根据ECR获取影响数据</vt:lpstr>
      <vt:lpstr>EC相关操作</vt:lpstr>
      <vt:lpstr>EC查询</vt:lpstr>
      <vt:lpstr>查询所有的ECR-以ECR为例</vt:lpstr>
      <vt:lpstr>ECR的自然属性的查询</vt:lpstr>
      <vt:lpstr>查询条件的添加</vt:lpstr>
      <vt:lpstr>ECR软属性的查询</vt:lpstr>
      <vt:lpstr>ECR软属性的查询</vt:lpstr>
      <vt:lpstr>根据ECA获取ECO</vt:lpstr>
      <vt:lpstr>根据ECA获取ECO</vt:lpstr>
      <vt:lpstr>根据ECO获取ECR</vt:lpstr>
      <vt:lpstr>通过ECR获取ECO</vt:lpstr>
      <vt:lpstr>通过ECO获取ECA也一样</vt:lpstr>
      <vt:lpstr>EC相关操作</vt:lpstr>
      <vt:lpstr>EC相关操作</vt:lpstr>
      <vt:lpstr>EC相关操作</vt:lpstr>
      <vt:lpstr>EC总结</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vt:lpstr>
      <vt:lpstr>Workflow相关操作-获取流程</vt:lpstr>
      <vt:lpstr>Workflow相关操作</vt:lpstr>
      <vt:lpstr>Workflow相关操作-得到流程的url</vt:lpstr>
      <vt:lpstr>Workflow相关操作</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lpstr>UI 培训</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谢有钱</cp:lastModifiedBy>
  <cp:revision>641</cp:revision>
  <dcterms:created xsi:type="dcterms:W3CDTF">2011-12-01T13:31:30Z</dcterms:created>
  <dcterms:modified xsi:type="dcterms:W3CDTF">2013-05-03T03:50:15Z</dcterms:modified>
</cp:coreProperties>
</file>